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0" r:id="rId2"/>
  </p:sldMasterIdLst>
  <p:sldIdLst>
    <p:sldId id="272" r:id="rId3"/>
    <p:sldId id="275" r:id="rId4"/>
    <p:sldId id="277" r:id="rId5"/>
    <p:sldId id="279" r:id="rId6"/>
    <p:sldId id="281" r:id="rId7"/>
    <p:sldId id="276" r:id="rId8"/>
    <p:sldId id="278" r:id="rId9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29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0" autoAdjust="0"/>
    <p:restoredTop sz="99656" autoAdjust="0"/>
  </p:normalViewPr>
  <p:slideViewPr>
    <p:cSldViewPr>
      <p:cViewPr varScale="1">
        <p:scale>
          <a:sx n="80" d="100"/>
          <a:sy n="80" d="100"/>
        </p:scale>
        <p:origin x="348" y="96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90012" cy="90012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5EED4-9525-48FB-B065-5A155C981578}" type="datetimeFigureOut">
              <a:rPr lang="ja-JP" altLang="en-US"/>
              <a:pPr>
                <a:defRPr/>
              </a:pPr>
              <a:t>2018/7/13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64B6A-EB4B-4CAC-91F7-87C5D88E1F4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22465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0DCC4-EF26-45C6-BC4B-8D296C96293A}" type="datetimeFigureOut">
              <a:rPr lang="ja-JP" altLang="en-US"/>
              <a:pPr>
                <a:defRPr/>
              </a:pPr>
              <a:t>2018/7/13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FCC87-08F6-4509-A871-57842136A5A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82503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54C7E-54D2-49C6-A2FE-49B7CE0ECB35}" type="datetimeFigureOut">
              <a:rPr lang="ja-JP" altLang="en-US"/>
              <a:pPr>
                <a:defRPr/>
              </a:pPr>
              <a:t>2018/7/13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4D920-40C1-4C01-A2D0-FF6EA6D88C4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928323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/>
            </a:lvl1pPr>
            <a:lvl2pPr marL="610956" indent="0" algn="ctr">
              <a:buNone/>
              <a:defRPr/>
            </a:lvl2pPr>
            <a:lvl3pPr marL="1221913" indent="0" algn="ctr">
              <a:buNone/>
              <a:defRPr/>
            </a:lvl3pPr>
            <a:lvl4pPr marL="1832869" indent="0" algn="ctr">
              <a:buNone/>
              <a:defRPr/>
            </a:lvl4pPr>
            <a:lvl5pPr marL="2443825" indent="0" algn="ctr">
              <a:buNone/>
              <a:defRPr/>
            </a:lvl5pPr>
            <a:lvl6pPr marL="3054782" indent="0" algn="ctr">
              <a:buNone/>
              <a:defRPr/>
            </a:lvl6pPr>
            <a:lvl7pPr marL="3665738" indent="0" algn="ctr">
              <a:buNone/>
              <a:defRPr/>
            </a:lvl7pPr>
            <a:lvl8pPr marL="4276695" indent="0" algn="ctr">
              <a:buNone/>
              <a:defRPr/>
            </a:lvl8pPr>
            <a:lvl9pPr marL="4887651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1220788">
              <a:defRPr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1220788">
              <a:defRPr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1220788">
              <a:defRPr smtClean="0">
                <a:latin typeface="Calibri" pitchFamily="34" charset="0"/>
              </a:defRPr>
            </a:lvl1pPr>
          </a:lstStyle>
          <a:p>
            <a:pPr>
              <a:defRPr/>
            </a:pPr>
            <a:fld id="{C7108434-C387-4A61-846B-67A2045EFF0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487953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1220788">
              <a:defRPr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1220788">
              <a:defRPr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1220788">
              <a:defRPr smtClean="0">
                <a:latin typeface="Calibri" pitchFamily="34" charset="0"/>
              </a:defRPr>
            </a:lvl1pPr>
          </a:lstStyle>
          <a:p>
            <a:pPr>
              <a:defRPr/>
            </a:pPr>
            <a:fld id="{E23E8BF2-D82A-441F-B014-58073942511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359842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409" y="6169661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40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/>
            </a:lvl1pPr>
            <a:lvl2pPr marL="610956" indent="0">
              <a:buNone/>
              <a:defRPr sz="2400"/>
            </a:lvl2pPr>
            <a:lvl3pPr marL="1221913" indent="0">
              <a:buNone/>
              <a:defRPr sz="2100"/>
            </a:lvl3pPr>
            <a:lvl4pPr marL="1832869" indent="0">
              <a:buNone/>
              <a:defRPr sz="1900"/>
            </a:lvl4pPr>
            <a:lvl5pPr marL="2443825" indent="0">
              <a:buNone/>
              <a:defRPr sz="1900"/>
            </a:lvl5pPr>
            <a:lvl6pPr marL="3054782" indent="0">
              <a:buNone/>
              <a:defRPr sz="1900"/>
            </a:lvl6pPr>
            <a:lvl7pPr marL="3665738" indent="0">
              <a:buNone/>
              <a:defRPr sz="1900"/>
            </a:lvl7pPr>
            <a:lvl8pPr marL="4276695" indent="0">
              <a:buNone/>
              <a:defRPr sz="1900"/>
            </a:lvl8pPr>
            <a:lvl9pPr marL="4887651" indent="0">
              <a:buNone/>
              <a:defRPr sz="1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1220788">
              <a:defRPr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1220788">
              <a:defRPr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1220788">
              <a:defRPr smtClean="0">
                <a:latin typeface="Calibri" pitchFamily="34" charset="0"/>
              </a:defRPr>
            </a:lvl1pPr>
          </a:lstStyle>
          <a:p>
            <a:pPr>
              <a:defRPr/>
            </a:pPr>
            <a:fld id="{630FD758-CA64-440A-96DF-744E7D94FB8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540995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1"/>
            <a:ext cx="5662246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99274" y="2240281"/>
            <a:ext cx="5662246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1220788">
              <a:defRPr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1220788">
              <a:defRPr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1220788">
              <a:defRPr smtClean="0">
                <a:latin typeface="Calibri" pitchFamily="34" charset="0"/>
              </a:defRPr>
            </a:lvl1pPr>
          </a:lstStyle>
          <a:p>
            <a:pPr>
              <a:defRPr/>
            </a:pPr>
            <a:fld id="{A9012238-7442-43BF-8419-60427863869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971806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092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092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378" y="2149158"/>
            <a:ext cx="565814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378" y="3044825"/>
            <a:ext cx="565814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1220788">
              <a:defRPr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1220788">
              <a:defRPr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1220788">
              <a:defRPr smtClean="0">
                <a:latin typeface="Calibri" pitchFamily="34" charset="0"/>
              </a:defRPr>
            </a:lvl1pPr>
          </a:lstStyle>
          <a:p>
            <a:pPr>
              <a:defRPr/>
            </a:pPr>
            <a:fld id="{E3B08BD0-47CD-452E-A3D9-37311C207C5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974537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1220788">
              <a:defRPr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1220788">
              <a:defRPr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1220788">
              <a:defRPr smtClean="0">
                <a:latin typeface="Calibri" pitchFamily="34" charset="0"/>
              </a:defRPr>
            </a:lvl1pPr>
          </a:lstStyle>
          <a:p>
            <a:pPr>
              <a:defRPr/>
            </a:pPr>
            <a:fld id="{36A377C0-B2AC-436B-9A0E-FE5F1FC9EB6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569775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1220788">
              <a:defRPr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1220788">
              <a:defRPr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1220788">
              <a:defRPr smtClean="0">
                <a:latin typeface="Calibri" pitchFamily="34" charset="0"/>
              </a:defRPr>
            </a:lvl1pPr>
          </a:lstStyle>
          <a:p>
            <a:pPr>
              <a:defRPr/>
            </a:pPr>
            <a:fld id="{B99A282E-2FB2-4A01-B70B-1A8D00B5B13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460601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80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754" y="382271"/>
            <a:ext cx="7155766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1"/>
            <a:ext cx="421180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1220788">
              <a:defRPr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1220788">
              <a:defRPr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1220788">
              <a:defRPr smtClean="0">
                <a:latin typeface="Calibri" pitchFamily="34" charset="0"/>
              </a:defRPr>
            </a:lvl1pPr>
          </a:lstStyle>
          <a:p>
            <a:pPr>
              <a:defRPr/>
            </a:pPr>
            <a:fld id="{46DEDA64-8A26-43AF-8139-6A48070192C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30738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9420B-5276-43B0-B945-F8F9AC9764B8}" type="datetimeFigureOut">
              <a:rPr lang="ja-JP" altLang="en-US"/>
              <a:pPr>
                <a:defRPr/>
              </a:pPr>
              <a:t>2018/7/13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A0130-5157-4811-8183-C3F8196B88B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6498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032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032" y="857885"/>
            <a:ext cx="7680960" cy="5760720"/>
          </a:xfrm>
        </p:spPr>
        <p:txBody>
          <a:bodyPr/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032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1220788">
              <a:defRPr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1220788">
              <a:defRPr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1220788">
              <a:defRPr smtClean="0">
                <a:latin typeface="Calibri" pitchFamily="34" charset="0"/>
              </a:defRPr>
            </a:lvl1pPr>
          </a:lstStyle>
          <a:p>
            <a:pPr>
              <a:defRPr/>
            </a:pPr>
            <a:fld id="{1F14C24D-473A-44C9-852F-57BB0F0CA32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445372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1220788">
              <a:defRPr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1220788">
              <a:defRPr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1220788">
              <a:defRPr smtClean="0">
                <a:latin typeface="Calibri" pitchFamily="34" charset="0"/>
              </a:defRPr>
            </a:lvl1pPr>
          </a:lstStyle>
          <a:p>
            <a:pPr>
              <a:defRPr/>
            </a:pPr>
            <a:fld id="{C0CB667E-5479-4C2D-9A8B-755C317987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510508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4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4"/>
            <a:ext cx="8444132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1220788">
              <a:defRPr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1220788">
              <a:defRPr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1220788">
              <a:defRPr smtClean="0">
                <a:latin typeface="Calibri" pitchFamily="34" charset="0"/>
              </a:defRPr>
            </a:lvl1pPr>
          </a:lstStyle>
          <a:p>
            <a:pPr>
              <a:defRPr/>
            </a:pPr>
            <a:fld id="{1E61BC52-10C5-4CC9-83F8-4F487DEEC26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75368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DF8B1-B9E4-493F-89BC-2913B29D9AC1}" type="datetimeFigureOut">
              <a:rPr lang="ja-JP" altLang="en-US"/>
              <a:pPr>
                <a:defRPr/>
              </a:pPr>
              <a:t>2018/7/13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7F365-3368-4D8D-9717-89F665FD414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35123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65C1B-11EC-4F97-B5AD-D72CD1B11C56}" type="datetimeFigureOut">
              <a:rPr lang="ja-JP" altLang="en-US"/>
              <a:pPr>
                <a:defRPr/>
              </a:pPr>
              <a:t>2018/7/13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09CD9-72C7-4270-BC9C-A24E0514465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00212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6112A-5DB3-42B1-AD7C-6192F7E402CA}" type="datetimeFigureOut">
              <a:rPr lang="ja-JP" altLang="en-US"/>
              <a:pPr>
                <a:defRPr/>
              </a:pPr>
              <a:t>2018/7/13</a:t>
            </a:fld>
            <a:endParaRPr lang="ja-JP" altLang="en-US"/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F24C3-7D58-4CF4-A2A7-81B917E0D54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39020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2813F-7A40-4A3C-818D-0DEDDB009BF5}" type="datetimeFigureOut">
              <a:rPr lang="ja-JP" altLang="en-US"/>
              <a:pPr>
                <a:defRPr/>
              </a:pPr>
              <a:t>2018/7/13</a:t>
            </a:fld>
            <a:endParaRPr lang="ja-JP" altLang="en-US"/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314CE-EE1B-4400-9B41-09BC5FD5DE0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24570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D5583-88D9-46C8-972F-6DF9E7B9013D}" type="datetimeFigureOut">
              <a:rPr lang="ja-JP" altLang="en-US"/>
              <a:pPr>
                <a:defRPr/>
              </a:pPr>
              <a:t>2018/7/13</a:t>
            </a:fld>
            <a:endParaRPr lang="ja-JP" altLang="en-US"/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EA811-8342-48DB-ACAD-DB81AE2F2D6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0013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CD2B2-6AB7-41E7-AB26-7EFD494B1E29}" type="datetimeFigureOut">
              <a:rPr lang="ja-JP" altLang="en-US"/>
              <a:pPr>
                <a:defRPr/>
              </a:pPr>
              <a:t>2018/7/13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CDC64-BAE0-4538-BC2B-71662A66462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41460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DB12A-72D5-4B9C-941E-6D356E255125}" type="datetimeFigureOut">
              <a:rPr lang="ja-JP" altLang="en-US"/>
              <a:pPr>
                <a:defRPr/>
              </a:pPr>
              <a:t>2018/7/13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8CF35-A760-4836-A23E-16F4C33D600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89082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639763" y="384175"/>
            <a:ext cx="115220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2191" tIns="61096" rIns="122191" bIns="6109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1027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639763" y="2239963"/>
            <a:ext cx="11522075" cy="633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2191" tIns="61096" rIns="122191" bIns="610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39763" y="8899525"/>
            <a:ext cx="2987675" cy="511175"/>
          </a:xfrm>
          <a:prstGeom prst="rect">
            <a:avLst/>
          </a:prstGeom>
        </p:spPr>
        <p:txBody>
          <a:bodyPr vert="horz" lIns="122191" tIns="61096" rIns="122191" bIns="61096" rtlCol="0" anchor="ctr"/>
          <a:lstStyle>
            <a:lvl1pPr algn="l" defTabSz="1221913" fontAlgn="auto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DA7C933-C4BD-44B0-8A2E-5BD80C1E00B7}" type="datetimeFigureOut">
              <a:rPr lang="ja-JP" altLang="en-US"/>
              <a:pPr>
                <a:defRPr/>
              </a:pPr>
              <a:t>2018/7/13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373563" y="8899525"/>
            <a:ext cx="4054475" cy="511175"/>
          </a:xfrm>
          <a:prstGeom prst="rect">
            <a:avLst/>
          </a:prstGeom>
        </p:spPr>
        <p:txBody>
          <a:bodyPr vert="horz" lIns="122191" tIns="61096" rIns="122191" bIns="61096" rtlCol="0" anchor="ctr"/>
          <a:lstStyle>
            <a:lvl1pPr algn="ctr" defTabSz="1221913" fontAlgn="auto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174163" y="8899525"/>
            <a:ext cx="2987675" cy="511175"/>
          </a:xfrm>
          <a:prstGeom prst="rect">
            <a:avLst/>
          </a:prstGeom>
        </p:spPr>
        <p:txBody>
          <a:bodyPr vert="horz" lIns="122191" tIns="61096" rIns="122191" bIns="61096" rtlCol="0" anchor="ctr"/>
          <a:lstStyle>
            <a:lvl1pPr algn="r" defTabSz="1221913" fontAlgn="auto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4F32DE8-5B90-481F-A855-737C11AE47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0788" rtl="0" eaLnBrk="0" fontAlgn="base" hangingPunct="0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1220788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1220788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1220788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457200" indent="-457200" algn="l" defTabSz="1220788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9763" y="384175"/>
            <a:ext cx="11522075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2191" tIns="61096" rIns="122191" bIns="6109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9763" y="2239963"/>
            <a:ext cx="11522075" cy="633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2191" tIns="61096" rIns="122191" bIns="610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9763" y="8743950"/>
            <a:ext cx="298767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2191" tIns="61096" rIns="122191" bIns="61096" numCol="1" anchor="t" anchorCtr="0" compatLnSpc="1">
            <a:prstTxWarp prst="textNoShape">
              <a:avLst/>
            </a:prstTxWarp>
          </a:bodyPr>
          <a:lstStyle>
            <a:lvl1pPr defTabSz="914400">
              <a:defRPr sz="1900" smtClean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ja-JP">
              <a:ea typeface="ＭＳ Ｐゴシック" pitchFamily="50" charset="-128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563" y="8743950"/>
            <a:ext cx="405447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2191" tIns="61096" rIns="122191" bIns="61096" numCol="1" anchor="t" anchorCtr="0" compatLnSpc="1">
            <a:prstTxWarp prst="textNoShape">
              <a:avLst/>
            </a:prstTxWarp>
          </a:bodyPr>
          <a:lstStyle>
            <a:lvl1pPr algn="ctr" defTabSz="914400">
              <a:defRPr sz="1900" smtClean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ja-JP">
              <a:ea typeface="ＭＳ Ｐゴシック" pitchFamily="50" charset="-128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4163" y="8743950"/>
            <a:ext cx="298767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2191" tIns="61096" rIns="122191" bIns="61096" numCol="1" anchor="t" anchorCtr="0" compatLnSpc="1">
            <a:prstTxWarp prst="textNoShape">
              <a:avLst/>
            </a:prstTxWarp>
          </a:bodyPr>
          <a:lstStyle>
            <a:lvl1pPr algn="r" defTabSz="914400">
              <a:defRPr sz="1900" smtClean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B24755D6-CFBE-475A-B6B3-53B8908573DA}" type="slidenum">
              <a:rPr lang="en-US" altLang="ja-JP">
                <a:ea typeface="ＭＳ Ｐゴシック" pitchFamily="50" charset="-128"/>
              </a:rPr>
              <a:pPr>
                <a:defRPr/>
              </a:pPr>
              <a:t>‹#›</a:t>
            </a:fld>
            <a:endParaRPr lang="en-US" altLang="ja-JP"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05875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610956" algn="ctr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221913" algn="ctr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832869" algn="ctr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443825" algn="ctr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Char char="•"/>
        <a:defRPr kumimoji="1" sz="43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rtl="0" eaLnBrk="0" fontAlgn="base" hangingPunct="0">
        <a:spcBef>
          <a:spcPct val="20000"/>
        </a:spcBef>
        <a:spcAft>
          <a:spcPct val="0"/>
        </a:spcAft>
        <a:buChar char="–"/>
        <a:defRPr kumimoji="1" sz="3700">
          <a:solidFill>
            <a:schemeClr val="tx1"/>
          </a:solidFill>
          <a:latin typeface="+mn-lt"/>
          <a:ea typeface="+mn-ea"/>
        </a:defRPr>
      </a:lvl2pPr>
      <a:lvl3pPr marL="1527175" indent="-3048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</a:defRPr>
      </a:lvl3pPr>
      <a:lvl4pPr marL="2136775" indent="-304800" algn="l" rtl="0" eaLnBrk="0" fontAlgn="base" hangingPunct="0">
        <a:spcBef>
          <a:spcPct val="20000"/>
        </a:spcBef>
        <a:spcAft>
          <a:spcPct val="0"/>
        </a:spcAft>
        <a:buChar char="–"/>
        <a:defRPr kumimoji="1" sz="2700">
          <a:solidFill>
            <a:schemeClr val="tx1"/>
          </a:solidFill>
          <a:latin typeface="+mn-lt"/>
          <a:ea typeface="+mn-ea"/>
        </a:defRPr>
      </a:lvl4pPr>
      <a:lvl5pPr marL="2747963" indent="-304800" algn="l" rtl="0" eaLnBrk="0" fontAlgn="base" hangingPunct="0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5pPr>
      <a:lvl6pPr marL="3360260" indent="-305478" algn="l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6pPr>
      <a:lvl7pPr marL="3971216" indent="-305478" algn="l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7pPr>
      <a:lvl8pPr marL="4582173" indent="-305478" algn="l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8pPr>
      <a:lvl9pPr marL="5193129" indent="-305478" algn="l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グループ化 221"/>
          <p:cNvGrpSpPr>
            <a:grpSpLocks/>
          </p:cNvGrpSpPr>
          <p:nvPr/>
        </p:nvGrpSpPr>
        <p:grpSpPr bwMode="auto">
          <a:xfrm>
            <a:off x="279400" y="525463"/>
            <a:ext cx="12242800" cy="6121400"/>
            <a:chOff x="279400" y="1739900"/>
            <a:chExt cx="12242800" cy="6121400"/>
          </a:xfrm>
        </p:grpSpPr>
        <p:sp>
          <p:nvSpPr>
            <p:cNvPr id="223" name="Freeform 694"/>
            <p:cNvSpPr>
              <a:spLocks/>
            </p:cNvSpPr>
            <p:nvPr/>
          </p:nvSpPr>
          <p:spPr bwMode="auto">
            <a:xfrm>
              <a:off x="5140325" y="4395788"/>
              <a:ext cx="855663" cy="539750"/>
            </a:xfrm>
            <a:custGeom>
              <a:avLst/>
              <a:gdLst>
                <a:gd name="T0" fmla="*/ 57 w 539"/>
                <a:gd name="T1" fmla="*/ 57 h 340"/>
                <a:gd name="T2" fmla="*/ 57 w 539"/>
                <a:gd name="T3" fmla="*/ 113 h 340"/>
                <a:gd name="T4" fmla="*/ 0 w 539"/>
                <a:gd name="T5" fmla="*/ 142 h 340"/>
                <a:gd name="T6" fmla="*/ 0 w 539"/>
                <a:gd name="T7" fmla="*/ 227 h 340"/>
                <a:gd name="T8" fmla="*/ 57 w 539"/>
                <a:gd name="T9" fmla="*/ 255 h 340"/>
                <a:gd name="T10" fmla="*/ 57 w 539"/>
                <a:gd name="T11" fmla="*/ 312 h 340"/>
                <a:gd name="T12" fmla="*/ 142 w 539"/>
                <a:gd name="T13" fmla="*/ 340 h 340"/>
                <a:gd name="T14" fmla="*/ 227 w 539"/>
                <a:gd name="T15" fmla="*/ 312 h 340"/>
                <a:gd name="T16" fmla="*/ 284 w 539"/>
                <a:gd name="T17" fmla="*/ 340 h 340"/>
                <a:gd name="T18" fmla="*/ 425 w 539"/>
                <a:gd name="T19" fmla="*/ 340 h 340"/>
                <a:gd name="T20" fmla="*/ 454 w 539"/>
                <a:gd name="T21" fmla="*/ 255 h 340"/>
                <a:gd name="T22" fmla="*/ 511 w 539"/>
                <a:gd name="T23" fmla="*/ 227 h 340"/>
                <a:gd name="T24" fmla="*/ 539 w 539"/>
                <a:gd name="T25" fmla="*/ 142 h 340"/>
                <a:gd name="T26" fmla="*/ 454 w 539"/>
                <a:gd name="T27" fmla="*/ 113 h 340"/>
                <a:gd name="T28" fmla="*/ 425 w 539"/>
                <a:gd name="T29" fmla="*/ 57 h 340"/>
                <a:gd name="T30" fmla="*/ 397 w 539"/>
                <a:gd name="T31" fmla="*/ 57 h 340"/>
                <a:gd name="T32" fmla="*/ 397 w 539"/>
                <a:gd name="T33" fmla="*/ 28 h 340"/>
                <a:gd name="T34" fmla="*/ 199 w 539"/>
                <a:gd name="T35" fmla="*/ 0 h 340"/>
                <a:gd name="T36" fmla="*/ 142 w 539"/>
                <a:gd name="T37" fmla="*/ 57 h 340"/>
                <a:gd name="T38" fmla="*/ 85 w 539"/>
                <a:gd name="T39" fmla="*/ 28 h 340"/>
                <a:gd name="T40" fmla="*/ 57 w 539"/>
                <a:gd name="T41" fmla="*/ 5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9" h="340">
                  <a:moveTo>
                    <a:pt x="57" y="57"/>
                  </a:moveTo>
                  <a:lnTo>
                    <a:pt x="57" y="113"/>
                  </a:lnTo>
                  <a:lnTo>
                    <a:pt x="0" y="142"/>
                  </a:lnTo>
                  <a:lnTo>
                    <a:pt x="0" y="227"/>
                  </a:lnTo>
                  <a:lnTo>
                    <a:pt x="57" y="255"/>
                  </a:lnTo>
                  <a:lnTo>
                    <a:pt x="57" y="312"/>
                  </a:lnTo>
                  <a:lnTo>
                    <a:pt x="142" y="340"/>
                  </a:lnTo>
                  <a:lnTo>
                    <a:pt x="227" y="312"/>
                  </a:lnTo>
                  <a:lnTo>
                    <a:pt x="284" y="340"/>
                  </a:lnTo>
                  <a:lnTo>
                    <a:pt x="425" y="340"/>
                  </a:lnTo>
                  <a:lnTo>
                    <a:pt x="454" y="255"/>
                  </a:lnTo>
                  <a:lnTo>
                    <a:pt x="511" y="227"/>
                  </a:lnTo>
                  <a:lnTo>
                    <a:pt x="539" y="142"/>
                  </a:lnTo>
                  <a:lnTo>
                    <a:pt x="454" y="113"/>
                  </a:lnTo>
                  <a:lnTo>
                    <a:pt x="425" y="57"/>
                  </a:lnTo>
                  <a:lnTo>
                    <a:pt x="397" y="57"/>
                  </a:lnTo>
                  <a:lnTo>
                    <a:pt x="397" y="28"/>
                  </a:lnTo>
                  <a:lnTo>
                    <a:pt x="199" y="0"/>
                  </a:lnTo>
                  <a:lnTo>
                    <a:pt x="142" y="57"/>
                  </a:lnTo>
                  <a:lnTo>
                    <a:pt x="85" y="28"/>
                  </a:lnTo>
                  <a:lnTo>
                    <a:pt x="57" y="5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24" name="Freeform 695"/>
            <p:cNvSpPr>
              <a:spLocks/>
            </p:cNvSpPr>
            <p:nvPr/>
          </p:nvSpPr>
          <p:spPr bwMode="auto">
            <a:xfrm>
              <a:off x="5456238" y="4935538"/>
              <a:ext cx="1079500" cy="809625"/>
            </a:xfrm>
            <a:custGeom>
              <a:avLst/>
              <a:gdLst>
                <a:gd name="T0" fmla="*/ 226 w 680"/>
                <a:gd name="T1" fmla="*/ 0 h 510"/>
                <a:gd name="T2" fmla="*/ 141 w 680"/>
                <a:gd name="T3" fmla="*/ 85 h 510"/>
                <a:gd name="T4" fmla="*/ 170 w 680"/>
                <a:gd name="T5" fmla="*/ 170 h 510"/>
                <a:gd name="T6" fmla="*/ 113 w 680"/>
                <a:gd name="T7" fmla="*/ 227 h 510"/>
                <a:gd name="T8" fmla="*/ 141 w 680"/>
                <a:gd name="T9" fmla="*/ 284 h 510"/>
                <a:gd name="T10" fmla="*/ 0 w 680"/>
                <a:gd name="T11" fmla="*/ 312 h 510"/>
                <a:gd name="T12" fmla="*/ 28 w 680"/>
                <a:gd name="T13" fmla="*/ 369 h 510"/>
                <a:gd name="T14" fmla="*/ 85 w 680"/>
                <a:gd name="T15" fmla="*/ 454 h 510"/>
                <a:gd name="T16" fmla="*/ 141 w 680"/>
                <a:gd name="T17" fmla="*/ 482 h 510"/>
                <a:gd name="T18" fmla="*/ 170 w 680"/>
                <a:gd name="T19" fmla="*/ 454 h 510"/>
                <a:gd name="T20" fmla="*/ 170 w 680"/>
                <a:gd name="T21" fmla="*/ 510 h 510"/>
                <a:gd name="T22" fmla="*/ 340 w 680"/>
                <a:gd name="T23" fmla="*/ 510 h 510"/>
                <a:gd name="T24" fmla="*/ 482 w 680"/>
                <a:gd name="T25" fmla="*/ 425 h 510"/>
                <a:gd name="T26" fmla="*/ 567 w 680"/>
                <a:gd name="T27" fmla="*/ 454 h 510"/>
                <a:gd name="T28" fmla="*/ 652 w 680"/>
                <a:gd name="T29" fmla="*/ 397 h 510"/>
                <a:gd name="T30" fmla="*/ 680 w 680"/>
                <a:gd name="T31" fmla="*/ 340 h 510"/>
                <a:gd name="T32" fmla="*/ 567 w 680"/>
                <a:gd name="T33" fmla="*/ 170 h 510"/>
                <a:gd name="T34" fmla="*/ 482 w 680"/>
                <a:gd name="T35" fmla="*/ 85 h 510"/>
                <a:gd name="T36" fmla="*/ 226 w 680"/>
                <a:gd name="T37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0" h="510">
                  <a:moveTo>
                    <a:pt x="226" y="0"/>
                  </a:moveTo>
                  <a:lnTo>
                    <a:pt x="141" y="85"/>
                  </a:lnTo>
                  <a:lnTo>
                    <a:pt x="170" y="170"/>
                  </a:lnTo>
                  <a:lnTo>
                    <a:pt x="113" y="227"/>
                  </a:lnTo>
                  <a:lnTo>
                    <a:pt x="141" y="284"/>
                  </a:lnTo>
                  <a:lnTo>
                    <a:pt x="0" y="312"/>
                  </a:lnTo>
                  <a:lnTo>
                    <a:pt x="28" y="369"/>
                  </a:lnTo>
                  <a:lnTo>
                    <a:pt x="85" y="454"/>
                  </a:lnTo>
                  <a:lnTo>
                    <a:pt x="141" y="482"/>
                  </a:lnTo>
                  <a:lnTo>
                    <a:pt x="170" y="454"/>
                  </a:lnTo>
                  <a:lnTo>
                    <a:pt x="170" y="510"/>
                  </a:lnTo>
                  <a:lnTo>
                    <a:pt x="340" y="510"/>
                  </a:lnTo>
                  <a:lnTo>
                    <a:pt x="482" y="425"/>
                  </a:lnTo>
                  <a:lnTo>
                    <a:pt x="567" y="454"/>
                  </a:lnTo>
                  <a:lnTo>
                    <a:pt x="652" y="397"/>
                  </a:lnTo>
                  <a:lnTo>
                    <a:pt x="680" y="340"/>
                  </a:lnTo>
                  <a:lnTo>
                    <a:pt x="567" y="170"/>
                  </a:lnTo>
                  <a:lnTo>
                    <a:pt x="482" y="85"/>
                  </a:lnTo>
                  <a:lnTo>
                    <a:pt x="226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25" name="Freeform 696"/>
            <p:cNvSpPr>
              <a:spLocks/>
            </p:cNvSpPr>
            <p:nvPr/>
          </p:nvSpPr>
          <p:spPr bwMode="auto">
            <a:xfrm>
              <a:off x="4914900" y="3990975"/>
              <a:ext cx="585788" cy="630238"/>
            </a:xfrm>
            <a:custGeom>
              <a:avLst/>
              <a:gdLst>
                <a:gd name="T0" fmla="*/ 341 w 369"/>
                <a:gd name="T1" fmla="*/ 255 h 397"/>
                <a:gd name="T2" fmla="*/ 312 w 369"/>
                <a:gd name="T3" fmla="*/ 170 h 397"/>
                <a:gd name="T4" fmla="*/ 369 w 369"/>
                <a:gd name="T5" fmla="*/ 141 h 397"/>
                <a:gd name="T6" fmla="*/ 369 w 369"/>
                <a:gd name="T7" fmla="*/ 113 h 397"/>
                <a:gd name="T8" fmla="*/ 312 w 369"/>
                <a:gd name="T9" fmla="*/ 85 h 397"/>
                <a:gd name="T10" fmla="*/ 256 w 369"/>
                <a:gd name="T11" fmla="*/ 85 h 397"/>
                <a:gd name="T12" fmla="*/ 227 w 369"/>
                <a:gd name="T13" fmla="*/ 56 h 397"/>
                <a:gd name="T14" fmla="*/ 227 w 369"/>
                <a:gd name="T15" fmla="*/ 28 h 397"/>
                <a:gd name="T16" fmla="*/ 86 w 369"/>
                <a:gd name="T17" fmla="*/ 0 h 397"/>
                <a:gd name="T18" fmla="*/ 0 w 369"/>
                <a:gd name="T19" fmla="*/ 85 h 397"/>
                <a:gd name="T20" fmla="*/ 57 w 369"/>
                <a:gd name="T21" fmla="*/ 170 h 397"/>
                <a:gd name="T22" fmla="*/ 142 w 369"/>
                <a:gd name="T23" fmla="*/ 312 h 397"/>
                <a:gd name="T24" fmla="*/ 142 w 369"/>
                <a:gd name="T25" fmla="*/ 397 h 397"/>
                <a:gd name="T26" fmla="*/ 199 w 369"/>
                <a:gd name="T27" fmla="*/ 368 h 397"/>
                <a:gd name="T28" fmla="*/ 199 w 369"/>
                <a:gd name="T29" fmla="*/ 312 h 397"/>
                <a:gd name="T30" fmla="*/ 227 w 369"/>
                <a:gd name="T31" fmla="*/ 283 h 397"/>
                <a:gd name="T32" fmla="*/ 284 w 369"/>
                <a:gd name="T33" fmla="*/ 312 h 397"/>
                <a:gd name="T34" fmla="*/ 341 w 369"/>
                <a:gd name="T35" fmla="*/ 255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" h="397">
                  <a:moveTo>
                    <a:pt x="341" y="255"/>
                  </a:moveTo>
                  <a:lnTo>
                    <a:pt x="312" y="170"/>
                  </a:lnTo>
                  <a:lnTo>
                    <a:pt x="369" y="141"/>
                  </a:lnTo>
                  <a:lnTo>
                    <a:pt x="369" y="113"/>
                  </a:lnTo>
                  <a:lnTo>
                    <a:pt x="312" y="85"/>
                  </a:lnTo>
                  <a:lnTo>
                    <a:pt x="256" y="85"/>
                  </a:lnTo>
                  <a:lnTo>
                    <a:pt x="227" y="56"/>
                  </a:lnTo>
                  <a:lnTo>
                    <a:pt x="227" y="28"/>
                  </a:lnTo>
                  <a:lnTo>
                    <a:pt x="86" y="0"/>
                  </a:lnTo>
                  <a:lnTo>
                    <a:pt x="0" y="85"/>
                  </a:lnTo>
                  <a:lnTo>
                    <a:pt x="57" y="170"/>
                  </a:lnTo>
                  <a:lnTo>
                    <a:pt x="142" y="312"/>
                  </a:lnTo>
                  <a:lnTo>
                    <a:pt x="142" y="397"/>
                  </a:lnTo>
                  <a:lnTo>
                    <a:pt x="199" y="368"/>
                  </a:lnTo>
                  <a:lnTo>
                    <a:pt x="199" y="312"/>
                  </a:lnTo>
                  <a:lnTo>
                    <a:pt x="227" y="283"/>
                  </a:lnTo>
                  <a:lnTo>
                    <a:pt x="284" y="312"/>
                  </a:lnTo>
                  <a:lnTo>
                    <a:pt x="341" y="255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26" name="Freeform 708"/>
            <p:cNvSpPr>
              <a:spLocks/>
            </p:cNvSpPr>
            <p:nvPr/>
          </p:nvSpPr>
          <p:spPr bwMode="auto">
            <a:xfrm>
              <a:off x="5410200" y="3675063"/>
              <a:ext cx="765175" cy="630237"/>
            </a:xfrm>
            <a:custGeom>
              <a:avLst/>
              <a:gdLst>
                <a:gd name="T0" fmla="*/ 142 w 482"/>
                <a:gd name="T1" fmla="*/ 0 h 397"/>
                <a:gd name="T2" fmla="*/ 227 w 482"/>
                <a:gd name="T3" fmla="*/ 29 h 397"/>
                <a:gd name="T4" fmla="*/ 284 w 482"/>
                <a:gd name="T5" fmla="*/ 85 h 397"/>
                <a:gd name="T6" fmla="*/ 426 w 482"/>
                <a:gd name="T7" fmla="*/ 114 h 397"/>
                <a:gd name="T8" fmla="*/ 454 w 482"/>
                <a:gd name="T9" fmla="*/ 170 h 397"/>
                <a:gd name="T10" fmla="*/ 426 w 482"/>
                <a:gd name="T11" fmla="*/ 227 h 397"/>
                <a:gd name="T12" fmla="*/ 482 w 482"/>
                <a:gd name="T13" fmla="*/ 284 h 397"/>
                <a:gd name="T14" fmla="*/ 482 w 482"/>
                <a:gd name="T15" fmla="*/ 397 h 397"/>
                <a:gd name="T16" fmla="*/ 284 w 482"/>
                <a:gd name="T17" fmla="*/ 369 h 397"/>
                <a:gd name="T18" fmla="*/ 142 w 482"/>
                <a:gd name="T19" fmla="*/ 369 h 397"/>
                <a:gd name="T20" fmla="*/ 57 w 482"/>
                <a:gd name="T21" fmla="*/ 340 h 397"/>
                <a:gd name="T22" fmla="*/ 57 w 482"/>
                <a:gd name="T23" fmla="*/ 312 h 397"/>
                <a:gd name="T24" fmla="*/ 0 w 482"/>
                <a:gd name="T25" fmla="*/ 284 h 397"/>
                <a:gd name="T26" fmla="*/ 57 w 482"/>
                <a:gd name="T27" fmla="*/ 142 h 397"/>
                <a:gd name="T28" fmla="*/ 85 w 482"/>
                <a:gd name="T29" fmla="*/ 57 h 397"/>
                <a:gd name="T30" fmla="*/ 142 w 482"/>
                <a:gd name="T3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2" h="397">
                  <a:moveTo>
                    <a:pt x="142" y="0"/>
                  </a:moveTo>
                  <a:lnTo>
                    <a:pt x="227" y="29"/>
                  </a:lnTo>
                  <a:lnTo>
                    <a:pt x="284" y="85"/>
                  </a:lnTo>
                  <a:lnTo>
                    <a:pt x="426" y="114"/>
                  </a:lnTo>
                  <a:lnTo>
                    <a:pt x="454" y="170"/>
                  </a:lnTo>
                  <a:lnTo>
                    <a:pt x="426" y="227"/>
                  </a:lnTo>
                  <a:lnTo>
                    <a:pt x="482" y="284"/>
                  </a:lnTo>
                  <a:lnTo>
                    <a:pt x="482" y="397"/>
                  </a:lnTo>
                  <a:lnTo>
                    <a:pt x="284" y="369"/>
                  </a:lnTo>
                  <a:lnTo>
                    <a:pt x="142" y="369"/>
                  </a:lnTo>
                  <a:lnTo>
                    <a:pt x="57" y="340"/>
                  </a:lnTo>
                  <a:lnTo>
                    <a:pt x="57" y="312"/>
                  </a:lnTo>
                  <a:lnTo>
                    <a:pt x="0" y="284"/>
                  </a:lnTo>
                  <a:lnTo>
                    <a:pt x="57" y="142"/>
                  </a:lnTo>
                  <a:lnTo>
                    <a:pt x="85" y="57"/>
                  </a:lnTo>
                  <a:lnTo>
                    <a:pt x="142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27" name="Freeform 710"/>
            <p:cNvSpPr>
              <a:spLocks/>
            </p:cNvSpPr>
            <p:nvPr/>
          </p:nvSpPr>
          <p:spPr bwMode="auto">
            <a:xfrm>
              <a:off x="5005388" y="3360738"/>
              <a:ext cx="809625" cy="765175"/>
            </a:xfrm>
            <a:custGeom>
              <a:avLst/>
              <a:gdLst>
                <a:gd name="T0" fmla="*/ 0 w 510"/>
                <a:gd name="T1" fmla="*/ 57 h 482"/>
                <a:gd name="T2" fmla="*/ 85 w 510"/>
                <a:gd name="T3" fmla="*/ 28 h 482"/>
                <a:gd name="T4" fmla="*/ 170 w 510"/>
                <a:gd name="T5" fmla="*/ 0 h 482"/>
                <a:gd name="T6" fmla="*/ 284 w 510"/>
                <a:gd name="T7" fmla="*/ 28 h 482"/>
                <a:gd name="T8" fmla="*/ 397 w 510"/>
                <a:gd name="T9" fmla="*/ 28 h 482"/>
                <a:gd name="T10" fmla="*/ 397 w 510"/>
                <a:gd name="T11" fmla="*/ 113 h 482"/>
                <a:gd name="T12" fmla="*/ 482 w 510"/>
                <a:gd name="T13" fmla="*/ 113 h 482"/>
                <a:gd name="T14" fmla="*/ 510 w 510"/>
                <a:gd name="T15" fmla="*/ 198 h 482"/>
                <a:gd name="T16" fmla="*/ 482 w 510"/>
                <a:gd name="T17" fmla="*/ 227 h 482"/>
                <a:gd name="T18" fmla="*/ 397 w 510"/>
                <a:gd name="T19" fmla="*/ 198 h 482"/>
                <a:gd name="T20" fmla="*/ 340 w 510"/>
                <a:gd name="T21" fmla="*/ 255 h 482"/>
                <a:gd name="T22" fmla="*/ 255 w 510"/>
                <a:gd name="T23" fmla="*/ 482 h 482"/>
                <a:gd name="T24" fmla="*/ 142 w 510"/>
                <a:gd name="T25" fmla="*/ 340 h 482"/>
                <a:gd name="T26" fmla="*/ 142 w 510"/>
                <a:gd name="T27" fmla="*/ 283 h 482"/>
                <a:gd name="T28" fmla="*/ 85 w 510"/>
                <a:gd name="T29" fmla="*/ 198 h 482"/>
                <a:gd name="T30" fmla="*/ 57 w 510"/>
                <a:gd name="T31" fmla="*/ 198 h 482"/>
                <a:gd name="T32" fmla="*/ 29 w 510"/>
                <a:gd name="T33" fmla="*/ 170 h 482"/>
                <a:gd name="T34" fmla="*/ 57 w 510"/>
                <a:gd name="T35" fmla="*/ 113 h 482"/>
                <a:gd name="T36" fmla="*/ 0 w 510"/>
                <a:gd name="T37" fmla="*/ 5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0" h="482">
                  <a:moveTo>
                    <a:pt x="0" y="57"/>
                  </a:moveTo>
                  <a:lnTo>
                    <a:pt x="85" y="28"/>
                  </a:lnTo>
                  <a:lnTo>
                    <a:pt x="170" y="0"/>
                  </a:lnTo>
                  <a:lnTo>
                    <a:pt x="284" y="28"/>
                  </a:lnTo>
                  <a:lnTo>
                    <a:pt x="397" y="28"/>
                  </a:lnTo>
                  <a:lnTo>
                    <a:pt x="397" y="113"/>
                  </a:lnTo>
                  <a:lnTo>
                    <a:pt x="482" y="113"/>
                  </a:lnTo>
                  <a:lnTo>
                    <a:pt x="510" y="198"/>
                  </a:lnTo>
                  <a:lnTo>
                    <a:pt x="482" y="227"/>
                  </a:lnTo>
                  <a:lnTo>
                    <a:pt x="397" y="198"/>
                  </a:lnTo>
                  <a:lnTo>
                    <a:pt x="340" y="255"/>
                  </a:lnTo>
                  <a:lnTo>
                    <a:pt x="255" y="482"/>
                  </a:lnTo>
                  <a:lnTo>
                    <a:pt x="142" y="340"/>
                  </a:lnTo>
                  <a:lnTo>
                    <a:pt x="142" y="283"/>
                  </a:lnTo>
                  <a:lnTo>
                    <a:pt x="85" y="198"/>
                  </a:lnTo>
                  <a:lnTo>
                    <a:pt x="57" y="198"/>
                  </a:lnTo>
                  <a:lnTo>
                    <a:pt x="29" y="170"/>
                  </a:lnTo>
                  <a:lnTo>
                    <a:pt x="57" y="113"/>
                  </a:lnTo>
                  <a:lnTo>
                    <a:pt x="0" y="5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28" name="Freeform 711"/>
            <p:cNvSpPr>
              <a:spLocks/>
            </p:cNvSpPr>
            <p:nvPr/>
          </p:nvSpPr>
          <p:spPr bwMode="auto">
            <a:xfrm>
              <a:off x="5861050" y="3721100"/>
              <a:ext cx="809625" cy="630238"/>
            </a:xfrm>
            <a:custGeom>
              <a:avLst/>
              <a:gdLst>
                <a:gd name="T0" fmla="*/ 198 w 510"/>
                <a:gd name="T1" fmla="*/ 368 h 397"/>
                <a:gd name="T2" fmla="*/ 283 w 510"/>
                <a:gd name="T3" fmla="*/ 397 h 397"/>
                <a:gd name="T4" fmla="*/ 340 w 510"/>
                <a:gd name="T5" fmla="*/ 397 h 397"/>
                <a:gd name="T6" fmla="*/ 425 w 510"/>
                <a:gd name="T7" fmla="*/ 340 h 397"/>
                <a:gd name="T8" fmla="*/ 453 w 510"/>
                <a:gd name="T9" fmla="*/ 340 h 397"/>
                <a:gd name="T10" fmla="*/ 510 w 510"/>
                <a:gd name="T11" fmla="*/ 311 h 397"/>
                <a:gd name="T12" fmla="*/ 510 w 510"/>
                <a:gd name="T13" fmla="*/ 198 h 397"/>
                <a:gd name="T14" fmla="*/ 425 w 510"/>
                <a:gd name="T15" fmla="*/ 85 h 397"/>
                <a:gd name="T16" fmla="*/ 425 w 510"/>
                <a:gd name="T17" fmla="*/ 28 h 397"/>
                <a:gd name="T18" fmla="*/ 227 w 510"/>
                <a:gd name="T19" fmla="*/ 28 h 397"/>
                <a:gd name="T20" fmla="*/ 170 w 510"/>
                <a:gd name="T21" fmla="*/ 0 h 397"/>
                <a:gd name="T22" fmla="*/ 85 w 510"/>
                <a:gd name="T23" fmla="*/ 0 h 397"/>
                <a:gd name="T24" fmla="*/ 0 w 510"/>
                <a:gd name="T25" fmla="*/ 56 h 397"/>
                <a:gd name="T26" fmla="*/ 142 w 510"/>
                <a:gd name="T27" fmla="*/ 85 h 397"/>
                <a:gd name="T28" fmla="*/ 170 w 510"/>
                <a:gd name="T29" fmla="*/ 141 h 397"/>
                <a:gd name="T30" fmla="*/ 142 w 510"/>
                <a:gd name="T31" fmla="*/ 198 h 397"/>
                <a:gd name="T32" fmla="*/ 198 w 510"/>
                <a:gd name="T33" fmla="*/ 255 h 397"/>
                <a:gd name="T34" fmla="*/ 198 w 510"/>
                <a:gd name="T35" fmla="*/ 368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0" h="397">
                  <a:moveTo>
                    <a:pt x="198" y="368"/>
                  </a:moveTo>
                  <a:lnTo>
                    <a:pt x="283" y="397"/>
                  </a:lnTo>
                  <a:lnTo>
                    <a:pt x="340" y="397"/>
                  </a:lnTo>
                  <a:lnTo>
                    <a:pt x="425" y="340"/>
                  </a:lnTo>
                  <a:lnTo>
                    <a:pt x="453" y="340"/>
                  </a:lnTo>
                  <a:lnTo>
                    <a:pt x="510" y="311"/>
                  </a:lnTo>
                  <a:lnTo>
                    <a:pt x="510" y="198"/>
                  </a:lnTo>
                  <a:lnTo>
                    <a:pt x="425" y="85"/>
                  </a:lnTo>
                  <a:lnTo>
                    <a:pt x="425" y="28"/>
                  </a:lnTo>
                  <a:lnTo>
                    <a:pt x="227" y="28"/>
                  </a:lnTo>
                  <a:lnTo>
                    <a:pt x="170" y="0"/>
                  </a:lnTo>
                  <a:lnTo>
                    <a:pt x="85" y="0"/>
                  </a:lnTo>
                  <a:lnTo>
                    <a:pt x="0" y="56"/>
                  </a:lnTo>
                  <a:lnTo>
                    <a:pt x="142" y="85"/>
                  </a:lnTo>
                  <a:lnTo>
                    <a:pt x="170" y="141"/>
                  </a:lnTo>
                  <a:lnTo>
                    <a:pt x="142" y="198"/>
                  </a:lnTo>
                  <a:lnTo>
                    <a:pt x="198" y="255"/>
                  </a:lnTo>
                  <a:lnTo>
                    <a:pt x="198" y="36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29" name="Freeform 712"/>
            <p:cNvSpPr>
              <a:spLocks/>
            </p:cNvSpPr>
            <p:nvPr/>
          </p:nvSpPr>
          <p:spPr bwMode="auto">
            <a:xfrm>
              <a:off x="5410200" y="4214813"/>
              <a:ext cx="1350963" cy="855662"/>
            </a:xfrm>
            <a:custGeom>
              <a:avLst/>
              <a:gdLst>
                <a:gd name="T0" fmla="*/ 624 w 851"/>
                <a:gd name="T1" fmla="*/ 86 h 539"/>
                <a:gd name="T2" fmla="*/ 567 w 851"/>
                <a:gd name="T3" fmla="*/ 86 h 539"/>
                <a:gd name="T4" fmla="*/ 482 w 851"/>
                <a:gd name="T5" fmla="*/ 57 h 539"/>
                <a:gd name="T6" fmla="*/ 284 w 851"/>
                <a:gd name="T7" fmla="*/ 29 h 539"/>
                <a:gd name="T8" fmla="*/ 142 w 851"/>
                <a:gd name="T9" fmla="*/ 29 h 539"/>
                <a:gd name="T10" fmla="*/ 57 w 851"/>
                <a:gd name="T11" fmla="*/ 0 h 539"/>
                <a:gd name="T12" fmla="*/ 0 w 851"/>
                <a:gd name="T13" fmla="*/ 29 h 539"/>
                <a:gd name="T14" fmla="*/ 29 w 851"/>
                <a:gd name="T15" fmla="*/ 114 h 539"/>
                <a:gd name="T16" fmla="*/ 227 w 851"/>
                <a:gd name="T17" fmla="*/ 142 h 539"/>
                <a:gd name="T18" fmla="*/ 227 w 851"/>
                <a:gd name="T19" fmla="*/ 171 h 539"/>
                <a:gd name="T20" fmla="*/ 255 w 851"/>
                <a:gd name="T21" fmla="*/ 171 h 539"/>
                <a:gd name="T22" fmla="*/ 284 w 851"/>
                <a:gd name="T23" fmla="*/ 227 h 539"/>
                <a:gd name="T24" fmla="*/ 369 w 851"/>
                <a:gd name="T25" fmla="*/ 256 h 539"/>
                <a:gd name="T26" fmla="*/ 341 w 851"/>
                <a:gd name="T27" fmla="*/ 341 h 539"/>
                <a:gd name="T28" fmla="*/ 284 w 851"/>
                <a:gd name="T29" fmla="*/ 369 h 539"/>
                <a:gd name="T30" fmla="*/ 255 w 851"/>
                <a:gd name="T31" fmla="*/ 454 h 539"/>
                <a:gd name="T32" fmla="*/ 511 w 851"/>
                <a:gd name="T33" fmla="*/ 539 h 539"/>
                <a:gd name="T34" fmla="*/ 539 w 851"/>
                <a:gd name="T35" fmla="*/ 482 h 539"/>
                <a:gd name="T36" fmla="*/ 596 w 851"/>
                <a:gd name="T37" fmla="*/ 482 h 539"/>
                <a:gd name="T38" fmla="*/ 624 w 851"/>
                <a:gd name="T39" fmla="*/ 454 h 539"/>
                <a:gd name="T40" fmla="*/ 624 w 851"/>
                <a:gd name="T41" fmla="*/ 397 h 539"/>
                <a:gd name="T42" fmla="*/ 567 w 851"/>
                <a:gd name="T43" fmla="*/ 369 h 539"/>
                <a:gd name="T44" fmla="*/ 624 w 851"/>
                <a:gd name="T45" fmla="*/ 341 h 539"/>
                <a:gd name="T46" fmla="*/ 681 w 851"/>
                <a:gd name="T47" fmla="*/ 341 h 539"/>
                <a:gd name="T48" fmla="*/ 624 w 851"/>
                <a:gd name="T49" fmla="*/ 227 h 539"/>
                <a:gd name="T50" fmla="*/ 652 w 851"/>
                <a:gd name="T51" fmla="*/ 199 h 539"/>
                <a:gd name="T52" fmla="*/ 681 w 851"/>
                <a:gd name="T53" fmla="*/ 227 h 539"/>
                <a:gd name="T54" fmla="*/ 737 w 851"/>
                <a:gd name="T55" fmla="*/ 256 h 539"/>
                <a:gd name="T56" fmla="*/ 737 w 851"/>
                <a:gd name="T57" fmla="*/ 227 h 539"/>
                <a:gd name="T58" fmla="*/ 851 w 851"/>
                <a:gd name="T59" fmla="*/ 227 h 539"/>
                <a:gd name="T60" fmla="*/ 822 w 851"/>
                <a:gd name="T61" fmla="*/ 171 h 539"/>
                <a:gd name="T62" fmla="*/ 652 w 851"/>
                <a:gd name="T63" fmla="*/ 142 h 539"/>
                <a:gd name="T64" fmla="*/ 624 w 851"/>
                <a:gd name="T65" fmla="*/ 86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51" h="539">
                  <a:moveTo>
                    <a:pt x="624" y="86"/>
                  </a:moveTo>
                  <a:lnTo>
                    <a:pt x="567" y="86"/>
                  </a:lnTo>
                  <a:lnTo>
                    <a:pt x="482" y="57"/>
                  </a:lnTo>
                  <a:lnTo>
                    <a:pt x="284" y="29"/>
                  </a:lnTo>
                  <a:lnTo>
                    <a:pt x="142" y="29"/>
                  </a:lnTo>
                  <a:lnTo>
                    <a:pt x="57" y="0"/>
                  </a:lnTo>
                  <a:lnTo>
                    <a:pt x="0" y="29"/>
                  </a:lnTo>
                  <a:lnTo>
                    <a:pt x="29" y="114"/>
                  </a:lnTo>
                  <a:lnTo>
                    <a:pt x="227" y="142"/>
                  </a:lnTo>
                  <a:lnTo>
                    <a:pt x="227" y="171"/>
                  </a:lnTo>
                  <a:lnTo>
                    <a:pt x="255" y="171"/>
                  </a:lnTo>
                  <a:lnTo>
                    <a:pt x="284" y="227"/>
                  </a:lnTo>
                  <a:lnTo>
                    <a:pt x="369" y="256"/>
                  </a:lnTo>
                  <a:lnTo>
                    <a:pt x="341" y="341"/>
                  </a:lnTo>
                  <a:lnTo>
                    <a:pt x="284" y="369"/>
                  </a:lnTo>
                  <a:lnTo>
                    <a:pt x="255" y="454"/>
                  </a:lnTo>
                  <a:lnTo>
                    <a:pt x="511" y="539"/>
                  </a:lnTo>
                  <a:lnTo>
                    <a:pt x="539" y="482"/>
                  </a:lnTo>
                  <a:lnTo>
                    <a:pt x="596" y="482"/>
                  </a:lnTo>
                  <a:lnTo>
                    <a:pt x="624" y="454"/>
                  </a:lnTo>
                  <a:lnTo>
                    <a:pt x="624" y="397"/>
                  </a:lnTo>
                  <a:lnTo>
                    <a:pt x="567" y="369"/>
                  </a:lnTo>
                  <a:lnTo>
                    <a:pt x="624" y="341"/>
                  </a:lnTo>
                  <a:lnTo>
                    <a:pt x="681" y="341"/>
                  </a:lnTo>
                  <a:lnTo>
                    <a:pt x="624" y="227"/>
                  </a:lnTo>
                  <a:lnTo>
                    <a:pt x="652" y="199"/>
                  </a:lnTo>
                  <a:lnTo>
                    <a:pt x="681" y="227"/>
                  </a:lnTo>
                  <a:lnTo>
                    <a:pt x="737" y="256"/>
                  </a:lnTo>
                  <a:lnTo>
                    <a:pt x="737" y="227"/>
                  </a:lnTo>
                  <a:lnTo>
                    <a:pt x="851" y="227"/>
                  </a:lnTo>
                  <a:lnTo>
                    <a:pt x="822" y="171"/>
                  </a:lnTo>
                  <a:lnTo>
                    <a:pt x="652" y="142"/>
                  </a:lnTo>
                  <a:lnTo>
                    <a:pt x="624" y="86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30" name="Freeform 716"/>
            <p:cNvSpPr>
              <a:spLocks/>
            </p:cNvSpPr>
            <p:nvPr/>
          </p:nvSpPr>
          <p:spPr bwMode="auto">
            <a:xfrm>
              <a:off x="7480300" y="4979988"/>
              <a:ext cx="946150" cy="900112"/>
            </a:xfrm>
            <a:custGeom>
              <a:avLst/>
              <a:gdLst>
                <a:gd name="T0" fmla="*/ 57 w 596"/>
                <a:gd name="T1" fmla="*/ 454 h 567"/>
                <a:gd name="T2" fmla="*/ 0 w 596"/>
                <a:gd name="T3" fmla="*/ 284 h 567"/>
                <a:gd name="T4" fmla="*/ 85 w 596"/>
                <a:gd name="T5" fmla="*/ 199 h 567"/>
                <a:gd name="T6" fmla="*/ 29 w 596"/>
                <a:gd name="T7" fmla="*/ 114 h 567"/>
                <a:gd name="T8" fmla="*/ 57 w 596"/>
                <a:gd name="T9" fmla="*/ 85 h 567"/>
                <a:gd name="T10" fmla="*/ 29 w 596"/>
                <a:gd name="T11" fmla="*/ 85 h 567"/>
                <a:gd name="T12" fmla="*/ 29 w 596"/>
                <a:gd name="T13" fmla="*/ 29 h 567"/>
                <a:gd name="T14" fmla="*/ 57 w 596"/>
                <a:gd name="T15" fmla="*/ 0 h 567"/>
                <a:gd name="T16" fmla="*/ 114 w 596"/>
                <a:gd name="T17" fmla="*/ 85 h 567"/>
                <a:gd name="T18" fmla="*/ 85 w 596"/>
                <a:gd name="T19" fmla="*/ 142 h 567"/>
                <a:gd name="T20" fmla="*/ 142 w 596"/>
                <a:gd name="T21" fmla="*/ 227 h 567"/>
                <a:gd name="T22" fmla="*/ 199 w 596"/>
                <a:gd name="T23" fmla="*/ 227 h 567"/>
                <a:gd name="T24" fmla="*/ 199 w 596"/>
                <a:gd name="T25" fmla="*/ 57 h 567"/>
                <a:gd name="T26" fmla="*/ 284 w 596"/>
                <a:gd name="T27" fmla="*/ 85 h 567"/>
                <a:gd name="T28" fmla="*/ 341 w 596"/>
                <a:gd name="T29" fmla="*/ 57 h 567"/>
                <a:gd name="T30" fmla="*/ 397 w 596"/>
                <a:gd name="T31" fmla="*/ 256 h 567"/>
                <a:gd name="T32" fmla="*/ 426 w 596"/>
                <a:gd name="T33" fmla="*/ 256 h 567"/>
                <a:gd name="T34" fmla="*/ 454 w 596"/>
                <a:gd name="T35" fmla="*/ 284 h 567"/>
                <a:gd name="T36" fmla="*/ 511 w 596"/>
                <a:gd name="T37" fmla="*/ 227 h 567"/>
                <a:gd name="T38" fmla="*/ 482 w 596"/>
                <a:gd name="T39" fmla="*/ 170 h 567"/>
                <a:gd name="T40" fmla="*/ 539 w 596"/>
                <a:gd name="T41" fmla="*/ 170 h 567"/>
                <a:gd name="T42" fmla="*/ 567 w 596"/>
                <a:gd name="T43" fmla="*/ 227 h 567"/>
                <a:gd name="T44" fmla="*/ 567 w 596"/>
                <a:gd name="T45" fmla="*/ 312 h 567"/>
                <a:gd name="T46" fmla="*/ 596 w 596"/>
                <a:gd name="T47" fmla="*/ 341 h 567"/>
                <a:gd name="T48" fmla="*/ 596 w 596"/>
                <a:gd name="T49" fmla="*/ 397 h 567"/>
                <a:gd name="T50" fmla="*/ 567 w 596"/>
                <a:gd name="T51" fmla="*/ 426 h 567"/>
                <a:gd name="T52" fmla="*/ 426 w 596"/>
                <a:gd name="T53" fmla="*/ 369 h 567"/>
                <a:gd name="T54" fmla="*/ 369 w 596"/>
                <a:gd name="T55" fmla="*/ 482 h 567"/>
                <a:gd name="T56" fmla="*/ 341 w 596"/>
                <a:gd name="T57" fmla="*/ 567 h 567"/>
                <a:gd name="T58" fmla="*/ 57 w 596"/>
                <a:gd name="T59" fmla="*/ 45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6" h="567">
                  <a:moveTo>
                    <a:pt x="57" y="454"/>
                  </a:moveTo>
                  <a:lnTo>
                    <a:pt x="0" y="284"/>
                  </a:lnTo>
                  <a:lnTo>
                    <a:pt x="85" y="199"/>
                  </a:lnTo>
                  <a:lnTo>
                    <a:pt x="29" y="114"/>
                  </a:lnTo>
                  <a:lnTo>
                    <a:pt x="57" y="85"/>
                  </a:lnTo>
                  <a:lnTo>
                    <a:pt x="29" y="85"/>
                  </a:lnTo>
                  <a:lnTo>
                    <a:pt x="29" y="29"/>
                  </a:lnTo>
                  <a:lnTo>
                    <a:pt x="57" y="0"/>
                  </a:lnTo>
                  <a:lnTo>
                    <a:pt x="114" y="85"/>
                  </a:lnTo>
                  <a:lnTo>
                    <a:pt x="85" y="142"/>
                  </a:lnTo>
                  <a:lnTo>
                    <a:pt x="142" y="227"/>
                  </a:lnTo>
                  <a:lnTo>
                    <a:pt x="199" y="227"/>
                  </a:lnTo>
                  <a:lnTo>
                    <a:pt x="199" y="57"/>
                  </a:lnTo>
                  <a:lnTo>
                    <a:pt x="284" y="85"/>
                  </a:lnTo>
                  <a:lnTo>
                    <a:pt x="341" y="57"/>
                  </a:lnTo>
                  <a:lnTo>
                    <a:pt x="397" y="256"/>
                  </a:lnTo>
                  <a:lnTo>
                    <a:pt x="426" y="256"/>
                  </a:lnTo>
                  <a:lnTo>
                    <a:pt x="454" y="284"/>
                  </a:lnTo>
                  <a:lnTo>
                    <a:pt x="511" y="227"/>
                  </a:lnTo>
                  <a:lnTo>
                    <a:pt x="482" y="170"/>
                  </a:lnTo>
                  <a:lnTo>
                    <a:pt x="539" y="170"/>
                  </a:lnTo>
                  <a:lnTo>
                    <a:pt x="567" y="227"/>
                  </a:lnTo>
                  <a:lnTo>
                    <a:pt x="567" y="312"/>
                  </a:lnTo>
                  <a:lnTo>
                    <a:pt x="596" y="341"/>
                  </a:lnTo>
                  <a:lnTo>
                    <a:pt x="596" y="397"/>
                  </a:lnTo>
                  <a:lnTo>
                    <a:pt x="567" y="426"/>
                  </a:lnTo>
                  <a:lnTo>
                    <a:pt x="426" y="369"/>
                  </a:lnTo>
                  <a:lnTo>
                    <a:pt x="369" y="482"/>
                  </a:lnTo>
                  <a:lnTo>
                    <a:pt x="341" y="567"/>
                  </a:lnTo>
                  <a:lnTo>
                    <a:pt x="57" y="454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31" name="Freeform 720"/>
            <p:cNvSpPr>
              <a:spLocks/>
            </p:cNvSpPr>
            <p:nvPr/>
          </p:nvSpPr>
          <p:spPr bwMode="auto">
            <a:xfrm>
              <a:off x="8021638" y="5565775"/>
              <a:ext cx="449262" cy="495300"/>
            </a:xfrm>
            <a:custGeom>
              <a:avLst/>
              <a:gdLst>
                <a:gd name="T0" fmla="*/ 226 w 283"/>
                <a:gd name="T1" fmla="*/ 57 h 312"/>
                <a:gd name="T2" fmla="*/ 198 w 283"/>
                <a:gd name="T3" fmla="*/ 113 h 312"/>
                <a:gd name="T4" fmla="*/ 226 w 283"/>
                <a:gd name="T5" fmla="*/ 170 h 312"/>
                <a:gd name="T6" fmla="*/ 283 w 283"/>
                <a:gd name="T7" fmla="*/ 255 h 312"/>
                <a:gd name="T8" fmla="*/ 226 w 283"/>
                <a:gd name="T9" fmla="*/ 312 h 312"/>
                <a:gd name="T10" fmla="*/ 56 w 283"/>
                <a:gd name="T11" fmla="*/ 255 h 312"/>
                <a:gd name="T12" fmla="*/ 0 w 283"/>
                <a:gd name="T13" fmla="*/ 198 h 312"/>
                <a:gd name="T14" fmla="*/ 28 w 283"/>
                <a:gd name="T15" fmla="*/ 113 h 312"/>
                <a:gd name="T16" fmla="*/ 85 w 283"/>
                <a:gd name="T17" fmla="*/ 0 h 312"/>
                <a:gd name="T18" fmla="*/ 226 w 283"/>
                <a:gd name="T19" fmla="*/ 57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312">
                  <a:moveTo>
                    <a:pt x="226" y="57"/>
                  </a:moveTo>
                  <a:lnTo>
                    <a:pt x="198" y="113"/>
                  </a:lnTo>
                  <a:lnTo>
                    <a:pt x="226" y="170"/>
                  </a:lnTo>
                  <a:lnTo>
                    <a:pt x="283" y="255"/>
                  </a:lnTo>
                  <a:lnTo>
                    <a:pt x="226" y="312"/>
                  </a:lnTo>
                  <a:lnTo>
                    <a:pt x="56" y="255"/>
                  </a:lnTo>
                  <a:lnTo>
                    <a:pt x="0" y="198"/>
                  </a:lnTo>
                  <a:lnTo>
                    <a:pt x="28" y="113"/>
                  </a:lnTo>
                  <a:lnTo>
                    <a:pt x="85" y="0"/>
                  </a:lnTo>
                  <a:lnTo>
                    <a:pt x="226" y="5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32" name="Freeform 721"/>
            <p:cNvSpPr>
              <a:spLocks/>
            </p:cNvSpPr>
            <p:nvPr/>
          </p:nvSpPr>
          <p:spPr bwMode="auto">
            <a:xfrm>
              <a:off x="6400800" y="4530725"/>
              <a:ext cx="765175" cy="449263"/>
            </a:xfrm>
            <a:custGeom>
              <a:avLst/>
              <a:gdLst>
                <a:gd name="T0" fmla="*/ 57 w 482"/>
                <a:gd name="T1" fmla="*/ 142 h 283"/>
                <a:gd name="T2" fmla="*/ 0 w 482"/>
                <a:gd name="T3" fmla="*/ 142 h 283"/>
                <a:gd name="T4" fmla="*/ 28 w 482"/>
                <a:gd name="T5" fmla="*/ 170 h 283"/>
                <a:gd name="T6" fmla="*/ 85 w 482"/>
                <a:gd name="T7" fmla="*/ 170 h 283"/>
                <a:gd name="T8" fmla="*/ 113 w 482"/>
                <a:gd name="T9" fmla="*/ 198 h 283"/>
                <a:gd name="T10" fmla="*/ 142 w 482"/>
                <a:gd name="T11" fmla="*/ 170 h 283"/>
                <a:gd name="T12" fmla="*/ 170 w 482"/>
                <a:gd name="T13" fmla="*/ 227 h 283"/>
                <a:gd name="T14" fmla="*/ 198 w 482"/>
                <a:gd name="T15" fmla="*/ 283 h 283"/>
                <a:gd name="T16" fmla="*/ 227 w 482"/>
                <a:gd name="T17" fmla="*/ 255 h 283"/>
                <a:gd name="T18" fmla="*/ 227 w 482"/>
                <a:gd name="T19" fmla="*/ 198 h 283"/>
                <a:gd name="T20" fmla="*/ 255 w 482"/>
                <a:gd name="T21" fmla="*/ 198 h 283"/>
                <a:gd name="T22" fmla="*/ 283 w 482"/>
                <a:gd name="T23" fmla="*/ 255 h 283"/>
                <a:gd name="T24" fmla="*/ 255 w 482"/>
                <a:gd name="T25" fmla="*/ 283 h 283"/>
                <a:gd name="T26" fmla="*/ 340 w 482"/>
                <a:gd name="T27" fmla="*/ 283 h 283"/>
                <a:gd name="T28" fmla="*/ 425 w 482"/>
                <a:gd name="T29" fmla="*/ 255 h 283"/>
                <a:gd name="T30" fmla="*/ 482 w 482"/>
                <a:gd name="T31" fmla="*/ 198 h 283"/>
                <a:gd name="T32" fmla="*/ 425 w 482"/>
                <a:gd name="T33" fmla="*/ 170 h 283"/>
                <a:gd name="T34" fmla="*/ 454 w 482"/>
                <a:gd name="T35" fmla="*/ 113 h 283"/>
                <a:gd name="T36" fmla="*/ 397 w 482"/>
                <a:gd name="T37" fmla="*/ 57 h 283"/>
                <a:gd name="T38" fmla="*/ 369 w 482"/>
                <a:gd name="T39" fmla="*/ 113 h 283"/>
                <a:gd name="T40" fmla="*/ 312 w 482"/>
                <a:gd name="T41" fmla="*/ 57 h 283"/>
                <a:gd name="T42" fmla="*/ 312 w 482"/>
                <a:gd name="T43" fmla="*/ 0 h 283"/>
                <a:gd name="T44" fmla="*/ 227 w 482"/>
                <a:gd name="T45" fmla="*/ 28 h 283"/>
                <a:gd name="T46" fmla="*/ 113 w 482"/>
                <a:gd name="T47" fmla="*/ 28 h 283"/>
                <a:gd name="T48" fmla="*/ 113 w 482"/>
                <a:gd name="T49" fmla="*/ 57 h 283"/>
                <a:gd name="T50" fmla="*/ 57 w 482"/>
                <a:gd name="T51" fmla="*/ 28 h 283"/>
                <a:gd name="T52" fmla="*/ 28 w 482"/>
                <a:gd name="T53" fmla="*/ 0 h 283"/>
                <a:gd name="T54" fmla="*/ 0 w 482"/>
                <a:gd name="T55" fmla="*/ 28 h 283"/>
                <a:gd name="T56" fmla="*/ 57 w 482"/>
                <a:gd name="T57" fmla="*/ 142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2" h="283">
                  <a:moveTo>
                    <a:pt x="57" y="142"/>
                  </a:moveTo>
                  <a:lnTo>
                    <a:pt x="0" y="142"/>
                  </a:lnTo>
                  <a:lnTo>
                    <a:pt x="28" y="170"/>
                  </a:lnTo>
                  <a:lnTo>
                    <a:pt x="85" y="170"/>
                  </a:lnTo>
                  <a:lnTo>
                    <a:pt x="113" y="198"/>
                  </a:lnTo>
                  <a:lnTo>
                    <a:pt x="142" y="170"/>
                  </a:lnTo>
                  <a:lnTo>
                    <a:pt x="170" y="227"/>
                  </a:lnTo>
                  <a:lnTo>
                    <a:pt x="198" y="283"/>
                  </a:lnTo>
                  <a:lnTo>
                    <a:pt x="227" y="255"/>
                  </a:lnTo>
                  <a:lnTo>
                    <a:pt x="227" y="198"/>
                  </a:lnTo>
                  <a:lnTo>
                    <a:pt x="255" y="198"/>
                  </a:lnTo>
                  <a:lnTo>
                    <a:pt x="283" y="255"/>
                  </a:lnTo>
                  <a:lnTo>
                    <a:pt x="255" y="283"/>
                  </a:lnTo>
                  <a:lnTo>
                    <a:pt x="340" y="283"/>
                  </a:lnTo>
                  <a:lnTo>
                    <a:pt x="425" y="255"/>
                  </a:lnTo>
                  <a:lnTo>
                    <a:pt x="482" y="198"/>
                  </a:lnTo>
                  <a:lnTo>
                    <a:pt x="425" y="170"/>
                  </a:lnTo>
                  <a:lnTo>
                    <a:pt x="454" y="113"/>
                  </a:lnTo>
                  <a:lnTo>
                    <a:pt x="397" y="57"/>
                  </a:lnTo>
                  <a:lnTo>
                    <a:pt x="369" y="113"/>
                  </a:lnTo>
                  <a:lnTo>
                    <a:pt x="312" y="57"/>
                  </a:lnTo>
                  <a:lnTo>
                    <a:pt x="312" y="0"/>
                  </a:lnTo>
                  <a:lnTo>
                    <a:pt x="227" y="28"/>
                  </a:lnTo>
                  <a:lnTo>
                    <a:pt x="113" y="28"/>
                  </a:lnTo>
                  <a:lnTo>
                    <a:pt x="113" y="57"/>
                  </a:lnTo>
                  <a:lnTo>
                    <a:pt x="57" y="28"/>
                  </a:lnTo>
                  <a:lnTo>
                    <a:pt x="28" y="0"/>
                  </a:lnTo>
                  <a:lnTo>
                    <a:pt x="0" y="28"/>
                  </a:lnTo>
                  <a:lnTo>
                    <a:pt x="57" y="14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33" name="Freeform 722"/>
            <p:cNvSpPr>
              <a:spLocks/>
            </p:cNvSpPr>
            <p:nvPr/>
          </p:nvSpPr>
          <p:spPr bwMode="auto">
            <a:xfrm>
              <a:off x="6221413" y="4756150"/>
              <a:ext cx="493712" cy="493713"/>
            </a:xfrm>
            <a:custGeom>
              <a:avLst/>
              <a:gdLst>
                <a:gd name="T0" fmla="*/ 311 w 311"/>
                <a:gd name="T1" fmla="*/ 141 h 311"/>
                <a:gd name="T2" fmla="*/ 255 w 311"/>
                <a:gd name="T3" fmla="*/ 28 h 311"/>
                <a:gd name="T4" fmla="*/ 226 w 311"/>
                <a:gd name="T5" fmla="*/ 56 h 311"/>
                <a:gd name="T6" fmla="*/ 198 w 311"/>
                <a:gd name="T7" fmla="*/ 28 h 311"/>
                <a:gd name="T8" fmla="*/ 141 w 311"/>
                <a:gd name="T9" fmla="*/ 28 h 311"/>
                <a:gd name="T10" fmla="*/ 113 w 311"/>
                <a:gd name="T11" fmla="*/ 0 h 311"/>
                <a:gd name="T12" fmla="*/ 56 w 311"/>
                <a:gd name="T13" fmla="*/ 28 h 311"/>
                <a:gd name="T14" fmla="*/ 113 w 311"/>
                <a:gd name="T15" fmla="*/ 56 h 311"/>
                <a:gd name="T16" fmla="*/ 113 w 311"/>
                <a:gd name="T17" fmla="*/ 113 h 311"/>
                <a:gd name="T18" fmla="*/ 85 w 311"/>
                <a:gd name="T19" fmla="*/ 141 h 311"/>
                <a:gd name="T20" fmla="*/ 28 w 311"/>
                <a:gd name="T21" fmla="*/ 141 h 311"/>
                <a:gd name="T22" fmla="*/ 0 w 311"/>
                <a:gd name="T23" fmla="*/ 198 h 311"/>
                <a:gd name="T24" fmla="*/ 85 w 311"/>
                <a:gd name="T25" fmla="*/ 283 h 311"/>
                <a:gd name="T26" fmla="*/ 170 w 311"/>
                <a:gd name="T27" fmla="*/ 311 h 311"/>
                <a:gd name="T28" fmla="*/ 283 w 311"/>
                <a:gd name="T29" fmla="*/ 283 h 311"/>
                <a:gd name="T30" fmla="*/ 255 w 311"/>
                <a:gd name="T31" fmla="*/ 226 h 311"/>
                <a:gd name="T32" fmla="*/ 311 w 311"/>
                <a:gd name="T33" fmla="*/ 14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1" h="311">
                  <a:moveTo>
                    <a:pt x="311" y="141"/>
                  </a:moveTo>
                  <a:lnTo>
                    <a:pt x="255" y="28"/>
                  </a:lnTo>
                  <a:lnTo>
                    <a:pt x="226" y="56"/>
                  </a:lnTo>
                  <a:lnTo>
                    <a:pt x="198" y="28"/>
                  </a:lnTo>
                  <a:lnTo>
                    <a:pt x="141" y="28"/>
                  </a:lnTo>
                  <a:lnTo>
                    <a:pt x="113" y="0"/>
                  </a:lnTo>
                  <a:lnTo>
                    <a:pt x="56" y="28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85" y="141"/>
                  </a:lnTo>
                  <a:lnTo>
                    <a:pt x="28" y="141"/>
                  </a:lnTo>
                  <a:lnTo>
                    <a:pt x="0" y="198"/>
                  </a:lnTo>
                  <a:lnTo>
                    <a:pt x="85" y="283"/>
                  </a:lnTo>
                  <a:lnTo>
                    <a:pt x="170" y="311"/>
                  </a:lnTo>
                  <a:lnTo>
                    <a:pt x="283" y="283"/>
                  </a:lnTo>
                  <a:lnTo>
                    <a:pt x="255" y="226"/>
                  </a:lnTo>
                  <a:lnTo>
                    <a:pt x="311" y="141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34" name="Freeform 723"/>
            <p:cNvSpPr>
              <a:spLocks/>
            </p:cNvSpPr>
            <p:nvPr/>
          </p:nvSpPr>
          <p:spPr bwMode="auto">
            <a:xfrm>
              <a:off x="6356350" y="4845050"/>
              <a:ext cx="1258888" cy="855663"/>
            </a:xfrm>
            <a:custGeom>
              <a:avLst/>
              <a:gdLst>
                <a:gd name="T0" fmla="*/ 510 w 793"/>
                <a:gd name="T1" fmla="*/ 0 h 539"/>
                <a:gd name="T2" fmla="*/ 482 w 793"/>
                <a:gd name="T3" fmla="*/ 85 h 539"/>
                <a:gd name="T4" fmla="*/ 538 w 793"/>
                <a:gd name="T5" fmla="*/ 114 h 539"/>
                <a:gd name="T6" fmla="*/ 595 w 793"/>
                <a:gd name="T7" fmla="*/ 85 h 539"/>
                <a:gd name="T8" fmla="*/ 595 w 793"/>
                <a:gd name="T9" fmla="*/ 142 h 539"/>
                <a:gd name="T10" fmla="*/ 652 w 793"/>
                <a:gd name="T11" fmla="*/ 114 h 539"/>
                <a:gd name="T12" fmla="*/ 708 w 793"/>
                <a:gd name="T13" fmla="*/ 57 h 539"/>
                <a:gd name="T14" fmla="*/ 765 w 793"/>
                <a:gd name="T15" fmla="*/ 85 h 539"/>
                <a:gd name="T16" fmla="*/ 737 w 793"/>
                <a:gd name="T17" fmla="*/ 114 h 539"/>
                <a:gd name="T18" fmla="*/ 737 w 793"/>
                <a:gd name="T19" fmla="*/ 170 h 539"/>
                <a:gd name="T20" fmla="*/ 765 w 793"/>
                <a:gd name="T21" fmla="*/ 170 h 539"/>
                <a:gd name="T22" fmla="*/ 737 w 793"/>
                <a:gd name="T23" fmla="*/ 199 h 539"/>
                <a:gd name="T24" fmla="*/ 793 w 793"/>
                <a:gd name="T25" fmla="*/ 284 h 539"/>
                <a:gd name="T26" fmla="*/ 708 w 793"/>
                <a:gd name="T27" fmla="*/ 369 h 539"/>
                <a:gd name="T28" fmla="*/ 765 w 793"/>
                <a:gd name="T29" fmla="*/ 539 h 539"/>
                <a:gd name="T30" fmla="*/ 680 w 793"/>
                <a:gd name="T31" fmla="*/ 454 h 539"/>
                <a:gd name="T32" fmla="*/ 311 w 793"/>
                <a:gd name="T33" fmla="*/ 454 h 539"/>
                <a:gd name="T34" fmla="*/ 113 w 793"/>
                <a:gd name="T35" fmla="*/ 397 h 539"/>
                <a:gd name="T36" fmla="*/ 0 w 793"/>
                <a:gd name="T37" fmla="*/ 227 h 539"/>
                <a:gd name="T38" fmla="*/ 85 w 793"/>
                <a:gd name="T39" fmla="*/ 255 h 539"/>
                <a:gd name="T40" fmla="*/ 198 w 793"/>
                <a:gd name="T41" fmla="*/ 227 h 539"/>
                <a:gd name="T42" fmla="*/ 170 w 793"/>
                <a:gd name="T43" fmla="*/ 170 h 539"/>
                <a:gd name="T44" fmla="*/ 226 w 793"/>
                <a:gd name="T45" fmla="*/ 85 h 539"/>
                <a:gd name="T46" fmla="*/ 255 w 793"/>
                <a:gd name="T47" fmla="*/ 57 h 539"/>
                <a:gd name="T48" fmla="*/ 255 w 793"/>
                <a:gd name="T49" fmla="*/ 0 h 539"/>
                <a:gd name="T50" fmla="*/ 283 w 793"/>
                <a:gd name="T51" fmla="*/ 0 h 539"/>
                <a:gd name="T52" fmla="*/ 311 w 793"/>
                <a:gd name="T53" fmla="*/ 57 h 539"/>
                <a:gd name="T54" fmla="*/ 283 w 793"/>
                <a:gd name="T55" fmla="*/ 85 h 539"/>
                <a:gd name="T56" fmla="*/ 368 w 793"/>
                <a:gd name="T57" fmla="*/ 85 h 539"/>
                <a:gd name="T58" fmla="*/ 453 w 793"/>
                <a:gd name="T59" fmla="*/ 57 h 539"/>
                <a:gd name="T60" fmla="*/ 510 w 793"/>
                <a:gd name="T61" fmla="*/ 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93" h="539">
                  <a:moveTo>
                    <a:pt x="510" y="0"/>
                  </a:moveTo>
                  <a:lnTo>
                    <a:pt x="482" y="85"/>
                  </a:lnTo>
                  <a:lnTo>
                    <a:pt x="538" y="114"/>
                  </a:lnTo>
                  <a:lnTo>
                    <a:pt x="595" y="85"/>
                  </a:lnTo>
                  <a:lnTo>
                    <a:pt x="595" y="142"/>
                  </a:lnTo>
                  <a:lnTo>
                    <a:pt x="652" y="114"/>
                  </a:lnTo>
                  <a:lnTo>
                    <a:pt x="708" y="57"/>
                  </a:lnTo>
                  <a:lnTo>
                    <a:pt x="765" y="85"/>
                  </a:lnTo>
                  <a:lnTo>
                    <a:pt x="737" y="114"/>
                  </a:lnTo>
                  <a:lnTo>
                    <a:pt x="737" y="170"/>
                  </a:lnTo>
                  <a:lnTo>
                    <a:pt x="765" y="170"/>
                  </a:lnTo>
                  <a:lnTo>
                    <a:pt x="737" y="199"/>
                  </a:lnTo>
                  <a:lnTo>
                    <a:pt x="793" y="284"/>
                  </a:lnTo>
                  <a:lnTo>
                    <a:pt x="708" y="369"/>
                  </a:lnTo>
                  <a:lnTo>
                    <a:pt x="765" y="539"/>
                  </a:lnTo>
                  <a:lnTo>
                    <a:pt x="680" y="454"/>
                  </a:lnTo>
                  <a:lnTo>
                    <a:pt x="311" y="454"/>
                  </a:lnTo>
                  <a:lnTo>
                    <a:pt x="113" y="397"/>
                  </a:lnTo>
                  <a:lnTo>
                    <a:pt x="0" y="227"/>
                  </a:lnTo>
                  <a:lnTo>
                    <a:pt x="85" y="255"/>
                  </a:lnTo>
                  <a:lnTo>
                    <a:pt x="198" y="227"/>
                  </a:lnTo>
                  <a:lnTo>
                    <a:pt x="170" y="170"/>
                  </a:lnTo>
                  <a:lnTo>
                    <a:pt x="226" y="85"/>
                  </a:lnTo>
                  <a:lnTo>
                    <a:pt x="255" y="57"/>
                  </a:lnTo>
                  <a:lnTo>
                    <a:pt x="255" y="0"/>
                  </a:lnTo>
                  <a:lnTo>
                    <a:pt x="283" y="0"/>
                  </a:lnTo>
                  <a:lnTo>
                    <a:pt x="311" y="57"/>
                  </a:lnTo>
                  <a:lnTo>
                    <a:pt x="283" y="85"/>
                  </a:lnTo>
                  <a:lnTo>
                    <a:pt x="368" y="85"/>
                  </a:lnTo>
                  <a:lnTo>
                    <a:pt x="453" y="57"/>
                  </a:lnTo>
                  <a:lnTo>
                    <a:pt x="510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35" name="Freeform 724"/>
            <p:cNvSpPr>
              <a:spLocks/>
            </p:cNvSpPr>
            <p:nvPr/>
          </p:nvSpPr>
          <p:spPr bwMode="auto">
            <a:xfrm>
              <a:off x="7075488" y="4530725"/>
              <a:ext cx="630237" cy="539750"/>
            </a:xfrm>
            <a:custGeom>
              <a:avLst/>
              <a:gdLst>
                <a:gd name="T0" fmla="*/ 29 w 397"/>
                <a:gd name="T1" fmla="*/ 113 h 340"/>
                <a:gd name="T2" fmla="*/ 85 w 397"/>
                <a:gd name="T3" fmla="*/ 85 h 340"/>
                <a:gd name="T4" fmla="*/ 85 w 397"/>
                <a:gd name="T5" fmla="*/ 57 h 340"/>
                <a:gd name="T6" fmla="*/ 170 w 397"/>
                <a:gd name="T7" fmla="*/ 57 h 340"/>
                <a:gd name="T8" fmla="*/ 199 w 397"/>
                <a:gd name="T9" fmla="*/ 0 h 340"/>
                <a:gd name="T10" fmla="*/ 284 w 397"/>
                <a:gd name="T11" fmla="*/ 0 h 340"/>
                <a:gd name="T12" fmla="*/ 340 w 397"/>
                <a:gd name="T13" fmla="*/ 28 h 340"/>
                <a:gd name="T14" fmla="*/ 340 w 397"/>
                <a:gd name="T15" fmla="*/ 85 h 340"/>
                <a:gd name="T16" fmla="*/ 369 w 397"/>
                <a:gd name="T17" fmla="*/ 113 h 340"/>
                <a:gd name="T18" fmla="*/ 369 w 397"/>
                <a:gd name="T19" fmla="*/ 198 h 340"/>
                <a:gd name="T20" fmla="*/ 397 w 397"/>
                <a:gd name="T21" fmla="*/ 198 h 340"/>
                <a:gd name="T22" fmla="*/ 397 w 397"/>
                <a:gd name="T23" fmla="*/ 255 h 340"/>
                <a:gd name="T24" fmla="*/ 369 w 397"/>
                <a:gd name="T25" fmla="*/ 255 h 340"/>
                <a:gd name="T26" fmla="*/ 369 w 397"/>
                <a:gd name="T27" fmla="*/ 312 h 340"/>
                <a:gd name="T28" fmla="*/ 312 w 397"/>
                <a:gd name="T29" fmla="*/ 283 h 340"/>
                <a:gd name="T30" fmla="*/ 255 w 397"/>
                <a:gd name="T31" fmla="*/ 255 h 340"/>
                <a:gd name="T32" fmla="*/ 199 w 397"/>
                <a:gd name="T33" fmla="*/ 312 h 340"/>
                <a:gd name="T34" fmla="*/ 142 w 397"/>
                <a:gd name="T35" fmla="*/ 340 h 340"/>
                <a:gd name="T36" fmla="*/ 142 w 397"/>
                <a:gd name="T37" fmla="*/ 283 h 340"/>
                <a:gd name="T38" fmla="*/ 85 w 397"/>
                <a:gd name="T39" fmla="*/ 312 h 340"/>
                <a:gd name="T40" fmla="*/ 29 w 397"/>
                <a:gd name="T41" fmla="*/ 283 h 340"/>
                <a:gd name="T42" fmla="*/ 57 w 397"/>
                <a:gd name="T43" fmla="*/ 198 h 340"/>
                <a:gd name="T44" fmla="*/ 0 w 397"/>
                <a:gd name="T45" fmla="*/ 170 h 340"/>
                <a:gd name="T46" fmla="*/ 29 w 397"/>
                <a:gd name="T47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7" h="340">
                  <a:moveTo>
                    <a:pt x="29" y="113"/>
                  </a:moveTo>
                  <a:lnTo>
                    <a:pt x="85" y="85"/>
                  </a:lnTo>
                  <a:lnTo>
                    <a:pt x="85" y="57"/>
                  </a:lnTo>
                  <a:lnTo>
                    <a:pt x="170" y="57"/>
                  </a:lnTo>
                  <a:lnTo>
                    <a:pt x="199" y="0"/>
                  </a:lnTo>
                  <a:lnTo>
                    <a:pt x="284" y="0"/>
                  </a:lnTo>
                  <a:lnTo>
                    <a:pt x="340" y="28"/>
                  </a:lnTo>
                  <a:lnTo>
                    <a:pt x="340" y="85"/>
                  </a:lnTo>
                  <a:lnTo>
                    <a:pt x="369" y="113"/>
                  </a:lnTo>
                  <a:lnTo>
                    <a:pt x="369" y="198"/>
                  </a:lnTo>
                  <a:lnTo>
                    <a:pt x="397" y="198"/>
                  </a:lnTo>
                  <a:lnTo>
                    <a:pt x="397" y="255"/>
                  </a:lnTo>
                  <a:lnTo>
                    <a:pt x="369" y="255"/>
                  </a:lnTo>
                  <a:lnTo>
                    <a:pt x="369" y="312"/>
                  </a:lnTo>
                  <a:lnTo>
                    <a:pt x="312" y="283"/>
                  </a:lnTo>
                  <a:lnTo>
                    <a:pt x="255" y="255"/>
                  </a:lnTo>
                  <a:lnTo>
                    <a:pt x="199" y="312"/>
                  </a:lnTo>
                  <a:lnTo>
                    <a:pt x="142" y="340"/>
                  </a:lnTo>
                  <a:lnTo>
                    <a:pt x="142" y="283"/>
                  </a:lnTo>
                  <a:lnTo>
                    <a:pt x="85" y="312"/>
                  </a:lnTo>
                  <a:lnTo>
                    <a:pt x="29" y="283"/>
                  </a:lnTo>
                  <a:lnTo>
                    <a:pt x="57" y="198"/>
                  </a:lnTo>
                  <a:lnTo>
                    <a:pt x="0" y="170"/>
                  </a:lnTo>
                  <a:lnTo>
                    <a:pt x="29" y="113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36" name="Freeform 725"/>
            <p:cNvSpPr>
              <a:spLocks/>
            </p:cNvSpPr>
            <p:nvPr/>
          </p:nvSpPr>
          <p:spPr bwMode="auto">
            <a:xfrm>
              <a:off x="6400800" y="4079875"/>
              <a:ext cx="1169988" cy="630238"/>
            </a:xfrm>
            <a:custGeom>
              <a:avLst/>
              <a:gdLst>
                <a:gd name="T0" fmla="*/ 170 w 737"/>
                <a:gd name="T1" fmla="*/ 85 h 397"/>
                <a:gd name="T2" fmla="*/ 283 w 737"/>
                <a:gd name="T3" fmla="*/ 29 h 397"/>
                <a:gd name="T4" fmla="*/ 369 w 737"/>
                <a:gd name="T5" fmla="*/ 85 h 397"/>
                <a:gd name="T6" fmla="*/ 397 w 737"/>
                <a:gd name="T7" fmla="*/ 142 h 397"/>
                <a:gd name="T8" fmla="*/ 425 w 737"/>
                <a:gd name="T9" fmla="*/ 142 h 397"/>
                <a:gd name="T10" fmla="*/ 425 w 737"/>
                <a:gd name="T11" fmla="*/ 29 h 397"/>
                <a:gd name="T12" fmla="*/ 510 w 737"/>
                <a:gd name="T13" fmla="*/ 29 h 397"/>
                <a:gd name="T14" fmla="*/ 539 w 737"/>
                <a:gd name="T15" fmla="*/ 0 h 397"/>
                <a:gd name="T16" fmla="*/ 567 w 737"/>
                <a:gd name="T17" fmla="*/ 57 h 397"/>
                <a:gd name="T18" fmla="*/ 595 w 737"/>
                <a:gd name="T19" fmla="*/ 114 h 397"/>
                <a:gd name="T20" fmla="*/ 595 w 737"/>
                <a:gd name="T21" fmla="*/ 57 h 397"/>
                <a:gd name="T22" fmla="*/ 624 w 737"/>
                <a:gd name="T23" fmla="*/ 85 h 397"/>
                <a:gd name="T24" fmla="*/ 709 w 737"/>
                <a:gd name="T25" fmla="*/ 85 h 397"/>
                <a:gd name="T26" fmla="*/ 709 w 737"/>
                <a:gd name="T27" fmla="*/ 142 h 397"/>
                <a:gd name="T28" fmla="*/ 680 w 737"/>
                <a:gd name="T29" fmla="*/ 171 h 397"/>
                <a:gd name="T30" fmla="*/ 737 w 737"/>
                <a:gd name="T31" fmla="*/ 256 h 397"/>
                <a:gd name="T32" fmla="*/ 709 w 737"/>
                <a:gd name="T33" fmla="*/ 284 h 397"/>
                <a:gd name="T34" fmla="*/ 624 w 737"/>
                <a:gd name="T35" fmla="*/ 284 h 397"/>
                <a:gd name="T36" fmla="*/ 595 w 737"/>
                <a:gd name="T37" fmla="*/ 341 h 397"/>
                <a:gd name="T38" fmla="*/ 510 w 737"/>
                <a:gd name="T39" fmla="*/ 341 h 397"/>
                <a:gd name="T40" fmla="*/ 510 w 737"/>
                <a:gd name="T41" fmla="*/ 369 h 397"/>
                <a:gd name="T42" fmla="*/ 454 w 737"/>
                <a:gd name="T43" fmla="*/ 397 h 397"/>
                <a:gd name="T44" fmla="*/ 397 w 737"/>
                <a:gd name="T45" fmla="*/ 341 h 397"/>
                <a:gd name="T46" fmla="*/ 369 w 737"/>
                <a:gd name="T47" fmla="*/ 397 h 397"/>
                <a:gd name="T48" fmla="*/ 312 w 737"/>
                <a:gd name="T49" fmla="*/ 341 h 397"/>
                <a:gd name="T50" fmla="*/ 312 w 737"/>
                <a:gd name="T51" fmla="*/ 284 h 397"/>
                <a:gd name="T52" fmla="*/ 227 w 737"/>
                <a:gd name="T53" fmla="*/ 312 h 397"/>
                <a:gd name="T54" fmla="*/ 198 w 737"/>
                <a:gd name="T55" fmla="*/ 256 h 397"/>
                <a:gd name="T56" fmla="*/ 28 w 737"/>
                <a:gd name="T57" fmla="*/ 227 h 397"/>
                <a:gd name="T58" fmla="*/ 0 w 737"/>
                <a:gd name="T59" fmla="*/ 171 h 397"/>
                <a:gd name="T60" fmla="*/ 85 w 737"/>
                <a:gd name="T61" fmla="*/ 114 h 397"/>
                <a:gd name="T62" fmla="*/ 113 w 737"/>
                <a:gd name="T63" fmla="*/ 114 h 397"/>
                <a:gd name="T64" fmla="*/ 170 w 737"/>
                <a:gd name="T65" fmla="*/ 85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37" h="397">
                  <a:moveTo>
                    <a:pt x="170" y="85"/>
                  </a:moveTo>
                  <a:lnTo>
                    <a:pt x="283" y="29"/>
                  </a:lnTo>
                  <a:lnTo>
                    <a:pt x="369" y="85"/>
                  </a:lnTo>
                  <a:lnTo>
                    <a:pt x="397" y="142"/>
                  </a:lnTo>
                  <a:lnTo>
                    <a:pt x="425" y="142"/>
                  </a:lnTo>
                  <a:lnTo>
                    <a:pt x="425" y="29"/>
                  </a:lnTo>
                  <a:lnTo>
                    <a:pt x="510" y="29"/>
                  </a:lnTo>
                  <a:lnTo>
                    <a:pt x="539" y="0"/>
                  </a:lnTo>
                  <a:lnTo>
                    <a:pt x="567" y="57"/>
                  </a:lnTo>
                  <a:lnTo>
                    <a:pt x="595" y="114"/>
                  </a:lnTo>
                  <a:lnTo>
                    <a:pt x="595" y="57"/>
                  </a:lnTo>
                  <a:lnTo>
                    <a:pt x="624" y="85"/>
                  </a:lnTo>
                  <a:lnTo>
                    <a:pt x="709" y="85"/>
                  </a:lnTo>
                  <a:lnTo>
                    <a:pt x="709" y="142"/>
                  </a:lnTo>
                  <a:lnTo>
                    <a:pt x="680" y="171"/>
                  </a:lnTo>
                  <a:lnTo>
                    <a:pt x="737" y="256"/>
                  </a:lnTo>
                  <a:lnTo>
                    <a:pt x="709" y="284"/>
                  </a:lnTo>
                  <a:lnTo>
                    <a:pt x="624" y="284"/>
                  </a:lnTo>
                  <a:lnTo>
                    <a:pt x="595" y="341"/>
                  </a:lnTo>
                  <a:lnTo>
                    <a:pt x="510" y="341"/>
                  </a:lnTo>
                  <a:lnTo>
                    <a:pt x="510" y="369"/>
                  </a:lnTo>
                  <a:lnTo>
                    <a:pt x="454" y="397"/>
                  </a:lnTo>
                  <a:lnTo>
                    <a:pt x="397" y="341"/>
                  </a:lnTo>
                  <a:lnTo>
                    <a:pt x="369" y="397"/>
                  </a:lnTo>
                  <a:lnTo>
                    <a:pt x="312" y="341"/>
                  </a:lnTo>
                  <a:lnTo>
                    <a:pt x="312" y="284"/>
                  </a:lnTo>
                  <a:lnTo>
                    <a:pt x="227" y="312"/>
                  </a:lnTo>
                  <a:lnTo>
                    <a:pt x="198" y="256"/>
                  </a:lnTo>
                  <a:lnTo>
                    <a:pt x="28" y="227"/>
                  </a:lnTo>
                  <a:lnTo>
                    <a:pt x="0" y="171"/>
                  </a:lnTo>
                  <a:lnTo>
                    <a:pt x="85" y="114"/>
                  </a:lnTo>
                  <a:lnTo>
                    <a:pt x="113" y="114"/>
                  </a:lnTo>
                  <a:lnTo>
                    <a:pt x="170" y="85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37" name="Freeform 726"/>
            <p:cNvSpPr>
              <a:spLocks/>
            </p:cNvSpPr>
            <p:nvPr/>
          </p:nvSpPr>
          <p:spPr bwMode="auto">
            <a:xfrm>
              <a:off x="6535738" y="3540125"/>
              <a:ext cx="765175" cy="765175"/>
            </a:xfrm>
            <a:custGeom>
              <a:avLst/>
              <a:gdLst>
                <a:gd name="T0" fmla="*/ 0 w 482"/>
                <a:gd name="T1" fmla="*/ 142 h 482"/>
                <a:gd name="T2" fmla="*/ 142 w 482"/>
                <a:gd name="T3" fmla="*/ 114 h 482"/>
                <a:gd name="T4" fmla="*/ 142 w 482"/>
                <a:gd name="T5" fmla="*/ 85 h 482"/>
                <a:gd name="T6" fmla="*/ 284 w 482"/>
                <a:gd name="T7" fmla="*/ 57 h 482"/>
                <a:gd name="T8" fmla="*/ 312 w 482"/>
                <a:gd name="T9" fmla="*/ 0 h 482"/>
                <a:gd name="T10" fmla="*/ 425 w 482"/>
                <a:gd name="T11" fmla="*/ 29 h 482"/>
                <a:gd name="T12" fmla="*/ 425 w 482"/>
                <a:gd name="T13" fmla="*/ 85 h 482"/>
                <a:gd name="T14" fmla="*/ 482 w 482"/>
                <a:gd name="T15" fmla="*/ 170 h 482"/>
                <a:gd name="T16" fmla="*/ 425 w 482"/>
                <a:gd name="T17" fmla="*/ 227 h 482"/>
                <a:gd name="T18" fmla="*/ 397 w 482"/>
                <a:gd name="T19" fmla="*/ 284 h 482"/>
                <a:gd name="T20" fmla="*/ 369 w 482"/>
                <a:gd name="T21" fmla="*/ 312 h 482"/>
                <a:gd name="T22" fmla="*/ 340 w 482"/>
                <a:gd name="T23" fmla="*/ 369 h 482"/>
                <a:gd name="T24" fmla="*/ 340 w 482"/>
                <a:gd name="T25" fmla="*/ 482 h 482"/>
                <a:gd name="T26" fmla="*/ 312 w 482"/>
                <a:gd name="T27" fmla="*/ 482 h 482"/>
                <a:gd name="T28" fmla="*/ 284 w 482"/>
                <a:gd name="T29" fmla="*/ 425 h 482"/>
                <a:gd name="T30" fmla="*/ 198 w 482"/>
                <a:gd name="T31" fmla="*/ 369 h 482"/>
                <a:gd name="T32" fmla="*/ 85 w 482"/>
                <a:gd name="T33" fmla="*/ 425 h 482"/>
                <a:gd name="T34" fmla="*/ 85 w 482"/>
                <a:gd name="T35" fmla="*/ 312 h 482"/>
                <a:gd name="T36" fmla="*/ 0 w 482"/>
                <a:gd name="T37" fmla="*/ 199 h 482"/>
                <a:gd name="T38" fmla="*/ 0 w 482"/>
                <a:gd name="T39" fmla="*/ 14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2" h="482">
                  <a:moveTo>
                    <a:pt x="0" y="142"/>
                  </a:moveTo>
                  <a:lnTo>
                    <a:pt x="142" y="114"/>
                  </a:lnTo>
                  <a:lnTo>
                    <a:pt x="142" y="85"/>
                  </a:lnTo>
                  <a:lnTo>
                    <a:pt x="284" y="57"/>
                  </a:lnTo>
                  <a:lnTo>
                    <a:pt x="312" y="0"/>
                  </a:lnTo>
                  <a:lnTo>
                    <a:pt x="425" y="29"/>
                  </a:lnTo>
                  <a:lnTo>
                    <a:pt x="425" y="85"/>
                  </a:lnTo>
                  <a:lnTo>
                    <a:pt x="482" y="170"/>
                  </a:lnTo>
                  <a:lnTo>
                    <a:pt x="425" y="227"/>
                  </a:lnTo>
                  <a:lnTo>
                    <a:pt x="397" y="284"/>
                  </a:lnTo>
                  <a:lnTo>
                    <a:pt x="369" y="312"/>
                  </a:lnTo>
                  <a:lnTo>
                    <a:pt x="340" y="369"/>
                  </a:lnTo>
                  <a:lnTo>
                    <a:pt x="340" y="482"/>
                  </a:lnTo>
                  <a:lnTo>
                    <a:pt x="312" y="482"/>
                  </a:lnTo>
                  <a:lnTo>
                    <a:pt x="284" y="425"/>
                  </a:lnTo>
                  <a:lnTo>
                    <a:pt x="198" y="369"/>
                  </a:lnTo>
                  <a:lnTo>
                    <a:pt x="85" y="425"/>
                  </a:lnTo>
                  <a:lnTo>
                    <a:pt x="85" y="312"/>
                  </a:lnTo>
                  <a:lnTo>
                    <a:pt x="0" y="199"/>
                  </a:lnTo>
                  <a:lnTo>
                    <a:pt x="0" y="14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38" name="Freeform 731"/>
            <p:cNvSpPr>
              <a:spLocks/>
            </p:cNvSpPr>
            <p:nvPr/>
          </p:nvSpPr>
          <p:spPr bwMode="auto">
            <a:xfrm>
              <a:off x="7210425" y="3135313"/>
              <a:ext cx="676275" cy="720725"/>
            </a:xfrm>
            <a:custGeom>
              <a:avLst/>
              <a:gdLst>
                <a:gd name="T0" fmla="*/ 0 w 426"/>
                <a:gd name="T1" fmla="*/ 284 h 454"/>
                <a:gd name="T2" fmla="*/ 0 w 426"/>
                <a:gd name="T3" fmla="*/ 340 h 454"/>
                <a:gd name="T4" fmla="*/ 57 w 426"/>
                <a:gd name="T5" fmla="*/ 425 h 454"/>
                <a:gd name="T6" fmla="*/ 142 w 426"/>
                <a:gd name="T7" fmla="*/ 454 h 454"/>
                <a:gd name="T8" fmla="*/ 170 w 426"/>
                <a:gd name="T9" fmla="*/ 425 h 454"/>
                <a:gd name="T10" fmla="*/ 199 w 426"/>
                <a:gd name="T11" fmla="*/ 369 h 454"/>
                <a:gd name="T12" fmla="*/ 340 w 426"/>
                <a:gd name="T13" fmla="*/ 312 h 454"/>
                <a:gd name="T14" fmla="*/ 369 w 426"/>
                <a:gd name="T15" fmla="*/ 284 h 454"/>
                <a:gd name="T16" fmla="*/ 369 w 426"/>
                <a:gd name="T17" fmla="*/ 199 h 454"/>
                <a:gd name="T18" fmla="*/ 312 w 426"/>
                <a:gd name="T19" fmla="*/ 170 h 454"/>
                <a:gd name="T20" fmla="*/ 397 w 426"/>
                <a:gd name="T21" fmla="*/ 113 h 454"/>
                <a:gd name="T22" fmla="*/ 426 w 426"/>
                <a:gd name="T23" fmla="*/ 57 h 454"/>
                <a:gd name="T24" fmla="*/ 369 w 426"/>
                <a:gd name="T25" fmla="*/ 0 h 454"/>
                <a:gd name="T26" fmla="*/ 312 w 426"/>
                <a:gd name="T27" fmla="*/ 57 h 454"/>
                <a:gd name="T28" fmla="*/ 255 w 426"/>
                <a:gd name="T29" fmla="*/ 142 h 454"/>
                <a:gd name="T30" fmla="*/ 170 w 426"/>
                <a:gd name="T31" fmla="*/ 199 h 454"/>
                <a:gd name="T32" fmla="*/ 142 w 426"/>
                <a:gd name="T33" fmla="*/ 199 h 454"/>
                <a:gd name="T34" fmla="*/ 114 w 426"/>
                <a:gd name="T35" fmla="*/ 255 h 454"/>
                <a:gd name="T36" fmla="*/ 29 w 426"/>
                <a:gd name="T37" fmla="*/ 255 h 454"/>
                <a:gd name="T38" fmla="*/ 0 w 426"/>
                <a:gd name="T39" fmla="*/ 28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6" h="454">
                  <a:moveTo>
                    <a:pt x="0" y="284"/>
                  </a:moveTo>
                  <a:lnTo>
                    <a:pt x="0" y="340"/>
                  </a:lnTo>
                  <a:lnTo>
                    <a:pt x="57" y="425"/>
                  </a:lnTo>
                  <a:lnTo>
                    <a:pt x="142" y="454"/>
                  </a:lnTo>
                  <a:lnTo>
                    <a:pt x="170" y="425"/>
                  </a:lnTo>
                  <a:lnTo>
                    <a:pt x="199" y="369"/>
                  </a:lnTo>
                  <a:lnTo>
                    <a:pt x="340" y="312"/>
                  </a:lnTo>
                  <a:lnTo>
                    <a:pt x="369" y="284"/>
                  </a:lnTo>
                  <a:lnTo>
                    <a:pt x="369" y="199"/>
                  </a:lnTo>
                  <a:lnTo>
                    <a:pt x="312" y="170"/>
                  </a:lnTo>
                  <a:lnTo>
                    <a:pt x="397" y="113"/>
                  </a:lnTo>
                  <a:lnTo>
                    <a:pt x="426" y="57"/>
                  </a:lnTo>
                  <a:lnTo>
                    <a:pt x="369" y="0"/>
                  </a:lnTo>
                  <a:lnTo>
                    <a:pt x="312" y="57"/>
                  </a:lnTo>
                  <a:lnTo>
                    <a:pt x="255" y="142"/>
                  </a:lnTo>
                  <a:lnTo>
                    <a:pt x="170" y="199"/>
                  </a:lnTo>
                  <a:lnTo>
                    <a:pt x="142" y="199"/>
                  </a:lnTo>
                  <a:lnTo>
                    <a:pt x="114" y="255"/>
                  </a:lnTo>
                  <a:lnTo>
                    <a:pt x="29" y="255"/>
                  </a:lnTo>
                  <a:lnTo>
                    <a:pt x="0" y="284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39" name="Freeform 732"/>
            <p:cNvSpPr>
              <a:spLocks/>
            </p:cNvSpPr>
            <p:nvPr/>
          </p:nvSpPr>
          <p:spPr bwMode="auto">
            <a:xfrm>
              <a:off x="7075488" y="3630613"/>
              <a:ext cx="811212" cy="674687"/>
            </a:xfrm>
            <a:custGeom>
              <a:avLst/>
              <a:gdLst>
                <a:gd name="T0" fmla="*/ 284 w 511"/>
                <a:gd name="T1" fmla="*/ 425 h 425"/>
                <a:gd name="T2" fmla="*/ 340 w 511"/>
                <a:gd name="T3" fmla="*/ 368 h 425"/>
                <a:gd name="T4" fmla="*/ 340 w 511"/>
                <a:gd name="T5" fmla="*/ 312 h 425"/>
                <a:gd name="T6" fmla="*/ 397 w 511"/>
                <a:gd name="T7" fmla="*/ 312 h 425"/>
                <a:gd name="T8" fmla="*/ 397 w 511"/>
                <a:gd name="T9" fmla="*/ 255 h 425"/>
                <a:gd name="T10" fmla="*/ 482 w 511"/>
                <a:gd name="T11" fmla="*/ 227 h 425"/>
                <a:gd name="T12" fmla="*/ 511 w 511"/>
                <a:gd name="T13" fmla="*/ 0 h 425"/>
                <a:gd name="T14" fmla="*/ 454 w 511"/>
                <a:gd name="T15" fmla="*/ 28 h 425"/>
                <a:gd name="T16" fmla="*/ 397 w 511"/>
                <a:gd name="T17" fmla="*/ 85 h 425"/>
                <a:gd name="T18" fmla="*/ 312 w 511"/>
                <a:gd name="T19" fmla="*/ 85 h 425"/>
                <a:gd name="T20" fmla="*/ 255 w 511"/>
                <a:gd name="T21" fmla="*/ 113 h 425"/>
                <a:gd name="T22" fmla="*/ 227 w 511"/>
                <a:gd name="T23" fmla="*/ 142 h 425"/>
                <a:gd name="T24" fmla="*/ 142 w 511"/>
                <a:gd name="T25" fmla="*/ 113 h 425"/>
                <a:gd name="T26" fmla="*/ 85 w 511"/>
                <a:gd name="T27" fmla="*/ 170 h 425"/>
                <a:gd name="T28" fmla="*/ 57 w 511"/>
                <a:gd name="T29" fmla="*/ 227 h 425"/>
                <a:gd name="T30" fmla="*/ 29 w 511"/>
                <a:gd name="T31" fmla="*/ 255 h 425"/>
                <a:gd name="T32" fmla="*/ 0 w 511"/>
                <a:gd name="T33" fmla="*/ 312 h 425"/>
                <a:gd name="T34" fmla="*/ 85 w 511"/>
                <a:gd name="T35" fmla="*/ 312 h 425"/>
                <a:gd name="T36" fmla="*/ 114 w 511"/>
                <a:gd name="T37" fmla="*/ 283 h 425"/>
                <a:gd name="T38" fmla="*/ 170 w 511"/>
                <a:gd name="T39" fmla="*/ 397 h 425"/>
                <a:gd name="T40" fmla="*/ 170 w 511"/>
                <a:gd name="T41" fmla="*/ 340 h 425"/>
                <a:gd name="T42" fmla="*/ 199 w 511"/>
                <a:gd name="T43" fmla="*/ 368 h 425"/>
                <a:gd name="T44" fmla="*/ 284 w 511"/>
                <a:gd name="T45" fmla="*/ 368 h 425"/>
                <a:gd name="T46" fmla="*/ 284 w 511"/>
                <a:gd name="T47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11" h="425">
                  <a:moveTo>
                    <a:pt x="284" y="425"/>
                  </a:moveTo>
                  <a:lnTo>
                    <a:pt x="340" y="368"/>
                  </a:lnTo>
                  <a:lnTo>
                    <a:pt x="340" y="312"/>
                  </a:lnTo>
                  <a:lnTo>
                    <a:pt x="397" y="312"/>
                  </a:lnTo>
                  <a:lnTo>
                    <a:pt x="397" y="255"/>
                  </a:lnTo>
                  <a:lnTo>
                    <a:pt x="482" y="227"/>
                  </a:lnTo>
                  <a:lnTo>
                    <a:pt x="511" y="0"/>
                  </a:lnTo>
                  <a:lnTo>
                    <a:pt x="454" y="28"/>
                  </a:lnTo>
                  <a:lnTo>
                    <a:pt x="397" y="85"/>
                  </a:lnTo>
                  <a:lnTo>
                    <a:pt x="312" y="85"/>
                  </a:lnTo>
                  <a:lnTo>
                    <a:pt x="255" y="113"/>
                  </a:lnTo>
                  <a:lnTo>
                    <a:pt x="227" y="142"/>
                  </a:lnTo>
                  <a:lnTo>
                    <a:pt x="142" y="113"/>
                  </a:lnTo>
                  <a:lnTo>
                    <a:pt x="85" y="170"/>
                  </a:lnTo>
                  <a:lnTo>
                    <a:pt x="57" y="227"/>
                  </a:lnTo>
                  <a:lnTo>
                    <a:pt x="29" y="255"/>
                  </a:lnTo>
                  <a:lnTo>
                    <a:pt x="0" y="312"/>
                  </a:lnTo>
                  <a:lnTo>
                    <a:pt x="85" y="312"/>
                  </a:lnTo>
                  <a:lnTo>
                    <a:pt x="114" y="283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199" y="368"/>
                  </a:lnTo>
                  <a:lnTo>
                    <a:pt x="284" y="368"/>
                  </a:lnTo>
                  <a:lnTo>
                    <a:pt x="284" y="425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40" name="Freeform 733"/>
            <p:cNvSpPr>
              <a:spLocks/>
            </p:cNvSpPr>
            <p:nvPr/>
          </p:nvSpPr>
          <p:spPr bwMode="auto">
            <a:xfrm>
              <a:off x="7480300" y="3856038"/>
              <a:ext cx="630238" cy="809625"/>
            </a:xfrm>
            <a:custGeom>
              <a:avLst/>
              <a:gdLst>
                <a:gd name="T0" fmla="*/ 369 w 397"/>
                <a:gd name="T1" fmla="*/ 0 h 510"/>
                <a:gd name="T2" fmla="*/ 312 w 397"/>
                <a:gd name="T3" fmla="*/ 28 h 510"/>
                <a:gd name="T4" fmla="*/ 256 w 397"/>
                <a:gd name="T5" fmla="*/ 85 h 510"/>
                <a:gd name="T6" fmla="*/ 227 w 397"/>
                <a:gd name="T7" fmla="*/ 85 h 510"/>
                <a:gd name="T8" fmla="*/ 142 w 397"/>
                <a:gd name="T9" fmla="*/ 113 h 510"/>
                <a:gd name="T10" fmla="*/ 142 w 397"/>
                <a:gd name="T11" fmla="*/ 170 h 510"/>
                <a:gd name="T12" fmla="*/ 85 w 397"/>
                <a:gd name="T13" fmla="*/ 170 h 510"/>
                <a:gd name="T14" fmla="*/ 85 w 397"/>
                <a:gd name="T15" fmla="*/ 226 h 510"/>
                <a:gd name="T16" fmla="*/ 29 w 397"/>
                <a:gd name="T17" fmla="*/ 283 h 510"/>
                <a:gd name="T18" fmla="*/ 0 w 397"/>
                <a:gd name="T19" fmla="*/ 312 h 510"/>
                <a:gd name="T20" fmla="*/ 57 w 397"/>
                <a:gd name="T21" fmla="*/ 397 h 510"/>
                <a:gd name="T22" fmla="*/ 29 w 397"/>
                <a:gd name="T23" fmla="*/ 425 h 510"/>
                <a:gd name="T24" fmla="*/ 85 w 397"/>
                <a:gd name="T25" fmla="*/ 453 h 510"/>
                <a:gd name="T26" fmla="*/ 85 w 397"/>
                <a:gd name="T27" fmla="*/ 510 h 510"/>
                <a:gd name="T28" fmla="*/ 170 w 397"/>
                <a:gd name="T29" fmla="*/ 510 h 510"/>
                <a:gd name="T30" fmla="*/ 284 w 397"/>
                <a:gd name="T31" fmla="*/ 425 h 510"/>
                <a:gd name="T32" fmla="*/ 312 w 397"/>
                <a:gd name="T33" fmla="*/ 397 h 510"/>
                <a:gd name="T34" fmla="*/ 397 w 397"/>
                <a:gd name="T35" fmla="*/ 397 h 510"/>
                <a:gd name="T36" fmla="*/ 369 w 397"/>
                <a:gd name="T37" fmla="*/ 312 h 510"/>
                <a:gd name="T38" fmla="*/ 397 w 397"/>
                <a:gd name="T39" fmla="*/ 255 h 510"/>
                <a:gd name="T40" fmla="*/ 397 w 397"/>
                <a:gd name="T41" fmla="*/ 141 h 510"/>
                <a:gd name="T42" fmla="*/ 397 w 397"/>
                <a:gd name="T43" fmla="*/ 85 h 510"/>
                <a:gd name="T44" fmla="*/ 369 w 397"/>
                <a:gd name="T45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510">
                  <a:moveTo>
                    <a:pt x="369" y="0"/>
                  </a:moveTo>
                  <a:lnTo>
                    <a:pt x="312" y="28"/>
                  </a:lnTo>
                  <a:lnTo>
                    <a:pt x="256" y="85"/>
                  </a:lnTo>
                  <a:lnTo>
                    <a:pt x="227" y="85"/>
                  </a:lnTo>
                  <a:lnTo>
                    <a:pt x="142" y="113"/>
                  </a:lnTo>
                  <a:lnTo>
                    <a:pt x="142" y="170"/>
                  </a:lnTo>
                  <a:lnTo>
                    <a:pt x="85" y="170"/>
                  </a:lnTo>
                  <a:lnTo>
                    <a:pt x="85" y="226"/>
                  </a:lnTo>
                  <a:lnTo>
                    <a:pt x="29" y="283"/>
                  </a:lnTo>
                  <a:lnTo>
                    <a:pt x="0" y="312"/>
                  </a:lnTo>
                  <a:lnTo>
                    <a:pt x="57" y="397"/>
                  </a:lnTo>
                  <a:lnTo>
                    <a:pt x="29" y="425"/>
                  </a:lnTo>
                  <a:lnTo>
                    <a:pt x="85" y="453"/>
                  </a:lnTo>
                  <a:lnTo>
                    <a:pt x="85" y="510"/>
                  </a:lnTo>
                  <a:lnTo>
                    <a:pt x="170" y="510"/>
                  </a:lnTo>
                  <a:lnTo>
                    <a:pt x="284" y="425"/>
                  </a:lnTo>
                  <a:lnTo>
                    <a:pt x="312" y="397"/>
                  </a:lnTo>
                  <a:lnTo>
                    <a:pt x="397" y="397"/>
                  </a:lnTo>
                  <a:lnTo>
                    <a:pt x="369" y="312"/>
                  </a:lnTo>
                  <a:lnTo>
                    <a:pt x="397" y="255"/>
                  </a:lnTo>
                  <a:lnTo>
                    <a:pt x="397" y="141"/>
                  </a:lnTo>
                  <a:lnTo>
                    <a:pt x="397" y="85"/>
                  </a:lnTo>
                  <a:lnTo>
                    <a:pt x="369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41" name="Freeform 734"/>
            <p:cNvSpPr>
              <a:spLocks/>
            </p:cNvSpPr>
            <p:nvPr/>
          </p:nvSpPr>
          <p:spPr bwMode="auto">
            <a:xfrm>
              <a:off x="7615238" y="4486275"/>
              <a:ext cx="855662" cy="449263"/>
            </a:xfrm>
            <a:custGeom>
              <a:avLst/>
              <a:gdLst>
                <a:gd name="T0" fmla="*/ 0 w 539"/>
                <a:gd name="T1" fmla="*/ 113 h 283"/>
                <a:gd name="T2" fmla="*/ 85 w 539"/>
                <a:gd name="T3" fmla="*/ 113 h 283"/>
                <a:gd name="T4" fmla="*/ 199 w 539"/>
                <a:gd name="T5" fmla="*/ 28 h 283"/>
                <a:gd name="T6" fmla="*/ 227 w 539"/>
                <a:gd name="T7" fmla="*/ 0 h 283"/>
                <a:gd name="T8" fmla="*/ 312 w 539"/>
                <a:gd name="T9" fmla="*/ 0 h 283"/>
                <a:gd name="T10" fmla="*/ 454 w 539"/>
                <a:gd name="T11" fmla="*/ 56 h 283"/>
                <a:gd name="T12" fmla="*/ 482 w 539"/>
                <a:gd name="T13" fmla="*/ 113 h 283"/>
                <a:gd name="T14" fmla="*/ 539 w 539"/>
                <a:gd name="T15" fmla="*/ 141 h 283"/>
                <a:gd name="T16" fmla="*/ 482 w 539"/>
                <a:gd name="T17" fmla="*/ 283 h 283"/>
                <a:gd name="T18" fmla="*/ 397 w 539"/>
                <a:gd name="T19" fmla="*/ 198 h 283"/>
                <a:gd name="T20" fmla="*/ 341 w 539"/>
                <a:gd name="T21" fmla="*/ 226 h 283"/>
                <a:gd name="T22" fmla="*/ 171 w 539"/>
                <a:gd name="T23" fmla="*/ 141 h 283"/>
                <a:gd name="T24" fmla="*/ 171 w 539"/>
                <a:gd name="T25" fmla="*/ 255 h 283"/>
                <a:gd name="T26" fmla="*/ 57 w 539"/>
                <a:gd name="T27" fmla="*/ 226 h 283"/>
                <a:gd name="T28" fmla="*/ 29 w 539"/>
                <a:gd name="T29" fmla="*/ 226 h 283"/>
                <a:gd name="T30" fmla="*/ 29 w 539"/>
                <a:gd name="T31" fmla="*/ 141 h 283"/>
                <a:gd name="T32" fmla="*/ 0 w 539"/>
                <a:gd name="T33" fmla="*/ 11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9" h="283">
                  <a:moveTo>
                    <a:pt x="0" y="113"/>
                  </a:moveTo>
                  <a:lnTo>
                    <a:pt x="85" y="113"/>
                  </a:lnTo>
                  <a:lnTo>
                    <a:pt x="199" y="28"/>
                  </a:lnTo>
                  <a:lnTo>
                    <a:pt x="227" y="0"/>
                  </a:lnTo>
                  <a:lnTo>
                    <a:pt x="312" y="0"/>
                  </a:lnTo>
                  <a:lnTo>
                    <a:pt x="454" y="56"/>
                  </a:lnTo>
                  <a:lnTo>
                    <a:pt x="482" y="113"/>
                  </a:lnTo>
                  <a:lnTo>
                    <a:pt x="539" y="141"/>
                  </a:lnTo>
                  <a:lnTo>
                    <a:pt x="482" y="283"/>
                  </a:lnTo>
                  <a:lnTo>
                    <a:pt x="397" y="198"/>
                  </a:lnTo>
                  <a:lnTo>
                    <a:pt x="341" y="226"/>
                  </a:lnTo>
                  <a:lnTo>
                    <a:pt x="171" y="141"/>
                  </a:lnTo>
                  <a:lnTo>
                    <a:pt x="171" y="255"/>
                  </a:lnTo>
                  <a:lnTo>
                    <a:pt x="57" y="226"/>
                  </a:lnTo>
                  <a:lnTo>
                    <a:pt x="29" y="226"/>
                  </a:lnTo>
                  <a:lnTo>
                    <a:pt x="29" y="141"/>
                  </a:lnTo>
                  <a:lnTo>
                    <a:pt x="0" y="113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42" name="Freeform 735"/>
            <p:cNvSpPr>
              <a:spLocks/>
            </p:cNvSpPr>
            <p:nvPr/>
          </p:nvSpPr>
          <p:spPr bwMode="auto">
            <a:xfrm>
              <a:off x="7570788" y="4710113"/>
              <a:ext cx="855662" cy="720725"/>
            </a:xfrm>
            <a:custGeom>
              <a:avLst/>
              <a:gdLst>
                <a:gd name="T0" fmla="*/ 425 w 539"/>
                <a:gd name="T1" fmla="*/ 57 h 454"/>
                <a:gd name="T2" fmla="*/ 369 w 539"/>
                <a:gd name="T3" fmla="*/ 85 h 454"/>
                <a:gd name="T4" fmla="*/ 199 w 539"/>
                <a:gd name="T5" fmla="*/ 0 h 454"/>
                <a:gd name="T6" fmla="*/ 199 w 539"/>
                <a:gd name="T7" fmla="*/ 114 h 454"/>
                <a:gd name="T8" fmla="*/ 85 w 539"/>
                <a:gd name="T9" fmla="*/ 85 h 454"/>
                <a:gd name="T10" fmla="*/ 85 w 539"/>
                <a:gd name="T11" fmla="*/ 142 h 454"/>
                <a:gd name="T12" fmla="*/ 57 w 539"/>
                <a:gd name="T13" fmla="*/ 142 h 454"/>
                <a:gd name="T14" fmla="*/ 57 w 539"/>
                <a:gd name="T15" fmla="*/ 199 h 454"/>
                <a:gd name="T16" fmla="*/ 0 w 539"/>
                <a:gd name="T17" fmla="*/ 170 h 454"/>
                <a:gd name="T18" fmla="*/ 57 w 539"/>
                <a:gd name="T19" fmla="*/ 255 h 454"/>
                <a:gd name="T20" fmla="*/ 28 w 539"/>
                <a:gd name="T21" fmla="*/ 312 h 454"/>
                <a:gd name="T22" fmla="*/ 85 w 539"/>
                <a:gd name="T23" fmla="*/ 397 h 454"/>
                <a:gd name="T24" fmla="*/ 142 w 539"/>
                <a:gd name="T25" fmla="*/ 397 h 454"/>
                <a:gd name="T26" fmla="*/ 142 w 539"/>
                <a:gd name="T27" fmla="*/ 227 h 454"/>
                <a:gd name="T28" fmla="*/ 227 w 539"/>
                <a:gd name="T29" fmla="*/ 255 h 454"/>
                <a:gd name="T30" fmla="*/ 284 w 539"/>
                <a:gd name="T31" fmla="*/ 227 h 454"/>
                <a:gd name="T32" fmla="*/ 340 w 539"/>
                <a:gd name="T33" fmla="*/ 426 h 454"/>
                <a:gd name="T34" fmla="*/ 369 w 539"/>
                <a:gd name="T35" fmla="*/ 426 h 454"/>
                <a:gd name="T36" fmla="*/ 397 w 539"/>
                <a:gd name="T37" fmla="*/ 454 h 454"/>
                <a:gd name="T38" fmla="*/ 454 w 539"/>
                <a:gd name="T39" fmla="*/ 397 h 454"/>
                <a:gd name="T40" fmla="*/ 425 w 539"/>
                <a:gd name="T41" fmla="*/ 340 h 454"/>
                <a:gd name="T42" fmla="*/ 482 w 539"/>
                <a:gd name="T43" fmla="*/ 340 h 454"/>
                <a:gd name="T44" fmla="*/ 510 w 539"/>
                <a:gd name="T45" fmla="*/ 312 h 454"/>
                <a:gd name="T46" fmla="*/ 510 w 539"/>
                <a:gd name="T47" fmla="*/ 255 h 454"/>
                <a:gd name="T48" fmla="*/ 482 w 539"/>
                <a:gd name="T49" fmla="*/ 227 h 454"/>
                <a:gd name="T50" fmla="*/ 539 w 539"/>
                <a:gd name="T51" fmla="*/ 170 h 454"/>
                <a:gd name="T52" fmla="*/ 510 w 539"/>
                <a:gd name="T53" fmla="*/ 142 h 454"/>
                <a:gd name="T54" fmla="*/ 425 w 539"/>
                <a:gd name="T55" fmla="*/ 5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39" h="454">
                  <a:moveTo>
                    <a:pt x="425" y="57"/>
                  </a:moveTo>
                  <a:lnTo>
                    <a:pt x="369" y="85"/>
                  </a:lnTo>
                  <a:lnTo>
                    <a:pt x="199" y="0"/>
                  </a:lnTo>
                  <a:lnTo>
                    <a:pt x="199" y="114"/>
                  </a:lnTo>
                  <a:lnTo>
                    <a:pt x="85" y="85"/>
                  </a:lnTo>
                  <a:lnTo>
                    <a:pt x="85" y="142"/>
                  </a:lnTo>
                  <a:lnTo>
                    <a:pt x="57" y="142"/>
                  </a:lnTo>
                  <a:lnTo>
                    <a:pt x="57" y="199"/>
                  </a:lnTo>
                  <a:lnTo>
                    <a:pt x="0" y="170"/>
                  </a:lnTo>
                  <a:lnTo>
                    <a:pt x="57" y="255"/>
                  </a:lnTo>
                  <a:lnTo>
                    <a:pt x="28" y="312"/>
                  </a:lnTo>
                  <a:lnTo>
                    <a:pt x="85" y="397"/>
                  </a:lnTo>
                  <a:lnTo>
                    <a:pt x="142" y="397"/>
                  </a:lnTo>
                  <a:lnTo>
                    <a:pt x="142" y="227"/>
                  </a:lnTo>
                  <a:lnTo>
                    <a:pt x="227" y="255"/>
                  </a:lnTo>
                  <a:lnTo>
                    <a:pt x="284" y="227"/>
                  </a:lnTo>
                  <a:lnTo>
                    <a:pt x="340" y="426"/>
                  </a:lnTo>
                  <a:lnTo>
                    <a:pt x="369" y="426"/>
                  </a:lnTo>
                  <a:lnTo>
                    <a:pt x="397" y="454"/>
                  </a:lnTo>
                  <a:lnTo>
                    <a:pt x="454" y="397"/>
                  </a:lnTo>
                  <a:lnTo>
                    <a:pt x="425" y="340"/>
                  </a:lnTo>
                  <a:lnTo>
                    <a:pt x="482" y="340"/>
                  </a:lnTo>
                  <a:lnTo>
                    <a:pt x="510" y="312"/>
                  </a:lnTo>
                  <a:lnTo>
                    <a:pt x="510" y="255"/>
                  </a:lnTo>
                  <a:lnTo>
                    <a:pt x="482" y="227"/>
                  </a:lnTo>
                  <a:lnTo>
                    <a:pt x="539" y="170"/>
                  </a:lnTo>
                  <a:lnTo>
                    <a:pt x="510" y="142"/>
                  </a:lnTo>
                  <a:lnTo>
                    <a:pt x="425" y="5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43" name="Freeform 736"/>
            <p:cNvSpPr>
              <a:spLocks/>
            </p:cNvSpPr>
            <p:nvPr/>
          </p:nvSpPr>
          <p:spPr bwMode="auto">
            <a:xfrm>
              <a:off x="8335963" y="5070475"/>
              <a:ext cx="1260475" cy="1485900"/>
            </a:xfrm>
            <a:custGeom>
              <a:avLst/>
              <a:gdLst>
                <a:gd name="T0" fmla="*/ 0 w 794"/>
                <a:gd name="T1" fmla="*/ 0 h 936"/>
                <a:gd name="T2" fmla="*/ 85 w 794"/>
                <a:gd name="T3" fmla="*/ 0 h 936"/>
                <a:gd name="T4" fmla="*/ 170 w 794"/>
                <a:gd name="T5" fmla="*/ 57 h 936"/>
                <a:gd name="T6" fmla="*/ 198 w 794"/>
                <a:gd name="T7" fmla="*/ 113 h 936"/>
                <a:gd name="T8" fmla="*/ 425 w 794"/>
                <a:gd name="T9" fmla="*/ 140 h 936"/>
                <a:gd name="T10" fmla="*/ 571 w 794"/>
                <a:gd name="T11" fmla="*/ 112 h 936"/>
                <a:gd name="T12" fmla="*/ 595 w 794"/>
                <a:gd name="T13" fmla="*/ 113 h 936"/>
                <a:gd name="T14" fmla="*/ 680 w 794"/>
                <a:gd name="T15" fmla="*/ 113 h 936"/>
                <a:gd name="T16" fmla="*/ 709 w 794"/>
                <a:gd name="T17" fmla="*/ 199 h 936"/>
                <a:gd name="T18" fmla="*/ 794 w 794"/>
                <a:gd name="T19" fmla="*/ 312 h 936"/>
                <a:gd name="T20" fmla="*/ 765 w 794"/>
                <a:gd name="T21" fmla="*/ 397 h 936"/>
                <a:gd name="T22" fmla="*/ 794 w 794"/>
                <a:gd name="T23" fmla="*/ 425 h 936"/>
                <a:gd name="T24" fmla="*/ 737 w 794"/>
                <a:gd name="T25" fmla="*/ 567 h 936"/>
                <a:gd name="T26" fmla="*/ 680 w 794"/>
                <a:gd name="T27" fmla="*/ 510 h 936"/>
                <a:gd name="T28" fmla="*/ 595 w 794"/>
                <a:gd name="T29" fmla="*/ 482 h 936"/>
                <a:gd name="T30" fmla="*/ 595 w 794"/>
                <a:gd name="T31" fmla="*/ 539 h 936"/>
                <a:gd name="T32" fmla="*/ 652 w 794"/>
                <a:gd name="T33" fmla="*/ 624 h 936"/>
                <a:gd name="T34" fmla="*/ 595 w 794"/>
                <a:gd name="T35" fmla="*/ 680 h 936"/>
                <a:gd name="T36" fmla="*/ 652 w 794"/>
                <a:gd name="T37" fmla="*/ 766 h 936"/>
                <a:gd name="T38" fmla="*/ 652 w 794"/>
                <a:gd name="T39" fmla="*/ 822 h 936"/>
                <a:gd name="T40" fmla="*/ 595 w 794"/>
                <a:gd name="T41" fmla="*/ 822 h 936"/>
                <a:gd name="T42" fmla="*/ 539 w 794"/>
                <a:gd name="T43" fmla="*/ 851 h 936"/>
                <a:gd name="T44" fmla="*/ 567 w 794"/>
                <a:gd name="T45" fmla="*/ 907 h 936"/>
                <a:gd name="T46" fmla="*/ 539 w 794"/>
                <a:gd name="T47" fmla="*/ 936 h 936"/>
                <a:gd name="T48" fmla="*/ 510 w 794"/>
                <a:gd name="T49" fmla="*/ 851 h 936"/>
                <a:gd name="T50" fmla="*/ 369 w 794"/>
                <a:gd name="T51" fmla="*/ 737 h 936"/>
                <a:gd name="T52" fmla="*/ 198 w 794"/>
                <a:gd name="T53" fmla="*/ 652 h 936"/>
                <a:gd name="T54" fmla="*/ 57 w 794"/>
                <a:gd name="T55" fmla="*/ 652 h 936"/>
                <a:gd name="T56" fmla="*/ 28 w 794"/>
                <a:gd name="T57" fmla="*/ 624 h 936"/>
                <a:gd name="T58" fmla="*/ 85 w 794"/>
                <a:gd name="T59" fmla="*/ 567 h 936"/>
                <a:gd name="T60" fmla="*/ 28 w 794"/>
                <a:gd name="T61" fmla="*/ 482 h 936"/>
                <a:gd name="T62" fmla="*/ 0 w 794"/>
                <a:gd name="T63" fmla="*/ 425 h 936"/>
                <a:gd name="T64" fmla="*/ 28 w 794"/>
                <a:gd name="T65" fmla="*/ 369 h 936"/>
                <a:gd name="T66" fmla="*/ 57 w 794"/>
                <a:gd name="T67" fmla="*/ 340 h 936"/>
                <a:gd name="T68" fmla="*/ 57 w 794"/>
                <a:gd name="T69" fmla="*/ 284 h 936"/>
                <a:gd name="T70" fmla="*/ 28 w 794"/>
                <a:gd name="T71" fmla="*/ 255 h 936"/>
                <a:gd name="T72" fmla="*/ 28 w 794"/>
                <a:gd name="T73" fmla="*/ 170 h 936"/>
                <a:gd name="T74" fmla="*/ 0 w 794"/>
                <a:gd name="T75" fmla="*/ 113 h 936"/>
                <a:gd name="T76" fmla="*/ 28 w 794"/>
                <a:gd name="T77" fmla="*/ 85 h 936"/>
                <a:gd name="T78" fmla="*/ 28 w 794"/>
                <a:gd name="T79" fmla="*/ 28 h 936"/>
                <a:gd name="T80" fmla="*/ 0 w 794"/>
                <a:gd name="T81" fmla="*/ 0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94" h="936">
                  <a:moveTo>
                    <a:pt x="0" y="0"/>
                  </a:moveTo>
                  <a:lnTo>
                    <a:pt x="85" y="0"/>
                  </a:lnTo>
                  <a:lnTo>
                    <a:pt x="170" y="57"/>
                  </a:lnTo>
                  <a:lnTo>
                    <a:pt x="198" y="113"/>
                  </a:lnTo>
                  <a:lnTo>
                    <a:pt x="425" y="140"/>
                  </a:lnTo>
                  <a:lnTo>
                    <a:pt x="571" y="112"/>
                  </a:lnTo>
                  <a:lnTo>
                    <a:pt x="595" y="113"/>
                  </a:lnTo>
                  <a:lnTo>
                    <a:pt x="680" y="113"/>
                  </a:lnTo>
                  <a:lnTo>
                    <a:pt x="709" y="199"/>
                  </a:lnTo>
                  <a:lnTo>
                    <a:pt x="794" y="312"/>
                  </a:lnTo>
                  <a:lnTo>
                    <a:pt x="765" y="397"/>
                  </a:lnTo>
                  <a:lnTo>
                    <a:pt x="794" y="425"/>
                  </a:lnTo>
                  <a:lnTo>
                    <a:pt x="737" y="567"/>
                  </a:lnTo>
                  <a:lnTo>
                    <a:pt x="680" y="510"/>
                  </a:lnTo>
                  <a:lnTo>
                    <a:pt x="595" y="482"/>
                  </a:lnTo>
                  <a:lnTo>
                    <a:pt x="595" y="539"/>
                  </a:lnTo>
                  <a:lnTo>
                    <a:pt x="652" y="624"/>
                  </a:lnTo>
                  <a:lnTo>
                    <a:pt x="595" y="680"/>
                  </a:lnTo>
                  <a:lnTo>
                    <a:pt x="652" y="766"/>
                  </a:lnTo>
                  <a:lnTo>
                    <a:pt x="652" y="822"/>
                  </a:lnTo>
                  <a:lnTo>
                    <a:pt x="595" y="822"/>
                  </a:lnTo>
                  <a:lnTo>
                    <a:pt x="539" y="851"/>
                  </a:lnTo>
                  <a:lnTo>
                    <a:pt x="567" y="907"/>
                  </a:lnTo>
                  <a:lnTo>
                    <a:pt x="539" y="936"/>
                  </a:lnTo>
                  <a:lnTo>
                    <a:pt x="510" y="851"/>
                  </a:lnTo>
                  <a:lnTo>
                    <a:pt x="369" y="737"/>
                  </a:lnTo>
                  <a:lnTo>
                    <a:pt x="198" y="652"/>
                  </a:lnTo>
                  <a:lnTo>
                    <a:pt x="57" y="652"/>
                  </a:lnTo>
                  <a:lnTo>
                    <a:pt x="28" y="624"/>
                  </a:lnTo>
                  <a:lnTo>
                    <a:pt x="85" y="567"/>
                  </a:lnTo>
                  <a:lnTo>
                    <a:pt x="28" y="482"/>
                  </a:lnTo>
                  <a:lnTo>
                    <a:pt x="0" y="425"/>
                  </a:lnTo>
                  <a:lnTo>
                    <a:pt x="28" y="369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28" y="255"/>
                  </a:lnTo>
                  <a:lnTo>
                    <a:pt x="28" y="170"/>
                  </a:lnTo>
                  <a:lnTo>
                    <a:pt x="0" y="113"/>
                  </a:lnTo>
                  <a:lnTo>
                    <a:pt x="28" y="85"/>
                  </a:lnTo>
                  <a:lnTo>
                    <a:pt x="28" y="28"/>
                  </a:lnTo>
                  <a:lnTo>
                    <a:pt x="0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44" name="Freeform 737"/>
            <p:cNvSpPr>
              <a:spLocks/>
            </p:cNvSpPr>
            <p:nvPr/>
          </p:nvSpPr>
          <p:spPr bwMode="auto">
            <a:xfrm>
              <a:off x="9280525" y="5386388"/>
              <a:ext cx="720725" cy="900112"/>
            </a:xfrm>
            <a:custGeom>
              <a:avLst/>
              <a:gdLst>
                <a:gd name="T0" fmla="*/ 116 w 454"/>
                <a:gd name="T1" fmla="*/ 1 h 567"/>
                <a:gd name="T2" fmla="*/ 134 w 454"/>
                <a:gd name="T3" fmla="*/ 3 h 567"/>
                <a:gd name="T4" fmla="*/ 199 w 454"/>
                <a:gd name="T5" fmla="*/ 0 h 567"/>
                <a:gd name="T6" fmla="*/ 256 w 454"/>
                <a:gd name="T7" fmla="*/ 85 h 567"/>
                <a:gd name="T8" fmla="*/ 369 w 454"/>
                <a:gd name="T9" fmla="*/ 198 h 567"/>
                <a:gd name="T10" fmla="*/ 454 w 454"/>
                <a:gd name="T11" fmla="*/ 198 h 567"/>
                <a:gd name="T12" fmla="*/ 426 w 454"/>
                <a:gd name="T13" fmla="*/ 255 h 567"/>
                <a:gd name="T14" fmla="*/ 426 w 454"/>
                <a:gd name="T15" fmla="*/ 340 h 567"/>
                <a:gd name="T16" fmla="*/ 369 w 454"/>
                <a:gd name="T17" fmla="*/ 368 h 567"/>
                <a:gd name="T18" fmla="*/ 284 w 454"/>
                <a:gd name="T19" fmla="*/ 368 h 567"/>
                <a:gd name="T20" fmla="*/ 341 w 454"/>
                <a:gd name="T21" fmla="*/ 396 h 567"/>
                <a:gd name="T22" fmla="*/ 284 w 454"/>
                <a:gd name="T23" fmla="*/ 481 h 567"/>
                <a:gd name="T24" fmla="*/ 256 w 454"/>
                <a:gd name="T25" fmla="*/ 538 h 567"/>
                <a:gd name="T26" fmla="*/ 199 w 454"/>
                <a:gd name="T27" fmla="*/ 481 h 567"/>
                <a:gd name="T28" fmla="*/ 170 w 454"/>
                <a:gd name="T29" fmla="*/ 567 h 567"/>
                <a:gd name="T30" fmla="*/ 114 w 454"/>
                <a:gd name="T31" fmla="*/ 510 h 567"/>
                <a:gd name="T32" fmla="*/ 57 w 454"/>
                <a:gd name="T33" fmla="*/ 567 h 567"/>
                <a:gd name="T34" fmla="*/ 0 w 454"/>
                <a:gd name="T35" fmla="*/ 481 h 567"/>
                <a:gd name="T36" fmla="*/ 57 w 454"/>
                <a:gd name="T37" fmla="*/ 425 h 567"/>
                <a:gd name="T38" fmla="*/ 0 w 454"/>
                <a:gd name="T39" fmla="*/ 340 h 567"/>
                <a:gd name="T40" fmla="*/ 0 w 454"/>
                <a:gd name="T41" fmla="*/ 283 h 567"/>
                <a:gd name="T42" fmla="*/ 85 w 454"/>
                <a:gd name="T43" fmla="*/ 311 h 567"/>
                <a:gd name="T44" fmla="*/ 142 w 454"/>
                <a:gd name="T45" fmla="*/ 368 h 567"/>
                <a:gd name="T46" fmla="*/ 199 w 454"/>
                <a:gd name="T47" fmla="*/ 226 h 567"/>
                <a:gd name="T48" fmla="*/ 170 w 454"/>
                <a:gd name="T49" fmla="*/ 198 h 567"/>
                <a:gd name="T50" fmla="*/ 199 w 454"/>
                <a:gd name="T51" fmla="*/ 113 h 567"/>
                <a:gd name="T52" fmla="*/ 116 w 454"/>
                <a:gd name="T53" fmla="*/ 1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4" h="567">
                  <a:moveTo>
                    <a:pt x="116" y="1"/>
                  </a:moveTo>
                  <a:cubicBezTo>
                    <a:pt x="129" y="4"/>
                    <a:pt x="123" y="3"/>
                    <a:pt x="134" y="3"/>
                  </a:cubicBezTo>
                  <a:lnTo>
                    <a:pt x="199" y="0"/>
                  </a:lnTo>
                  <a:lnTo>
                    <a:pt x="256" y="85"/>
                  </a:lnTo>
                  <a:lnTo>
                    <a:pt x="369" y="198"/>
                  </a:lnTo>
                  <a:lnTo>
                    <a:pt x="454" y="198"/>
                  </a:lnTo>
                  <a:lnTo>
                    <a:pt x="426" y="255"/>
                  </a:lnTo>
                  <a:lnTo>
                    <a:pt x="426" y="340"/>
                  </a:lnTo>
                  <a:lnTo>
                    <a:pt x="369" y="368"/>
                  </a:lnTo>
                  <a:lnTo>
                    <a:pt x="284" y="368"/>
                  </a:lnTo>
                  <a:lnTo>
                    <a:pt x="341" y="396"/>
                  </a:lnTo>
                  <a:lnTo>
                    <a:pt x="284" y="481"/>
                  </a:lnTo>
                  <a:lnTo>
                    <a:pt x="256" y="538"/>
                  </a:lnTo>
                  <a:lnTo>
                    <a:pt x="199" y="481"/>
                  </a:lnTo>
                  <a:lnTo>
                    <a:pt x="170" y="567"/>
                  </a:lnTo>
                  <a:lnTo>
                    <a:pt x="114" y="510"/>
                  </a:lnTo>
                  <a:lnTo>
                    <a:pt x="57" y="567"/>
                  </a:lnTo>
                  <a:lnTo>
                    <a:pt x="0" y="481"/>
                  </a:lnTo>
                  <a:lnTo>
                    <a:pt x="57" y="425"/>
                  </a:lnTo>
                  <a:lnTo>
                    <a:pt x="0" y="340"/>
                  </a:lnTo>
                  <a:lnTo>
                    <a:pt x="0" y="283"/>
                  </a:lnTo>
                  <a:lnTo>
                    <a:pt x="85" y="311"/>
                  </a:lnTo>
                  <a:lnTo>
                    <a:pt x="142" y="368"/>
                  </a:lnTo>
                  <a:lnTo>
                    <a:pt x="199" y="226"/>
                  </a:lnTo>
                  <a:lnTo>
                    <a:pt x="170" y="198"/>
                  </a:lnTo>
                  <a:lnTo>
                    <a:pt x="199" y="113"/>
                  </a:lnTo>
                  <a:lnTo>
                    <a:pt x="116" y="1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45" name="Freeform 738"/>
            <p:cNvSpPr>
              <a:spLocks/>
            </p:cNvSpPr>
            <p:nvPr/>
          </p:nvSpPr>
          <p:spPr bwMode="auto">
            <a:xfrm>
              <a:off x="9191625" y="6196013"/>
              <a:ext cx="1935163" cy="1214437"/>
            </a:xfrm>
            <a:custGeom>
              <a:avLst/>
              <a:gdLst>
                <a:gd name="T0" fmla="*/ 0 w 1219"/>
                <a:gd name="T1" fmla="*/ 227 h 765"/>
                <a:gd name="T2" fmla="*/ 85 w 1219"/>
                <a:gd name="T3" fmla="*/ 227 h 765"/>
                <a:gd name="T4" fmla="*/ 198 w 1219"/>
                <a:gd name="T5" fmla="*/ 453 h 765"/>
                <a:gd name="T6" fmla="*/ 312 w 1219"/>
                <a:gd name="T7" fmla="*/ 538 h 765"/>
                <a:gd name="T8" fmla="*/ 368 w 1219"/>
                <a:gd name="T9" fmla="*/ 538 h 765"/>
                <a:gd name="T10" fmla="*/ 397 w 1219"/>
                <a:gd name="T11" fmla="*/ 567 h 765"/>
                <a:gd name="T12" fmla="*/ 340 w 1219"/>
                <a:gd name="T13" fmla="*/ 652 h 765"/>
                <a:gd name="T14" fmla="*/ 397 w 1219"/>
                <a:gd name="T15" fmla="*/ 709 h 765"/>
                <a:gd name="T16" fmla="*/ 482 w 1219"/>
                <a:gd name="T17" fmla="*/ 709 h 765"/>
                <a:gd name="T18" fmla="*/ 567 w 1219"/>
                <a:gd name="T19" fmla="*/ 652 h 765"/>
                <a:gd name="T20" fmla="*/ 623 w 1219"/>
                <a:gd name="T21" fmla="*/ 680 h 765"/>
                <a:gd name="T22" fmla="*/ 680 w 1219"/>
                <a:gd name="T23" fmla="*/ 624 h 765"/>
                <a:gd name="T24" fmla="*/ 765 w 1219"/>
                <a:gd name="T25" fmla="*/ 652 h 765"/>
                <a:gd name="T26" fmla="*/ 879 w 1219"/>
                <a:gd name="T27" fmla="*/ 652 h 765"/>
                <a:gd name="T28" fmla="*/ 1105 w 1219"/>
                <a:gd name="T29" fmla="*/ 765 h 765"/>
                <a:gd name="T30" fmla="*/ 1219 w 1219"/>
                <a:gd name="T31" fmla="*/ 709 h 765"/>
                <a:gd name="T32" fmla="*/ 1020 w 1219"/>
                <a:gd name="T33" fmla="*/ 368 h 765"/>
                <a:gd name="T34" fmla="*/ 935 w 1219"/>
                <a:gd name="T35" fmla="*/ 397 h 765"/>
                <a:gd name="T36" fmla="*/ 850 w 1219"/>
                <a:gd name="T37" fmla="*/ 482 h 765"/>
                <a:gd name="T38" fmla="*/ 822 w 1219"/>
                <a:gd name="T39" fmla="*/ 453 h 765"/>
                <a:gd name="T40" fmla="*/ 793 w 1219"/>
                <a:gd name="T41" fmla="*/ 482 h 765"/>
                <a:gd name="T42" fmla="*/ 765 w 1219"/>
                <a:gd name="T43" fmla="*/ 425 h 765"/>
                <a:gd name="T44" fmla="*/ 822 w 1219"/>
                <a:gd name="T45" fmla="*/ 397 h 765"/>
                <a:gd name="T46" fmla="*/ 879 w 1219"/>
                <a:gd name="T47" fmla="*/ 425 h 765"/>
                <a:gd name="T48" fmla="*/ 935 w 1219"/>
                <a:gd name="T49" fmla="*/ 368 h 765"/>
                <a:gd name="T50" fmla="*/ 822 w 1219"/>
                <a:gd name="T51" fmla="*/ 340 h 765"/>
                <a:gd name="T52" fmla="*/ 850 w 1219"/>
                <a:gd name="T53" fmla="*/ 312 h 765"/>
                <a:gd name="T54" fmla="*/ 1020 w 1219"/>
                <a:gd name="T55" fmla="*/ 340 h 765"/>
                <a:gd name="T56" fmla="*/ 1077 w 1219"/>
                <a:gd name="T57" fmla="*/ 283 h 765"/>
                <a:gd name="T58" fmla="*/ 992 w 1219"/>
                <a:gd name="T59" fmla="*/ 227 h 765"/>
                <a:gd name="T60" fmla="*/ 935 w 1219"/>
                <a:gd name="T61" fmla="*/ 283 h 765"/>
                <a:gd name="T62" fmla="*/ 907 w 1219"/>
                <a:gd name="T63" fmla="*/ 255 h 765"/>
                <a:gd name="T64" fmla="*/ 822 w 1219"/>
                <a:gd name="T65" fmla="*/ 255 h 765"/>
                <a:gd name="T66" fmla="*/ 793 w 1219"/>
                <a:gd name="T67" fmla="*/ 198 h 765"/>
                <a:gd name="T68" fmla="*/ 652 w 1219"/>
                <a:gd name="T69" fmla="*/ 198 h 765"/>
                <a:gd name="T70" fmla="*/ 623 w 1219"/>
                <a:gd name="T71" fmla="*/ 170 h 765"/>
                <a:gd name="T72" fmla="*/ 538 w 1219"/>
                <a:gd name="T73" fmla="*/ 170 h 765"/>
                <a:gd name="T74" fmla="*/ 510 w 1219"/>
                <a:gd name="T75" fmla="*/ 170 h 765"/>
                <a:gd name="T76" fmla="*/ 482 w 1219"/>
                <a:gd name="T77" fmla="*/ 142 h 765"/>
                <a:gd name="T78" fmla="*/ 453 w 1219"/>
                <a:gd name="T79" fmla="*/ 85 h 765"/>
                <a:gd name="T80" fmla="*/ 340 w 1219"/>
                <a:gd name="T81" fmla="*/ 85 h 765"/>
                <a:gd name="T82" fmla="*/ 255 w 1219"/>
                <a:gd name="T83" fmla="*/ 113 h 765"/>
                <a:gd name="T84" fmla="*/ 226 w 1219"/>
                <a:gd name="T85" fmla="*/ 170 h 765"/>
                <a:gd name="T86" fmla="*/ 226 w 1219"/>
                <a:gd name="T87" fmla="*/ 57 h 765"/>
                <a:gd name="T88" fmla="*/ 170 w 1219"/>
                <a:gd name="T89" fmla="*/ 0 h 765"/>
                <a:gd name="T90" fmla="*/ 113 w 1219"/>
                <a:gd name="T91" fmla="*/ 57 h 765"/>
                <a:gd name="T92" fmla="*/ 113 w 1219"/>
                <a:gd name="T93" fmla="*/ 113 h 765"/>
                <a:gd name="T94" fmla="*/ 56 w 1219"/>
                <a:gd name="T95" fmla="*/ 113 h 765"/>
                <a:gd name="T96" fmla="*/ 0 w 1219"/>
                <a:gd name="T97" fmla="*/ 142 h 765"/>
                <a:gd name="T98" fmla="*/ 28 w 1219"/>
                <a:gd name="T99" fmla="*/ 198 h 765"/>
                <a:gd name="T100" fmla="*/ 0 w 1219"/>
                <a:gd name="T101" fmla="*/ 227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19" h="765">
                  <a:moveTo>
                    <a:pt x="0" y="227"/>
                  </a:moveTo>
                  <a:lnTo>
                    <a:pt x="85" y="227"/>
                  </a:lnTo>
                  <a:lnTo>
                    <a:pt x="198" y="453"/>
                  </a:lnTo>
                  <a:lnTo>
                    <a:pt x="312" y="538"/>
                  </a:lnTo>
                  <a:lnTo>
                    <a:pt x="368" y="538"/>
                  </a:lnTo>
                  <a:lnTo>
                    <a:pt x="397" y="567"/>
                  </a:lnTo>
                  <a:lnTo>
                    <a:pt x="340" y="652"/>
                  </a:lnTo>
                  <a:lnTo>
                    <a:pt x="397" y="709"/>
                  </a:lnTo>
                  <a:lnTo>
                    <a:pt x="482" y="709"/>
                  </a:lnTo>
                  <a:lnTo>
                    <a:pt x="567" y="652"/>
                  </a:lnTo>
                  <a:lnTo>
                    <a:pt x="623" y="680"/>
                  </a:lnTo>
                  <a:lnTo>
                    <a:pt x="680" y="624"/>
                  </a:lnTo>
                  <a:lnTo>
                    <a:pt x="765" y="652"/>
                  </a:lnTo>
                  <a:lnTo>
                    <a:pt x="879" y="652"/>
                  </a:lnTo>
                  <a:lnTo>
                    <a:pt x="1105" y="765"/>
                  </a:lnTo>
                  <a:lnTo>
                    <a:pt x="1219" y="709"/>
                  </a:lnTo>
                  <a:lnTo>
                    <a:pt x="1020" y="368"/>
                  </a:lnTo>
                  <a:lnTo>
                    <a:pt x="935" y="397"/>
                  </a:lnTo>
                  <a:lnTo>
                    <a:pt x="850" y="482"/>
                  </a:lnTo>
                  <a:lnTo>
                    <a:pt x="822" y="453"/>
                  </a:lnTo>
                  <a:lnTo>
                    <a:pt x="793" y="482"/>
                  </a:lnTo>
                  <a:lnTo>
                    <a:pt x="765" y="425"/>
                  </a:lnTo>
                  <a:lnTo>
                    <a:pt x="822" y="397"/>
                  </a:lnTo>
                  <a:lnTo>
                    <a:pt x="879" y="425"/>
                  </a:lnTo>
                  <a:lnTo>
                    <a:pt x="935" y="368"/>
                  </a:lnTo>
                  <a:lnTo>
                    <a:pt x="822" y="340"/>
                  </a:lnTo>
                  <a:lnTo>
                    <a:pt x="850" y="312"/>
                  </a:lnTo>
                  <a:lnTo>
                    <a:pt x="1020" y="340"/>
                  </a:lnTo>
                  <a:lnTo>
                    <a:pt x="1077" y="283"/>
                  </a:lnTo>
                  <a:lnTo>
                    <a:pt x="992" y="227"/>
                  </a:lnTo>
                  <a:lnTo>
                    <a:pt x="935" y="283"/>
                  </a:lnTo>
                  <a:lnTo>
                    <a:pt x="907" y="255"/>
                  </a:lnTo>
                  <a:lnTo>
                    <a:pt x="822" y="255"/>
                  </a:lnTo>
                  <a:lnTo>
                    <a:pt x="793" y="198"/>
                  </a:lnTo>
                  <a:lnTo>
                    <a:pt x="652" y="198"/>
                  </a:lnTo>
                  <a:lnTo>
                    <a:pt x="623" y="170"/>
                  </a:lnTo>
                  <a:lnTo>
                    <a:pt x="538" y="170"/>
                  </a:lnTo>
                  <a:lnTo>
                    <a:pt x="510" y="170"/>
                  </a:lnTo>
                  <a:lnTo>
                    <a:pt x="482" y="142"/>
                  </a:lnTo>
                  <a:lnTo>
                    <a:pt x="453" y="85"/>
                  </a:lnTo>
                  <a:lnTo>
                    <a:pt x="340" y="85"/>
                  </a:lnTo>
                  <a:lnTo>
                    <a:pt x="255" y="113"/>
                  </a:lnTo>
                  <a:lnTo>
                    <a:pt x="226" y="170"/>
                  </a:lnTo>
                  <a:lnTo>
                    <a:pt x="226" y="57"/>
                  </a:lnTo>
                  <a:lnTo>
                    <a:pt x="170" y="0"/>
                  </a:lnTo>
                  <a:lnTo>
                    <a:pt x="113" y="57"/>
                  </a:lnTo>
                  <a:lnTo>
                    <a:pt x="113" y="113"/>
                  </a:lnTo>
                  <a:lnTo>
                    <a:pt x="56" y="113"/>
                  </a:lnTo>
                  <a:lnTo>
                    <a:pt x="0" y="142"/>
                  </a:lnTo>
                  <a:lnTo>
                    <a:pt x="28" y="198"/>
                  </a:lnTo>
                  <a:lnTo>
                    <a:pt x="0" y="22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46" name="Freeform 739"/>
            <p:cNvSpPr>
              <a:spLocks/>
            </p:cNvSpPr>
            <p:nvPr/>
          </p:nvSpPr>
          <p:spPr bwMode="auto">
            <a:xfrm>
              <a:off x="9550400" y="5791200"/>
              <a:ext cx="1216025" cy="809625"/>
            </a:xfrm>
            <a:custGeom>
              <a:avLst/>
              <a:gdLst>
                <a:gd name="T0" fmla="*/ 256 w 766"/>
                <a:gd name="T1" fmla="*/ 0 h 510"/>
                <a:gd name="T2" fmla="*/ 341 w 766"/>
                <a:gd name="T3" fmla="*/ 0 h 510"/>
                <a:gd name="T4" fmla="*/ 397 w 766"/>
                <a:gd name="T5" fmla="*/ 85 h 510"/>
                <a:gd name="T6" fmla="*/ 369 w 766"/>
                <a:gd name="T7" fmla="*/ 113 h 510"/>
                <a:gd name="T8" fmla="*/ 426 w 766"/>
                <a:gd name="T9" fmla="*/ 141 h 510"/>
                <a:gd name="T10" fmla="*/ 454 w 766"/>
                <a:gd name="T11" fmla="*/ 113 h 510"/>
                <a:gd name="T12" fmla="*/ 511 w 766"/>
                <a:gd name="T13" fmla="*/ 141 h 510"/>
                <a:gd name="T14" fmla="*/ 596 w 766"/>
                <a:gd name="T15" fmla="*/ 113 h 510"/>
                <a:gd name="T16" fmla="*/ 596 w 766"/>
                <a:gd name="T17" fmla="*/ 198 h 510"/>
                <a:gd name="T18" fmla="*/ 766 w 766"/>
                <a:gd name="T19" fmla="*/ 453 h 510"/>
                <a:gd name="T20" fmla="*/ 681 w 766"/>
                <a:gd name="T21" fmla="*/ 510 h 510"/>
                <a:gd name="T22" fmla="*/ 596 w 766"/>
                <a:gd name="T23" fmla="*/ 510 h 510"/>
                <a:gd name="T24" fmla="*/ 567 w 766"/>
                <a:gd name="T25" fmla="*/ 453 h 510"/>
                <a:gd name="T26" fmla="*/ 426 w 766"/>
                <a:gd name="T27" fmla="*/ 453 h 510"/>
                <a:gd name="T28" fmla="*/ 397 w 766"/>
                <a:gd name="T29" fmla="*/ 425 h 510"/>
                <a:gd name="T30" fmla="*/ 284 w 766"/>
                <a:gd name="T31" fmla="*/ 425 h 510"/>
                <a:gd name="T32" fmla="*/ 256 w 766"/>
                <a:gd name="T33" fmla="*/ 397 h 510"/>
                <a:gd name="T34" fmla="*/ 227 w 766"/>
                <a:gd name="T35" fmla="*/ 340 h 510"/>
                <a:gd name="T36" fmla="*/ 114 w 766"/>
                <a:gd name="T37" fmla="*/ 340 h 510"/>
                <a:gd name="T38" fmla="*/ 29 w 766"/>
                <a:gd name="T39" fmla="*/ 368 h 510"/>
                <a:gd name="T40" fmla="*/ 0 w 766"/>
                <a:gd name="T41" fmla="*/ 425 h 510"/>
                <a:gd name="T42" fmla="*/ 0 w 766"/>
                <a:gd name="T43" fmla="*/ 312 h 510"/>
                <a:gd name="T44" fmla="*/ 29 w 766"/>
                <a:gd name="T45" fmla="*/ 226 h 510"/>
                <a:gd name="T46" fmla="*/ 86 w 766"/>
                <a:gd name="T47" fmla="*/ 283 h 510"/>
                <a:gd name="T48" fmla="*/ 114 w 766"/>
                <a:gd name="T49" fmla="*/ 226 h 510"/>
                <a:gd name="T50" fmla="*/ 171 w 766"/>
                <a:gd name="T51" fmla="*/ 141 h 510"/>
                <a:gd name="T52" fmla="*/ 114 w 766"/>
                <a:gd name="T53" fmla="*/ 113 h 510"/>
                <a:gd name="T54" fmla="*/ 199 w 766"/>
                <a:gd name="T55" fmla="*/ 113 h 510"/>
                <a:gd name="T56" fmla="*/ 256 w 766"/>
                <a:gd name="T57" fmla="*/ 85 h 510"/>
                <a:gd name="T58" fmla="*/ 256 w 766"/>
                <a:gd name="T5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66" h="510">
                  <a:moveTo>
                    <a:pt x="256" y="0"/>
                  </a:moveTo>
                  <a:lnTo>
                    <a:pt x="341" y="0"/>
                  </a:lnTo>
                  <a:lnTo>
                    <a:pt x="397" y="85"/>
                  </a:lnTo>
                  <a:lnTo>
                    <a:pt x="369" y="113"/>
                  </a:lnTo>
                  <a:lnTo>
                    <a:pt x="426" y="141"/>
                  </a:lnTo>
                  <a:lnTo>
                    <a:pt x="454" y="113"/>
                  </a:lnTo>
                  <a:lnTo>
                    <a:pt x="511" y="141"/>
                  </a:lnTo>
                  <a:lnTo>
                    <a:pt x="596" y="113"/>
                  </a:lnTo>
                  <a:lnTo>
                    <a:pt x="596" y="198"/>
                  </a:lnTo>
                  <a:lnTo>
                    <a:pt x="766" y="453"/>
                  </a:lnTo>
                  <a:lnTo>
                    <a:pt x="681" y="510"/>
                  </a:lnTo>
                  <a:lnTo>
                    <a:pt x="596" y="510"/>
                  </a:lnTo>
                  <a:lnTo>
                    <a:pt x="567" y="453"/>
                  </a:lnTo>
                  <a:lnTo>
                    <a:pt x="426" y="453"/>
                  </a:lnTo>
                  <a:lnTo>
                    <a:pt x="397" y="425"/>
                  </a:lnTo>
                  <a:lnTo>
                    <a:pt x="284" y="425"/>
                  </a:lnTo>
                  <a:lnTo>
                    <a:pt x="256" y="397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29" y="368"/>
                  </a:lnTo>
                  <a:lnTo>
                    <a:pt x="0" y="425"/>
                  </a:lnTo>
                  <a:lnTo>
                    <a:pt x="0" y="312"/>
                  </a:lnTo>
                  <a:lnTo>
                    <a:pt x="29" y="226"/>
                  </a:lnTo>
                  <a:lnTo>
                    <a:pt x="86" y="283"/>
                  </a:lnTo>
                  <a:lnTo>
                    <a:pt x="114" y="226"/>
                  </a:lnTo>
                  <a:lnTo>
                    <a:pt x="171" y="141"/>
                  </a:lnTo>
                  <a:lnTo>
                    <a:pt x="114" y="113"/>
                  </a:lnTo>
                  <a:lnTo>
                    <a:pt x="199" y="113"/>
                  </a:lnTo>
                  <a:lnTo>
                    <a:pt x="256" y="85"/>
                  </a:lnTo>
                  <a:lnTo>
                    <a:pt x="256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47" name="Freeform 740"/>
            <p:cNvSpPr>
              <a:spLocks/>
            </p:cNvSpPr>
            <p:nvPr/>
          </p:nvSpPr>
          <p:spPr bwMode="auto">
            <a:xfrm>
              <a:off x="9910763" y="5114925"/>
              <a:ext cx="630237" cy="900113"/>
            </a:xfrm>
            <a:custGeom>
              <a:avLst/>
              <a:gdLst>
                <a:gd name="T0" fmla="*/ 142 w 397"/>
                <a:gd name="T1" fmla="*/ 0 h 567"/>
                <a:gd name="T2" fmla="*/ 57 w 397"/>
                <a:gd name="T3" fmla="*/ 29 h 567"/>
                <a:gd name="T4" fmla="*/ 29 w 397"/>
                <a:gd name="T5" fmla="*/ 85 h 567"/>
                <a:gd name="T6" fmla="*/ 0 w 397"/>
                <a:gd name="T7" fmla="*/ 171 h 567"/>
                <a:gd name="T8" fmla="*/ 29 w 397"/>
                <a:gd name="T9" fmla="*/ 227 h 567"/>
                <a:gd name="T10" fmla="*/ 85 w 397"/>
                <a:gd name="T11" fmla="*/ 227 h 567"/>
                <a:gd name="T12" fmla="*/ 85 w 397"/>
                <a:gd name="T13" fmla="*/ 341 h 567"/>
                <a:gd name="T14" fmla="*/ 57 w 397"/>
                <a:gd name="T15" fmla="*/ 369 h 567"/>
                <a:gd name="T16" fmla="*/ 29 w 397"/>
                <a:gd name="T17" fmla="*/ 426 h 567"/>
                <a:gd name="T18" fmla="*/ 114 w 397"/>
                <a:gd name="T19" fmla="*/ 426 h 567"/>
                <a:gd name="T20" fmla="*/ 170 w 397"/>
                <a:gd name="T21" fmla="*/ 511 h 567"/>
                <a:gd name="T22" fmla="*/ 142 w 397"/>
                <a:gd name="T23" fmla="*/ 539 h 567"/>
                <a:gd name="T24" fmla="*/ 199 w 397"/>
                <a:gd name="T25" fmla="*/ 567 h 567"/>
                <a:gd name="T26" fmla="*/ 227 w 397"/>
                <a:gd name="T27" fmla="*/ 539 h 567"/>
                <a:gd name="T28" fmla="*/ 284 w 397"/>
                <a:gd name="T29" fmla="*/ 567 h 567"/>
                <a:gd name="T30" fmla="*/ 369 w 397"/>
                <a:gd name="T31" fmla="*/ 539 h 567"/>
                <a:gd name="T32" fmla="*/ 397 w 397"/>
                <a:gd name="T33" fmla="*/ 256 h 567"/>
                <a:gd name="T34" fmla="*/ 369 w 397"/>
                <a:gd name="T35" fmla="*/ 199 h 567"/>
                <a:gd name="T36" fmla="*/ 397 w 397"/>
                <a:gd name="T37" fmla="*/ 171 h 567"/>
                <a:gd name="T38" fmla="*/ 397 w 397"/>
                <a:gd name="T39" fmla="*/ 142 h 567"/>
                <a:gd name="T40" fmla="*/ 312 w 397"/>
                <a:gd name="T41" fmla="*/ 85 h 567"/>
                <a:gd name="T42" fmla="*/ 255 w 397"/>
                <a:gd name="T43" fmla="*/ 85 h 567"/>
                <a:gd name="T44" fmla="*/ 199 w 397"/>
                <a:gd name="T45" fmla="*/ 29 h 567"/>
                <a:gd name="T46" fmla="*/ 142 w 397"/>
                <a:gd name="T4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7" h="567">
                  <a:moveTo>
                    <a:pt x="142" y="0"/>
                  </a:moveTo>
                  <a:lnTo>
                    <a:pt x="57" y="29"/>
                  </a:lnTo>
                  <a:lnTo>
                    <a:pt x="29" y="85"/>
                  </a:lnTo>
                  <a:lnTo>
                    <a:pt x="0" y="171"/>
                  </a:lnTo>
                  <a:lnTo>
                    <a:pt x="29" y="227"/>
                  </a:lnTo>
                  <a:lnTo>
                    <a:pt x="85" y="227"/>
                  </a:lnTo>
                  <a:lnTo>
                    <a:pt x="85" y="341"/>
                  </a:lnTo>
                  <a:lnTo>
                    <a:pt x="57" y="369"/>
                  </a:lnTo>
                  <a:lnTo>
                    <a:pt x="29" y="426"/>
                  </a:lnTo>
                  <a:lnTo>
                    <a:pt x="114" y="426"/>
                  </a:lnTo>
                  <a:lnTo>
                    <a:pt x="170" y="511"/>
                  </a:lnTo>
                  <a:lnTo>
                    <a:pt x="142" y="539"/>
                  </a:lnTo>
                  <a:lnTo>
                    <a:pt x="199" y="567"/>
                  </a:lnTo>
                  <a:lnTo>
                    <a:pt x="227" y="539"/>
                  </a:lnTo>
                  <a:lnTo>
                    <a:pt x="284" y="567"/>
                  </a:lnTo>
                  <a:lnTo>
                    <a:pt x="369" y="539"/>
                  </a:lnTo>
                  <a:lnTo>
                    <a:pt x="397" y="256"/>
                  </a:lnTo>
                  <a:lnTo>
                    <a:pt x="369" y="199"/>
                  </a:lnTo>
                  <a:lnTo>
                    <a:pt x="397" y="171"/>
                  </a:lnTo>
                  <a:lnTo>
                    <a:pt x="397" y="142"/>
                  </a:lnTo>
                  <a:lnTo>
                    <a:pt x="312" y="85"/>
                  </a:lnTo>
                  <a:lnTo>
                    <a:pt x="255" y="85"/>
                  </a:lnTo>
                  <a:lnTo>
                    <a:pt x="199" y="29"/>
                  </a:lnTo>
                  <a:lnTo>
                    <a:pt x="142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48" name="Freeform 741"/>
            <p:cNvSpPr>
              <a:spLocks/>
            </p:cNvSpPr>
            <p:nvPr/>
          </p:nvSpPr>
          <p:spPr bwMode="auto">
            <a:xfrm>
              <a:off x="9236075" y="4935538"/>
              <a:ext cx="809625" cy="765175"/>
            </a:xfrm>
            <a:custGeom>
              <a:avLst/>
              <a:gdLst>
                <a:gd name="T0" fmla="*/ 312 w 510"/>
                <a:gd name="T1" fmla="*/ 0 h 482"/>
                <a:gd name="T2" fmla="*/ 198 w 510"/>
                <a:gd name="T3" fmla="*/ 0 h 482"/>
                <a:gd name="T4" fmla="*/ 142 w 510"/>
                <a:gd name="T5" fmla="*/ 57 h 482"/>
                <a:gd name="T6" fmla="*/ 85 w 510"/>
                <a:gd name="T7" fmla="*/ 113 h 482"/>
                <a:gd name="T8" fmla="*/ 0 w 510"/>
                <a:gd name="T9" fmla="*/ 198 h 482"/>
                <a:gd name="T10" fmla="*/ 113 w 510"/>
                <a:gd name="T11" fmla="*/ 198 h 482"/>
                <a:gd name="T12" fmla="*/ 142 w 510"/>
                <a:gd name="T13" fmla="*/ 284 h 482"/>
                <a:gd name="T14" fmla="*/ 227 w 510"/>
                <a:gd name="T15" fmla="*/ 284 h 482"/>
                <a:gd name="T16" fmla="*/ 284 w 510"/>
                <a:gd name="T17" fmla="*/ 369 h 482"/>
                <a:gd name="T18" fmla="*/ 397 w 510"/>
                <a:gd name="T19" fmla="*/ 482 h 482"/>
                <a:gd name="T20" fmla="*/ 482 w 510"/>
                <a:gd name="T21" fmla="*/ 482 h 482"/>
                <a:gd name="T22" fmla="*/ 510 w 510"/>
                <a:gd name="T23" fmla="*/ 454 h 482"/>
                <a:gd name="T24" fmla="*/ 510 w 510"/>
                <a:gd name="T25" fmla="*/ 340 h 482"/>
                <a:gd name="T26" fmla="*/ 454 w 510"/>
                <a:gd name="T27" fmla="*/ 340 h 482"/>
                <a:gd name="T28" fmla="*/ 425 w 510"/>
                <a:gd name="T29" fmla="*/ 284 h 482"/>
                <a:gd name="T30" fmla="*/ 454 w 510"/>
                <a:gd name="T31" fmla="*/ 198 h 482"/>
                <a:gd name="T32" fmla="*/ 482 w 510"/>
                <a:gd name="T33" fmla="*/ 142 h 482"/>
                <a:gd name="T34" fmla="*/ 482 w 510"/>
                <a:gd name="T35" fmla="*/ 113 h 482"/>
                <a:gd name="T36" fmla="*/ 425 w 510"/>
                <a:gd name="T37" fmla="*/ 113 h 482"/>
                <a:gd name="T38" fmla="*/ 397 w 510"/>
                <a:gd name="T39" fmla="*/ 57 h 482"/>
                <a:gd name="T40" fmla="*/ 312 w 510"/>
                <a:gd name="T41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0" h="482">
                  <a:moveTo>
                    <a:pt x="312" y="0"/>
                  </a:moveTo>
                  <a:lnTo>
                    <a:pt x="198" y="0"/>
                  </a:lnTo>
                  <a:lnTo>
                    <a:pt x="142" y="57"/>
                  </a:lnTo>
                  <a:lnTo>
                    <a:pt x="85" y="113"/>
                  </a:lnTo>
                  <a:lnTo>
                    <a:pt x="0" y="198"/>
                  </a:lnTo>
                  <a:lnTo>
                    <a:pt x="113" y="198"/>
                  </a:lnTo>
                  <a:lnTo>
                    <a:pt x="142" y="284"/>
                  </a:lnTo>
                  <a:lnTo>
                    <a:pt x="227" y="284"/>
                  </a:lnTo>
                  <a:lnTo>
                    <a:pt x="284" y="369"/>
                  </a:lnTo>
                  <a:lnTo>
                    <a:pt x="397" y="482"/>
                  </a:lnTo>
                  <a:lnTo>
                    <a:pt x="482" y="482"/>
                  </a:lnTo>
                  <a:lnTo>
                    <a:pt x="510" y="454"/>
                  </a:lnTo>
                  <a:lnTo>
                    <a:pt x="510" y="340"/>
                  </a:lnTo>
                  <a:lnTo>
                    <a:pt x="454" y="340"/>
                  </a:lnTo>
                  <a:lnTo>
                    <a:pt x="425" y="284"/>
                  </a:lnTo>
                  <a:lnTo>
                    <a:pt x="454" y="198"/>
                  </a:lnTo>
                  <a:lnTo>
                    <a:pt x="482" y="142"/>
                  </a:lnTo>
                  <a:lnTo>
                    <a:pt x="482" y="113"/>
                  </a:lnTo>
                  <a:lnTo>
                    <a:pt x="425" y="113"/>
                  </a:lnTo>
                  <a:lnTo>
                    <a:pt x="397" y="57"/>
                  </a:lnTo>
                  <a:lnTo>
                    <a:pt x="312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49" name="Freeform 742"/>
            <p:cNvSpPr>
              <a:spLocks/>
            </p:cNvSpPr>
            <p:nvPr/>
          </p:nvSpPr>
          <p:spPr bwMode="auto">
            <a:xfrm>
              <a:off x="8291513" y="4305300"/>
              <a:ext cx="1035050" cy="990600"/>
            </a:xfrm>
            <a:custGeom>
              <a:avLst/>
              <a:gdLst>
                <a:gd name="T0" fmla="*/ 340 w 652"/>
                <a:gd name="T1" fmla="*/ 29 h 624"/>
                <a:gd name="T2" fmla="*/ 283 w 652"/>
                <a:gd name="T3" fmla="*/ 0 h 624"/>
                <a:gd name="T4" fmla="*/ 113 w 652"/>
                <a:gd name="T5" fmla="*/ 85 h 624"/>
                <a:gd name="T6" fmla="*/ 85 w 652"/>
                <a:gd name="T7" fmla="*/ 142 h 624"/>
                <a:gd name="T8" fmla="*/ 28 w 652"/>
                <a:gd name="T9" fmla="*/ 114 h 624"/>
                <a:gd name="T10" fmla="*/ 0 w 652"/>
                <a:gd name="T11" fmla="*/ 142 h 624"/>
                <a:gd name="T12" fmla="*/ 28 w 652"/>
                <a:gd name="T13" fmla="*/ 170 h 624"/>
                <a:gd name="T14" fmla="*/ 56 w 652"/>
                <a:gd name="T15" fmla="*/ 227 h 624"/>
                <a:gd name="T16" fmla="*/ 113 w 652"/>
                <a:gd name="T17" fmla="*/ 255 h 624"/>
                <a:gd name="T18" fmla="*/ 56 w 652"/>
                <a:gd name="T19" fmla="*/ 397 h 624"/>
                <a:gd name="T20" fmla="*/ 85 w 652"/>
                <a:gd name="T21" fmla="*/ 425 h 624"/>
                <a:gd name="T22" fmla="*/ 28 w 652"/>
                <a:gd name="T23" fmla="*/ 482 h 624"/>
                <a:gd name="T24" fmla="*/ 113 w 652"/>
                <a:gd name="T25" fmla="*/ 482 h 624"/>
                <a:gd name="T26" fmla="*/ 198 w 652"/>
                <a:gd name="T27" fmla="*/ 539 h 624"/>
                <a:gd name="T28" fmla="*/ 226 w 652"/>
                <a:gd name="T29" fmla="*/ 595 h 624"/>
                <a:gd name="T30" fmla="*/ 453 w 652"/>
                <a:gd name="T31" fmla="*/ 624 h 624"/>
                <a:gd name="T32" fmla="*/ 595 w 652"/>
                <a:gd name="T33" fmla="*/ 595 h 624"/>
                <a:gd name="T34" fmla="*/ 652 w 652"/>
                <a:gd name="T35" fmla="*/ 539 h 624"/>
                <a:gd name="T36" fmla="*/ 595 w 652"/>
                <a:gd name="T37" fmla="*/ 482 h 624"/>
                <a:gd name="T38" fmla="*/ 595 w 652"/>
                <a:gd name="T39" fmla="*/ 454 h 624"/>
                <a:gd name="T40" fmla="*/ 652 w 652"/>
                <a:gd name="T41" fmla="*/ 425 h 624"/>
                <a:gd name="T42" fmla="*/ 652 w 652"/>
                <a:gd name="T43" fmla="*/ 369 h 624"/>
                <a:gd name="T44" fmla="*/ 623 w 652"/>
                <a:gd name="T45" fmla="*/ 340 h 624"/>
                <a:gd name="T46" fmla="*/ 595 w 652"/>
                <a:gd name="T47" fmla="*/ 227 h 624"/>
                <a:gd name="T48" fmla="*/ 482 w 652"/>
                <a:gd name="T49" fmla="*/ 199 h 624"/>
                <a:gd name="T50" fmla="*/ 453 w 652"/>
                <a:gd name="T51" fmla="*/ 170 h 624"/>
                <a:gd name="T52" fmla="*/ 397 w 652"/>
                <a:gd name="T53" fmla="*/ 142 h 624"/>
                <a:gd name="T54" fmla="*/ 397 w 652"/>
                <a:gd name="T55" fmla="*/ 114 h 624"/>
                <a:gd name="T56" fmla="*/ 368 w 652"/>
                <a:gd name="T57" fmla="*/ 114 h 624"/>
                <a:gd name="T58" fmla="*/ 340 w 652"/>
                <a:gd name="T59" fmla="*/ 29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52" h="624">
                  <a:moveTo>
                    <a:pt x="340" y="29"/>
                  </a:moveTo>
                  <a:lnTo>
                    <a:pt x="283" y="0"/>
                  </a:lnTo>
                  <a:lnTo>
                    <a:pt x="113" y="85"/>
                  </a:lnTo>
                  <a:lnTo>
                    <a:pt x="85" y="142"/>
                  </a:lnTo>
                  <a:lnTo>
                    <a:pt x="28" y="114"/>
                  </a:lnTo>
                  <a:lnTo>
                    <a:pt x="0" y="142"/>
                  </a:lnTo>
                  <a:lnTo>
                    <a:pt x="28" y="170"/>
                  </a:lnTo>
                  <a:lnTo>
                    <a:pt x="56" y="227"/>
                  </a:lnTo>
                  <a:lnTo>
                    <a:pt x="113" y="255"/>
                  </a:lnTo>
                  <a:lnTo>
                    <a:pt x="56" y="397"/>
                  </a:lnTo>
                  <a:lnTo>
                    <a:pt x="85" y="425"/>
                  </a:lnTo>
                  <a:lnTo>
                    <a:pt x="28" y="482"/>
                  </a:lnTo>
                  <a:lnTo>
                    <a:pt x="113" y="482"/>
                  </a:lnTo>
                  <a:lnTo>
                    <a:pt x="198" y="539"/>
                  </a:lnTo>
                  <a:lnTo>
                    <a:pt x="226" y="595"/>
                  </a:lnTo>
                  <a:lnTo>
                    <a:pt x="453" y="624"/>
                  </a:lnTo>
                  <a:lnTo>
                    <a:pt x="595" y="595"/>
                  </a:lnTo>
                  <a:lnTo>
                    <a:pt x="652" y="539"/>
                  </a:lnTo>
                  <a:lnTo>
                    <a:pt x="595" y="482"/>
                  </a:lnTo>
                  <a:lnTo>
                    <a:pt x="595" y="454"/>
                  </a:lnTo>
                  <a:lnTo>
                    <a:pt x="652" y="425"/>
                  </a:lnTo>
                  <a:lnTo>
                    <a:pt x="652" y="369"/>
                  </a:lnTo>
                  <a:lnTo>
                    <a:pt x="623" y="340"/>
                  </a:lnTo>
                  <a:lnTo>
                    <a:pt x="595" y="227"/>
                  </a:lnTo>
                  <a:lnTo>
                    <a:pt x="482" y="199"/>
                  </a:lnTo>
                  <a:lnTo>
                    <a:pt x="453" y="170"/>
                  </a:lnTo>
                  <a:lnTo>
                    <a:pt x="397" y="142"/>
                  </a:lnTo>
                  <a:lnTo>
                    <a:pt x="397" y="114"/>
                  </a:lnTo>
                  <a:lnTo>
                    <a:pt x="368" y="114"/>
                  </a:lnTo>
                  <a:lnTo>
                    <a:pt x="340" y="2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50" name="Freeform 743"/>
            <p:cNvSpPr>
              <a:spLocks/>
            </p:cNvSpPr>
            <p:nvPr/>
          </p:nvSpPr>
          <p:spPr bwMode="auto">
            <a:xfrm>
              <a:off x="8066088" y="3540125"/>
              <a:ext cx="1484312" cy="1035050"/>
            </a:xfrm>
            <a:custGeom>
              <a:avLst/>
              <a:gdLst>
                <a:gd name="T0" fmla="*/ 0 w 935"/>
                <a:gd name="T1" fmla="*/ 199 h 652"/>
                <a:gd name="T2" fmla="*/ 28 w 935"/>
                <a:gd name="T3" fmla="*/ 284 h 652"/>
                <a:gd name="T4" fmla="*/ 28 w 935"/>
                <a:gd name="T5" fmla="*/ 454 h 652"/>
                <a:gd name="T6" fmla="*/ 0 w 935"/>
                <a:gd name="T7" fmla="*/ 511 h 652"/>
                <a:gd name="T8" fmla="*/ 28 w 935"/>
                <a:gd name="T9" fmla="*/ 596 h 652"/>
                <a:gd name="T10" fmla="*/ 170 w 935"/>
                <a:gd name="T11" fmla="*/ 652 h 652"/>
                <a:gd name="T12" fmla="*/ 142 w 935"/>
                <a:gd name="T13" fmla="*/ 624 h 652"/>
                <a:gd name="T14" fmla="*/ 170 w 935"/>
                <a:gd name="T15" fmla="*/ 596 h 652"/>
                <a:gd name="T16" fmla="*/ 227 w 935"/>
                <a:gd name="T17" fmla="*/ 624 h 652"/>
                <a:gd name="T18" fmla="*/ 255 w 935"/>
                <a:gd name="T19" fmla="*/ 567 h 652"/>
                <a:gd name="T20" fmla="*/ 425 w 935"/>
                <a:gd name="T21" fmla="*/ 482 h 652"/>
                <a:gd name="T22" fmla="*/ 482 w 935"/>
                <a:gd name="T23" fmla="*/ 511 h 652"/>
                <a:gd name="T24" fmla="*/ 510 w 935"/>
                <a:gd name="T25" fmla="*/ 454 h 652"/>
                <a:gd name="T26" fmla="*/ 539 w 935"/>
                <a:gd name="T27" fmla="*/ 454 h 652"/>
                <a:gd name="T28" fmla="*/ 624 w 935"/>
                <a:gd name="T29" fmla="*/ 567 h 652"/>
                <a:gd name="T30" fmla="*/ 652 w 935"/>
                <a:gd name="T31" fmla="*/ 567 h 652"/>
                <a:gd name="T32" fmla="*/ 652 w 935"/>
                <a:gd name="T33" fmla="*/ 539 h 652"/>
                <a:gd name="T34" fmla="*/ 737 w 935"/>
                <a:gd name="T35" fmla="*/ 567 h 652"/>
                <a:gd name="T36" fmla="*/ 794 w 935"/>
                <a:gd name="T37" fmla="*/ 482 h 652"/>
                <a:gd name="T38" fmla="*/ 850 w 935"/>
                <a:gd name="T39" fmla="*/ 482 h 652"/>
                <a:gd name="T40" fmla="*/ 907 w 935"/>
                <a:gd name="T41" fmla="*/ 511 h 652"/>
                <a:gd name="T42" fmla="*/ 935 w 935"/>
                <a:gd name="T43" fmla="*/ 425 h 652"/>
                <a:gd name="T44" fmla="*/ 907 w 935"/>
                <a:gd name="T45" fmla="*/ 425 h 652"/>
                <a:gd name="T46" fmla="*/ 935 w 935"/>
                <a:gd name="T47" fmla="*/ 369 h 652"/>
                <a:gd name="T48" fmla="*/ 850 w 935"/>
                <a:gd name="T49" fmla="*/ 369 h 652"/>
                <a:gd name="T50" fmla="*/ 879 w 935"/>
                <a:gd name="T51" fmla="*/ 227 h 652"/>
                <a:gd name="T52" fmla="*/ 794 w 935"/>
                <a:gd name="T53" fmla="*/ 142 h 652"/>
                <a:gd name="T54" fmla="*/ 567 w 935"/>
                <a:gd name="T55" fmla="*/ 142 h 652"/>
                <a:gd name="T56" fmla="*/ 539 w 935"/>
                <a:gd name="T57" fmla="*/ 114 h 652"/>
                <a:gd name="T58" fmla="*/ 510 w 935"/>
                <a:gd name="T59" fmla="*/ 114 h 652"/>
                <a:gd name="T60" fmla="*/ 510 w 935"/>
                <a:gd name="T61" fmla="*/ 29 h 652"/>
                <a:gd name="T62" fmla="*/ 482 w 935"/>
                <a:gd name="T63" fmla="*/ 0 h 652"/>
                <a:gd name="T64" fmla="*/ 482 w 935"/>
                <a:gd name="T65" fmla="*/ 142 h 652"/>
                <a:gd name="T66" fmla="*/ 397 w 935"/>
                <a:gd name="T67" fmla="*/ 114 h 652"/>
                <a:gd name="T68" fmla="*/ 255 w 935"/>
                <a:gd name="T69" fmla="*/ 114 h 652"/>
                <a:gd name="T70" fmla="*/ 312 w 935"/>
                <a:gd name="T71" fmla="*/ 57 h 652"/>
                <a:gd name="T72" fmla="*/ 198 w 935"/>
                <a:gd name="T73" fmla="*/ 29 h 652"/>
                <a:gd name="T74" fmla="*/ 170 w 935"/>
                <a:gd name="T75" fmla="*/ 85 h 652"/>
                <a:gd name="T76" fmla="*/ 57 w 935"/>
                <a:gd name="T77" fmla="*/ 170 h 652"/>
                <a:gd name="T78" fmla="*/ 0 w 935"/>
                <a:gd name="T79" fmla="*/ 199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35" h="652">
                  <a:moveTo>
                    <a:pt x="0" y="199"/>
                  </a:moveTo>
                  <a:lnTo>
                    <a:pt x="28" y="284"/>
                  </a:lnTo>
                  <a:lnTo>
                    <a:pt x="28" y="454"/>
                  </a:lnTo>
                  <a:lnTo>
                    <a:pt x="0" y="511"/>
                  </a:lnTo>
                  <a:lnTo>
                    <a:pt x="28" y="596"/>
                  </a:lnTo>
                  <a:lnTo>
                    <a:pt x="170" y="652"/>
                  </a:lnTo>
                  <a:lnTo>
                    <a:pt x="142" y="624"/>
                  </a:lnTo>
                  <a:lnTo>
                    <a:pt x="170" y="596"/>
                  </a:lnTo>
                  <a:lnTo>
                    <a:pt x="227" y="624"/>
                  </a:lnTo>
                  <a:lnTo>
                    <a:pt x="255" y="567"/>
                  </a:lnTo>
                  <a:lnTo>
                    <a:pt x="425" y="482"/>
                  </a:lnTo>
                  <a:lnTo>
                    <a:pt x="482" y="511"/>
                  </a:lnTo>
                  <a:lnTo>
                    <a:pt x="510" y="454"/>
                  </a:lnTo>
                  <a:lnTo>
                    <a:pt x="539" y="454"/>
                  </a:lnTo>
                  <a:lnTo>
                    <a:pt x="624" y="567"/>
                  </a:lnTo>
                  <a:lnTo>
                    <a:pt x="652" y="567"/>
                  </a:lnTo>
                  <a:lnTo>
                    <a:pt x="652" y="539"/>
                  </a:lnTo>
                  <a:lnTo>
                    <a:pt x="737" y="567"/>
                  </a:lnTo>
                  <a:lnTo>
                    <a:pt x="794" y="482"/>
                  </a:lnTo>
                  <a:lnTo>
                    <a:pt x="850" y="482"/>
                  </a:lnTo>
                  <a:lnTo>
                    <a:pt x="907" y="511"/>
                  </a:lnTo>
                  <a:lnTo>
                    <a:pt x="935" y="425"/>
                  </a:lnTo>
                  <a:lnTo>
                    <a:pt x="907" y="425"/>
                  </a:lnTo>
                  <a:lnTo>
                    <a:pt x="935" y="369"/>
                  </a:lnTo>
                  <a:lnTo>
                    <a:pt x="850" y="369"/>
                  </a:lnTo>
                  <a:lnTo>
                    <a:pt x="879" y="227"/>
                  </a:lnTo>
                  <a:lnTo>
                    <a:pt x="794" y="142"/>
                  </a:lnTo>
                  <a:lnTo>
                    <a:pt x="567" y="142"/>
                  </a:lnTo>
                  <a:lnTo>
                    <a:pt x="539" y="114"/>
                  </a:lnTo>
                  <a:lnTo>
                    <a:pt x="510" y="114"/>
                  </a:lnTo>
                  <a:lnTo>
                    <a:pt x="510" y="29"/>
                  </a:lnTo>
                  <a:lnTo>
                    <a:pt x="482" y="0"/>
                  </a:lnTo>
                  <a:lnTo>
                    <a:pt x="482" y="142"/>
                  </a:lnTo>
                  <a:lnTo>
                    <a:pt x="397" y="114"/>
                  </a:lnTo>
                  <a:lnTo>
                    <a:pt x="255" y="114"/>
                  </a:lnTo>
                  <a:lnTo>
                    <a:pt x="312" y="57"/>
                  </a:lnTo>
                  <a:lnTo>
                    <a:pt x="198" y="29"/>
                  </a:lnTo>
                  <a:lnTo>
                    <a:pt x="170" y="85"/>
                  </a:lnTo>
                  <a:lnTo>
                    <a:pt x="57" y="170"/>
                  </a:lnTo>
                  <a:lnTo>
                    <a:pt x="0" y="19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51" name="Freeform 744"/>
            <p:cNvSpPr>
              <a:spLocks/>
            </p:cNvSpPr>
            <p:nvPr/>
          </p:nvSpPr>
          <p:spPr bwMode="auto">
            <a:xfrm>
              <a:off x="8831263" y="4260850"/>
              <a:ext cx="855662" cy="900113"/>
            </a:xfrm>
            <a:custGeom>
              <a:avLst/>
              <a:gdLst>
                <a:gd name="T0" fmla="*/ 425 w 539"/>
                <a:gd name="T1" fmla="*/ 57 h 567"/>
                <a:gd name="T2" fmla="*/ 397 w 539"/>
                <a:gd name="T3" fmla="*/ 142 h 567"/>
                <a:gd name="T4" fmla="*/ 368 w 539"/>
                <a:gd name="T5" fmla="*/ 170 h 567"/>
                <a:gd name="T6" fmla="*/ 425 w 539"/>
                <a:gd name="T7" fmla="*/ 198 h 567"/>
                <a:gd name="T8" fmla="*/ 425 w 539"/>
                <a:gd name="T9" fmla="*/ 227 h 567"/>
                <a:gd name="T10" fmla="*/ 453 w 539"/>
                <a:gd name="T11" fmla="*/ 255 h 567"/>
                <a:gd name="T12" fmla="*/ 539 w 539"/>
                <a:gd name="T13" fmla="*/ 255 h 567"/>
                <a:gd name="T14" fmla="*/ 482 w 539"/>
                <a:gd name="T15" fmla="*/ 312 h 567"/>
                <a:gd name="T16" fmla="*/ 510 w 539"/>
                <a:gd name="T17" fmla="*/ 368 h 567"/>
                <a:gd name="T18" fmla="*/ 453 w 539"/>
                <a:gd name="T19" fmla="*/ 425 h 567"/>
                <a:gd name="T20" fmla="*/ 312 w 539"/>
                <a:gd name="T21" fmla="*/ 567 h 567"/>
                <a:gd name="T22" fmla="*/ 255 w 539"/>
                <a:gd name="T23" fmla="*/ 510 h 567"/>
                <a:gd name="T24" fmla="*/ 255 w 539"/>
                <a:gd name="T25" fmla="*/ 482 h 567"/>
                <a:gd name="T26" fmla="*/ 312 w 539"/>
                <a:gd name="T27" fmla="*/ 453 h 567"/>
                <a:gd name="T28" fmla="*/ 312 w 539"/>
                <a:gd name="T29" fmla="*/ 397 h 567"/>
                <a:gd name="T30" fmla="*/ 283 w 539"/>
                <a:gd name="T31" fmla="*/ 368 h 567"/>
                <a:gd name="T32" fmla="*/ 255 w 539"/>
                <a:gd name="T33" fmla="*/ 255 h 567"/>
                <a:gd name="T34" fmla="*/ 142 w 539"/>
                <a:gd name="T35" fmla="*/ 227 h 567"/>
                <a:gd name="T36" fmla="*/ 113 w 539"/>
                <a:gd name="T37" fmla="*/ 198 h 567"/>
                <a:gd name="T38" fmla="*/ 57 w 539"/>
                <a:gd name="T39" fmla="*/ 170 h 567"/>
                <a:gd name="T40" fmla="*/ 57 w 539"/>
                <a:gd name="T41" fmla="*/ 142 h 567"/>
                <a:gd name="T42" fmla="*/ 28 w 539"/>
                <a:gd name="T43" fmla="*/ 142 h 567"/>
                <a:gd name="T44" fmla="*/ 0 w 539"/>
                <a:gd name="T45" fmla="*/ 57 h 567"/>
                <a:gd name="T46" fmla="*/ 28 w 539"/>
                <a:gd name="T47" fmla="*/ 0 h 567"/>
                <a:gd name="T48" fmla="*/ 57 w 539"/>
                <a:gd name="T49" fmla="*/ 0 h 567"/>
                <a:gd name="T50" fmla="*/ 142 w 539"/>
                <a:gd name="T51" fmla="*/ 113 h 567"/>
                <a:gd name="T52" fmla="*/ 170 w 539"/>
                <a:gd name="T53" fmla="*/ 113 h 567"/>
                <a:gd name="T54" fmla="*/ 170 w 539"/>
                <a:gd name="T55" fmla="*/ 85 h 567"/>
                <a:gd name="T56" fmla="*/ 255 w 539"/>
                <a:gd name="T57" fmla="*/ 113 h 567"/>
                <a:gd name="T58" fmla="*/ 312 w 539"/>
                <a:gd name="T59" fmla="*/ 28 h 567"/>
                <a:gd name="T60" fmla="*/ 368 w 539"/>
                <a:gd name="T61" fmla="*/ 28 h 567"/>
                <a:gd name="T62" fmla="*/ 425 w 539"/>
                <a:gd name="T63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9" h="567">
                  <a:moveTo>
                    <a:pt x="425" y="57"/>
                  </a:moveTo>
                  <a:lnTo>
                    <a:pt x="397" y="142"/>
                  </a:lnTo>
                  <a:lnTo>
                    <a:pt x="368" y="170"/>
                  </a:lnTo>
                  <a:lnTo>
                    <a:pt x="425" y="198"/>
                  </a:lnTo>
                  <a:lnTo>
                    <a:pt x="425" y="227"/>
                  </a:lnTo>
                  <a:lnTo>
                    <a:pt x="453" y="255"/>
                  </a:lnTo>
                  <a:lnTo>
                    <a:pt x="539" y="255"/>
                  </a:lnTo>
                  <a:lnTo>
                    <a:pt x="482" y="312"/>
                  </a:lnTo>
                  <a:lnTo>
                    <a:pt x="510" y="368"/>
                  </a:lnTo>
                  <a:lnTo>
                    <a:pt x="453" y="425"/>
                  </a:lnTo>
                  <a:lnTo>
                    <a:pt x="312" y="567"/>
                  </a:lnTo>
                  <a:lnTo>
                    <a:pt x="255" y="510"/>
                  </a:lnTo>
                  <a:lnTo>
                    <a:pt x="255" y="482"/>
                  </a:lnTo>
                  <a:lnTo>
                    <a:pt x="312" y="453"/>
                  </a:lnTo>
                  <a:lnTo>
                    <a:pt x="312" y="397"/>
                  </a:lnTo>
                  <a:lnTo>
                    <a:pt x="283" y="368"/>
                  </a:lnTo>
                  <a:lnTo>
                    <a:pt x="255" y="255"/>
                  </a:lnTo>
                  <a:lnTo>
                    <a:pt x="142" y="227"/>
                  </a:lnTo>
                  <a:lnTo>
                    <a:pt x="113" y="198"/>
                  </a:lnTo>
                  <a:lnTo>
                    <a:pt x="57" y="170"/>
                  </a:lnTo>
                  <a:lnTo>
                    <a:pt x="57" y="142"/>
                  </a:lnTo>
                  <a:lnTo>
                    <a:pt x="28" y="142"/>
                  </a:lnTo>
                  <a:lnTo>
                    <a:pt x="0" y="57"/>
                  </a:lnTo>
                  <a:lnTo>
                    <a:pt x="28" y="0"/>
                  </a:lnTo>
                  <a:lnTo>
                    <a:pt x="57" y="0"/>
                  </a:lnTo>
                  <a:lnTo>
                    <a:pt x="142" y="113"/>
                  </a:lnTo>
                  <a:lnTo>
                    <a:pt x="170" y="113"/>
                  </a:lnTo>
                  <a:lnTo>
                    <a:pt x="170" y="85"/>
                  </a:lnTo>
                  <a:lnTo>
                    <a:pt x="255" y="113"/>
                  </a:lnTo>
                  <a:lnTo>
                    <a:pt x="312" y="28"/>
                  </a:lnTo>
                  <a:lnTo>
                    <a:pt x="368" y="28"/>
                  </a:lnTo>
                  <a:lnTo>
                    <a:pt x="425" y="5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52" name="Freeform 746"/>
            <p:cNvSpPr>
              <a:spLocks/>
            </p:cNvSpPr>
            <p:nvPr/>
          </p:nvSpPr>
          <p:spPr bwMode="auto">
            <a:xfrm>
              <a:off x="9550400" y="4575175"/>
              <a:ext cx="765175" cy="585788"/>
            </a:xfrm>
            <a:custGeom>
              <a:avLst/>
              <a:gdLst>
                <a:gd name="T0" fmla="*/ 86 w 482"/>
                <a:gd name="T1" fmla="*/ 57 h 369"/>
                <a:gd name="T2" fmla="*/ 29 w 482"/>
                <a:gd name="T3" fmla="*/ 114 h 369"/>
                <a:gd name="T4" fmla="*/ 57 w 482"/>
                <a:gd name="T5" fmla="*/ 170 h 369"/>
                <a:gd name="T6" fmla="*/ 0 w 482"/>
                <a:gd name="T7" fmla="*/ 227 h 369"/>
                <a:gd name="T8" fmla="*/ 114 w 482"/>
                <a:gd name="T9" fmla="*/ 227 h 369"/>
                <a:gd name="T10" fmla="*/ 199 w 482"/>
                <a:gd name="T11" fmla="*/ 284 h 369"/>
                <a:gd name="T12" fmla="*/ 227 w 482"/>
                <a:gd name="T13" fmla="*/ 340 h 369"/>
                <a:gd name="T14" fmla="*/ 284 w 482"/>
                <a:gd name="T15" fmla="*/ 340 h 369"/>
                <a:gd name="T16" fmla="*/ 284 w 482"/>
                <a:gd name="T17" fmla="*/ 369 h 369"/>
                <a:gd name="T18" fmla="*/ 369 w 482"/>
                <a:gd name="T19" fmla="*/ 340 h 369"/>
                <a:gd name="T20" fmla="*/ 397 w 482"/>
                <a:gd name="T21" fmla="*/ 227 h 369"/>
                <a:gd name="T22" fmla="*/ 482 w 482"/>
                <a:gd name="T23" fmla="*/ 142 h 369"/>
                <a:gd name="T24" fmla="*/ 482 w 482"/>
                <a:gd name="T25" fmla="*/ 57 h 369"/>
                <a:gd name="T26" fmla="*/ 369 w 482"/>
                <a:gd name="T27" fmla="*/ 57 h 369"/>
                <a:gd name="T28" fmla="*/ 284 w 482"/>
                <a:gd name="T29" fmla="*/ 0 h 369"/>
                <a:gd name="T30" fmla="*/ 227 w 482"/>
                <a:gd name="T31" fmla="*/ 57 h 369"/>
                <a:gd name="T32" fmla="*/ 199 w 482"/>
                <a:gd name="T33" fmla="*/ 29 h 369"/>
                <a:gd name="T34" fmla="*/ 114 w 482"/>
                <a:gd name="T35" fmla="*/ 29 h 369"/>
                <a:gd name="T36" fmla="*/ 86 w 482"/>
                <a:gd name="T37" fmla="*/ 5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82" h="369">
                  <a:moveTo>
                    <a:pt x="86" y="57"/>
                  </a:moveTo>
                  <a:lnTo>
                    <a:pt x="29" y="114"/>
                  </a:lnTo>
                  <a:lnTo>
                    <a:pt x="57" y="17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99" y="284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369"/>
                  </a:lnTo>
                  <a:lnTo>
                    <a:pt x="369" y="340"/>
                  </a:lnTo>
                  <a:lnTo>
                    <a:pt x="397" y="227"/>
                  </a:lnTo>
                  <a:lnTo>
                    <a:pt x="482" y="142"/>
                  </a:lnTo>
                  <a:lnTo>
                    <a:pt x="482" y="57"/>
                  </a:lnTo>
                  <a:lnTo>
                    <a:pt x="369" y="57"/>
                  </a:lnTo>
                  <a:lnTo>
                    <a:pt x="284" y="0"/>
                  </a:lnTo>
                  <a:lnTo>
                    <a:pt x="227" y="57"/>
                  </a:lnTo>
                  <a:lnTo>
                    <a:pt x="199" y="29"/>
                  </a:lnTo>
                  <a:lnTo>
                    <a:pt x="114" y="29"/>
                  </a:lnTo>
                  <a:lnTo>
                    <a:pt x="86" y="5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53" name="Freeform 747"/>
            <p:cNvSpPr>
              <a:spLocks/>
            </p:cNvSpPr>
            <p:nvPr/>
          </p:nvSpPr>
          <p:spPr bwMode="auto">
            <a:xfrm>
              <a:off x="9415463" y="4079875"/>
              <a:ext cx="990600" cy="585788"/>
            </a:xfrm>
            <a:custGeom>
              <a:avLst/>
              <a:gdLst>
                <a:gd name="T0" fmla="*/ 369 w 624"/>
                <a:gd name="T1" fmla="*/ 312 h 369"/>
                <a:gd name="T2" fmla="*/ 312 w 624"/>
                <a:gd name="T3" fmla="*/ 369 h 369"/>
                <a:gd name="T4" fmla="*/ 284 w 624"/>
                <a:gd name="T5" fmla="*/ 341 h 369"/>
                <a:gd name="T6" fmla="*/ 199 w 624"/>
                <a:gd name="T7" fmla="*/ 341 h 369"/>
                <a:gd name="T8" fmla="*/ 171 w 624"/>
                <a:gd name="T9" fmla="*/ 369 h 369"/>
                <a:gd name="T10" fmla="*/ 85 w 624"/>
                <a:gd name="T11" fmla="*/ 369 h 369"/>
                <a:gd name="T12" fmla="*/ 57 w 624"/>
                <a:gd name="T13" fmla="*/ 341 h 369"/>
                <a:gd name="T14" fmla="*/ 57 w 624"/>
                <a:gd name="T15" fmla="*/ 312 h 369"/>
                <a:gd name="T16" fmla="*/ 0 w 624"/>
                <a:gd name="T17" fmla="*/ 284 h 369"/>
                <a:gd name="T18" fmla="*/ 29 w 624"/>
                <a:gd name="T19" fmla="*/ 256 h 369"/>
                <a:gd name="T20" fmla="*/ 57 w 624"/>
                <a:gd name="T21" fmla="*/ 171 h 369"/>
                <a:gd name="T22" fmla="*/ 85 w 624"/>
                <a:gd name="T23" fmla="*/ 85 h 369"/>
                <a:gd name="T24" fmla="*/ 171 w 624"/>
                <a:gd name="T25" fmla="*/ 57 h 369"/>
                <a:gd name="T26" fmla="*/ 227 w 624"/>
                <a:gd name="T27" fmla="*/ 85 h 369"/>
                <a:gd name="T28" fmla="*/ 256 w 624"/>
                <a:gd name="T29" fmla="*/ 114 h 369"/>
                <a:gd name="T30" fmla="*/ 312 w 624"/>
                <a:gd name="T31" fmla="*/ 0 h 369"/>
                <a:gd name="T32" fmla="*/ 369 w 624"/>
                <a:gd name="T33" fmla="*/ 29 h 369"/>
                <a:gd name="T34" fmla="*/ 369 w 624"/>
                <a:gd name="T35" fmla="*/ 57 h 369"/>
                <a:gd name="T36" fmla="*/ 426 w 624"/>
                <a:gd name="T37" fmla="*/ 85 h 369"/>
                <a:gd name="T38" fmla="*/ 454 w 624"/>
                <a:gd name="T39" fmla="*/ 29 h 369"/>
                <a:gd name="T40" fmla="*/ 482 w 624"/>
                <a:gd name="T41" fmla="*/ 29 h 369"/>
                <a:gd name="T42" fmla="*/ 511 w 624"/>
                <a:gd name="T43" fmla="*/ 85 h 369"/>
                <a:gd name="T44" fmla="*/ 539 w 624"/>
                <a:gd name="T45" fmla="*/ 57 h 369"/>
                <a:gd name="T46" fmla="*/ 624 w 624"/>
                <a:gd name="T47" fmla="*/ 114 h 369"/>
                <a:gd name="T48" fmla="*/ 596 w 624"/>
                <a:gd name="T49" fmla="*/ 142 h 369"/>
                <a:gd name="T50" fmla="*/ 567 w 624"/>
                <a:gd name="T51" fmla="*/ 114 h 369"/>
                <a:gd name="T52" fmla="*/ 539 w 624"/>
                <a:gd name="T53" fmla="*/ 171 h 369"/>
                <a:gd name="T54" fmla="*/ 511 w 624"/>
                <a:gd name="T55" fmla="*/ 171 h 369"/>
                <a:gd name="T56" fmla="*/ 511 w 624"/>
                <a:gd name="T57" fmla="*/ 227 h 369"/>
                <a:gd name="T58" fmla="*/ 426 w 624"/>
                <a:gd name="T59" fmla="*/ 199 h 369"/>
                <a:gd name="T60" fmla="*/ 397 w 624"/>
                <a:gd name="T61" fmla="*/ 227 h 369"/>
                <a:gd name="T62" fmla="*/ 426 w 624"/>
                <a:gd name="T63" fmla="*/ 284 h 369"/>
                <a:gd name="T64" fmla="*/ 369 w 624"/>
                <a:gd name="T65" fmla="*/ 284 h 369"/>
                <a:gd name="T66" fmla="*/ 369 w 624"/>
                <a:gd name="T67" fmla="*/ 31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24" h="369">
                  <a:moveTo>
                    <a:pt x="369" y="312"/>
                  </a:moveTo>
                  <a:lnTo>
                    <a:pt x="312" y="369"/>
                  </a:lnTo>
                  <a:lnTo>
                    <a:pt x="284" y="341"/>
                  </a:lnTo>
                  <a:lnTo>
                    <a:pt x="199" y="341"/>
                  </a:lnTo>
                  <a:lnTo>
                    <a:pt x="171" y="369"/>
                  </a:lnTo>
                  <a:lnTo>
                    <a:pt x="85" y="369"/>
                  </a:lnTo>
                  <a:lnTo>
                    <a:pt x="57" y="341"/>
                  </a:lnTo>
                  <a:lnTo>
                    <a:pt x="57" y="312"/>
                  </a:lnTo>
                  <a:lnTo>
                    <a:pt x="0" y="284"/>
                  </a:lnTo>
                  <a:lnTo>
                    <a:pt x="29" y="256"/>
                  </a:lnTo>
                  <a:lnTo>
                    <a:pt x="57" y="171"/>
                  </a:lnTo>
                  <a:lnTo>
                    <a:pt x="85" y="85"/>
                  </a:lnTo>
                  <a:lnTo>
                    <a:pt x="171" y="57"/>
                  </a:lnTo>
                  <a:lnTo>
                    <a:pt x="227" y="85"/>
                  </a:lnTo>
                  <a:lnTo>
                    <a:pt x="256" y="114"/>
                  </a:lnTo>
                  <a:lnTo>
                    <a:pt x="312" y="0"/>
                  </a:lnTo>
                  <a:lnTo>
                    <a:pt x="369" y="29"/>
                  </a:lnTo>
                  <a:lnTo>
                    <a:pt x="369" y="57"/>
                  </a:lnTo>
                  <a:lnTo>
                    <a:pt x="426" y="85"/>
                  </a:lnTo>
                  <a:lnTo>
                    <a:pt x="454" y="29"/>
                  </a:lnTo>
                  <a:lnTo>
                    <a:pt x="482" y="29"/>
                  </a:lnTo>
                  <a:lnTo>
                    <a:pt x="511" y="85"/>
                  </a:lnTo>
                  <a:lnTo>
                    <a:pt x="539" y="57"/>
                  </a:lnTo>
                  <a:lnTo>
                    <a:pt x="624" y="114"/>
                  </a:lnTo>
                  <a:lnTo>
                    <a:pt x="596" y="142"/>
                  </a:lnTo>
                  <a:lnTo>
                    <a:pt x="567" y="114"/>
                  </a:lnTo>
                  <a:lnTo>
                    <a:pt x="539" y="171"/>
                  </a:lnTo>
                  <a:lnTo>
                    <a:pt x="511" y="171"/>
                  </a:lnTo>
                  <a:lnTo>
                    <a:pt x="511" y="227"/>
                  </a:lnTo>
                  <a:lnTo>
                    <a:pt x="426" y="199"/>
                  </a:lnTo>
                  <a:lnTo>
                    <a:pt x="397" y="227"/>
                  </a:lnTo>
                  <a:lnTo>
                    <a:pt x="426" y="284"/>
                  </a:lnTo>
                  <a:lnTo>
                    <a:pt x="369" y="284"/>
                  </a:lnTo>
                  <a:lnTo>
                    <a:pt x="369" y="31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54" name="Freeform 748"/>
            <p:cNvSpPr>
              <a:spLocks/>
            </p:cNvSpPr>
            <p:nvPr/>
          </p:nvSpPr>
          <p:spPr bwMode="auto">
            <a:xfrm>
              <a:off x="8831263" y="3270250"/>
              <a:ext cx="1214437" cy="990600"/>
            </a:xfrm>
            <a:custGeom>
              <a:avLst/>
              <a:gdLst>
                <a:gd name="T0" fmla="*/ 737 w 765"/>
                <a:gd name="T1" fmla="*/ 539 h 624"/>
                <a:gd name="T2" fmla="*/ 680 w 765"/>
                <a:gd name="T3" fmla="*/ 510 h 624"/>
                <a:gd name="T4" fmla="*/ 624 w 765"/>
                <a:gd name="T5" fmla="*/ 624 h 624"/>
                <a:gd name="T6" fmla="*/ 595 w 765"/>
                <a:gd name="T7" fmla="*/ 595 h 624"/>
                <a:gd name="T8" fmla="*/ 539 w 765"/>
                <a:gd name="T9" fmla="*/ 567 h 624"/>
                <a:gd name="T10" fmla="*/ 453 w 765"/>
                <a:gd name="T11" fmla="*/ 595 h 624"/>
                <a:gd name="T12" fmla="*/ 425 w 765"/>
                <a:gd name="T13" fmla="*/ 595 h 624"/>
                <a:gd name="T14" fmla="*/ 453 w 765"/>
                <a:gd name="T15" fmla="*/ 539 h 624"/>
                <a:gd name="T16" fmla="*/ 368 w 765"/>
                <a:gd name="T17" fmla="*/ 539 h 624"/>
                <a:gd name="T18" fmla="*/ 397 w 765"/>
                <a:gd name="T19" fmla="*/ 397 h 624"/>
                <a:gd name="T20" fmla="*/ 312 w 765"/>
                <a:gd name="T21" fmla="*/ 312 h 624"/>
                <a:gd name="T22" fmla="*/ 85 w 765"/>
                <a:gd name="T23" fmla="*/ 312 h 624"/>
                <a:gd name="T24" fmla="*/ 57 w 765"/>
                <a:gd name="T25" fmla="*/ 284 h 624"/>
                <a:gd name="T26" fmla="*/ 28 w 765"/>
                <a:gd name="T27" fmla="*/ 284 h 624"/>
                <a:gd name="T28" fmla="*/ 28 w 765"/>
                <a:gd name="T29" fmla="*/ 199 h 624"/>
                <a:gd name="T30" fmla="*/ 0 w 765"/>
                <a:gd name="T31" fmla="*/ 170 h 624"/>
                <a:gd name="T32" fmla="*/ 0 w 765"/>
                <a:gd name="T33" fmla="*/ 142 h 624"/>
                <a:gd name="T34" fmla="*/ 113 w 765"/>
                <a:gd name="T35" fmla="*/ 85 h 624"/>
                <a:gd name="T36" fmla="*/ 113 w 765"/>
                <a:gd name="T37" fmla="*/ 0 h 624"/>
                <a:gd name="T38" fmla="*/ 539 w 765"/>
                <a:gd name="T39" fmla="*/ 0 h 624"/>
                <a:gd name="T40" fmla="*/ 567 w 765"/>
                <a:gd name="T41" fmla="*/ 28 h 624"/>
                <a:gd name="T42" fmla="*/ 539 w 765"/>
                <a:gd name="T43" fmla="*/ 85 h 624"/>
                <a:gd name="T44" fmla="*/ 624 w 765"/>
                <a:gd name="T45" fmla="*/ 114 h 624"/>
                <a:gd name="T46" fmla="*/ 595 w 765"/>
                <a:gd name="T47" fmla="*/ 199 h 624"/>
                <a:gd name="T48" fmla="*/ 652 w 765"/>
                <a:gd name="T49" fmla="*/ 340 h 624"/>
                <a:gd name="T50" fmla="*/ 737 w 765"/>
                <a:gd name="T51" fmla="*/ 369 h 624"/>
                <a:gd name="T52" fmla="*/ 765 w 765"/>
                <a:gd name="T53" fmla="*/ 510 h 624"/>
                <a:gd name="T54" fmla="*/ 737 w 765"/>
                <a:gd name="T55" fmla="*/ 539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5" h="624">
                  <a:moveTo>
                    <a:pt x="737" y="539"/>
                  </a:moveTo>
                  <a:lnTo>
                    <a:pt x="680" y="510"/>
                  </a:lnTo>
                  <a:lnTo>
                    <a:pt x="624" y="624"/>
                  </a:lnTo>
                  <a:lnTo>
                    <a:pt x="595" y="595"/>
                  </a:lnTo>
                  <a:lnTo>
                    <a:pt x="539" y="567"/>
                  </a:lnTo>
                  <a:lnTo>
                    <a:pt x="453" y="595"/>
                  </a:lnTo>
                  <a:lnTo>
                    <a:pt x="425" y="595"/>
                  </a:lnTo>
                  <a:lnTo>
                    <a:pt x="453" y="539"/>
                  </a:lnTo>
                  <a:lnTo>
                    <a:pt x="368" y="539"/>
                  </a:lnTo>
                  <a:lnTo>
                    <a:pt x="397" y="397"/>
                  </a:lnTo>
                  <a:lnTo>
                    <a:pt x="312" y="312"/>
                  </a:lnTo>
                  <a:lnTo>
                    <a:pt x="85" y="312"/>
                  </a:lnTo>
                  <a:lnTo>
                    <a:pt x="57" y="284"/>
                  </a:lnTo>
                  <a:lnTo>
                    <a:pt x="28" y="284"/>
                  </a:lnTo>
                  <a:lnTo>
                    <a:pt x="28" y="199"/>
                  </a:lnTo>
                  <a:lnTo>
                    <a:pt x="0" y="170"/>
                  </a:lnTo>
                  <a:lnTo>
                    <a:pt x="0" y="142"/>
                  </a:lnTo>
                  <a:lnTo>
                    <a:pt x="113" y="85"/>
                  </a:lnTo>
                  <a:lnTo>
                    <a:pt x="113" y="0"/>
                  </a:lnTo>
                  <a:lnTo>
                    <a:pt x="539" y="0"/>
                  </a:lnTo>
                  <a:lnTo>
                    <a:pt x="567" y="28"/>
                  </a:lnTo>
                  <a:lnTo>
                    <a:pt x="539" y="85"/>
                  </a:lnTo>
                  <a:lnTo>
                    <a:pt x="624" y="114"/>
                  </a:lnTo>
                  <a:lnTo>
                    <a:pt x="595" y="199"/>
                  </a:lnTo>
                  <a:lnTo>
                    <a:pt x="652" y="340"/>
                  </a:lnTo>
                  <a:lnTo>
                    <a:pt x="737" y="369"/>
                  </a:lnTo>
                  <a:lnTo>
                    <a:pt x="765" y="510"/>
                  </a:lnTo>
                  <a:lnTo>
                    <a:pt x="737" y="53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55" name="Freeform 749"/>
            <p:cNvSpPr>
              <a:spLocks/>
            </p:cNvSpPr>
            <p:nvPr/>
          </p:nvSpPr>
          <p:spPr bwMode="auto">
            <a:xfrm>
              <a:off x="9686925" y="3314700"/>
              <a:ext cx="989013" cy="1036638"/>
            </a:xfrm>
            <a:custGeom>
              <a:avLst/>
              <a:gdLst>
                <a:gd name="T0" fmla="*/ 28 w 623"/>
                <a:gd name="T1" fmla="*/ 0 h 653"/>
                <a:gd name="T2" fmla="*/ 0 w 623"/>
                <a:gd name="T3" fmla="*/ 57 h 653"/>
                <a:gd name="T4" fmla="*/ 85 w 623"/>
                <a:gd name="T5" fmla="*/ 86 h 653"/>
                <a:gd name="T6" fmla="*/ 56 w 623"/>
                <a:gd name="T7" fmla="*/ 171 h 653"/>
                <a:gd name="T8" fmla="*/ 113 w 623"/>
                <a:gd name="T9" fmla="*/ 312 h 653"/>
                <a:gd name="T10" fmla="*/ 198 w 623"/>
                <a:gd name="T11" fmla="*/ 341 h 653"/>
                <a:gd name="T12" fmla="*/ 226 w 623"/>
                <a:gd name="T13" fmla="*/ 482 h 653"/>
                <a:gd name="T14" fmla="*/ 198 w 623"/>
                <a:gd name="T15" fmla="*/ 511 h 653"/>
                <a:gd name="T16" fmla="*/ 198 w 623"/>
                <a:gd name="T17" fmla="*/ 539 h 653"/>
                <a:gd name="T18" fmla="*/ 255 w 623"/>
                <a:gd name="T19" fmla="*/ 567 h 653"/>
                <a:gd name="T20" fmla="*/ 283 w 623"/>
                <a:gd name="T21" fmla="*/ 511 h 653"/>
                <a:gd name="T22" fmla="*/ 311 w 623"/>
                <a:gd name="T23" fmla="*/ 511 h 653"/>
                <a:gd name="T24" fmla="*/ 340 w 623"/>
                <a:gd name="T25" fmla="*/ 567 h 653"/>
                <a:gd name="T26" fmla="*/ 368 w 623"/>
                <a:gd name="T27" fmla="*/ 539 h 653"/>
                <a:gd name="T28" fmla="*/ 453 w 623"/>
                <a:gd name="T29" fmla="*/ 596 h 653"/>
                <a:gd name="T30" fmla="*/ 567 w 623"/>
                <a:gd name="T31" fmla="*/ 653 h 653"/>
                <a:gd name="T32" fmla="*/ 623 w 623"/>
                <a:gd name="T33" fmla="*/ 653 h 653"/>
                <a:gd name="T34" fmla="*/ 567 w 623"/>
                <a:gd name="T35" fmla="*/ 596 h 653"/>
                <a:gd name="T36" fmla="*/ 595 w 623"/>
                <a:gd name="T37" fmla="*/ 539 h 653"/>
                <a:gd name="T38" fmla="*/ 538 w 623"/>
                <a:gd name="T39" fmla="*/ 511 h 653"/>
                <a:gd name="T40" fmla="*/ 510 w 623"/>
                <a:gd name="T41" fmla="*/ 511 h 653"/>
                <a:gd name="T42" fmla="*/ 510 w 623"/>
                <a:gd name="T43" fmla="*/ 482 h 653"/>
                <a:gd name="T44" fmla="*/ 453 w 623"/>
                <a:gd name="T45" fmla="*/ 454 h 653"/>
                <a:gd name="T46" fmla="*/ 453 w 623"/>
                <a:gd name="T47" fmla="*/ 426 h 653"/>
                <a:gd name="T48" fmla="*/ 481 w 623"/>
                <a:gd name="T49" fmla="*/ 397 h 653"/>
                <a:gd name="T50" fmla="*/ 453 w 623"/>
                <a:gd name="T51" fmla="*/ 397 h 653"/>
                <a:gd name="T52" fmla="*/ 425 w 623"/>
                <a:gd name="T53" fmla="*/ 369 h 653"/>
                <a:gd name="T54" fmla="*/ 510 w 623"/>
                <a:gd name="T55" fmla="*/ 312 h 653"/>
                <a:gd name="T56" fmla="*/ 538 w 623"/>
                <a:gd name="T57" fmla="*/ 284 h 653"/>
                <a:gd name="T58" fmla="*/ 510 w 623"/>
                <a:gd name="T59" fmla="*/ 256 h 653"/>
                <a:gd name="T60" fmla="*/ 425 w 623"/>
                <a:gd name="T61" fmla="*/ 284 h 653"/>
                <a:gd name="T62" fmla="*/ 340 w 623"/>
                <a:gd name="T63" fmla="*/ 256 h 653"/>
                <a:gd name="T64" fmla="*/ 368 w 623"/>
                <a:gd name="T65" fmla="*/ 171 h 653"/>
                <a:gd name="T66" fmla="*/ 340 w 623"/>
                <a:gd name="T67" fmla="*/ 86 h 653"/>
                <a:gd name="T68" fmla="*/ 255 w 623"/>
                <a:gd name="T69" fmla="*/ 86 h 653"/>
                <a:gd name="T70" fmla="*/ 198 w 623"/>
                <a:gd name="T71" fmla="*/ 57 h 653"/>
                <a:gd name="T72" fmla="*/ 113 w 623"/>
                <a:gd name="T73" fmla="*/ 57 h 653"/>
                <a:gd name="T74" fmla="*/ 28 w 623"/>
                <a:gd name="T75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3" h="653">
                  <a:moveTo>
                    <a:pt x="28" y="0"/>
                  </a:moveTo>
                  <a:lnTo>
                    <a:pt x="0" y="57"/>
                  </a:lnTo>
                  <a:lnTo>
                    <a:pt x="85" y="86"/>
                  </a:lnTo>
                  <a:lnTo>
                    <a:pt x="56" y="171"/>
                  </a:lnTo>
                  <a:lnTo>
                    <a:pt x="113" y="312"/>
                  </a:lnTo>
                  <a:lnTo>
                    <a:pt x="198" y="341"/>
                  </a:lnTo>
                  <a:lnTo>
                    <a:pt x="226" y="482"/>
                  </a:lnTo>
                  <a:lnTo>
                    <a:pt x="198" y="511"/>
                  </a:lnTo>
                  <a:lnTo>
                    <a:pt x="198" y="539"/>
                  </a:lnTo>
                  <a:lnTo>
                    <a:pt x="255" y="567"/>
                  </a:lnTo>
                  <a:lnTo>
                    <a:pt x="283" y="511"/>
                  </a:lnTo>
                  <a:lnTo>
                    <a:pt x="311" y="511"/>
                  </a:lnTo>
                  <a:lnTo>
                    <a:pt x="340" y="567"/>
                  </a:lnTo>
                  <a:lnTo>
                    <a:pt x="368" y="539"/>
                  </a:lnTo>
                  <a:lnTo>
                    <a:pt x="453" y="596"/>
                  </a:lnTo>
                  <a:lnTo>
                    <a:pt x="567" y="653"/>
                  </a:lnTo>
                  <a:lnTo>
                    <a:pt x="623" y="653"/>
                  </a:lnTo>
                  <a:lnTo>
                    <a:pt x="567" y="596"/>
                  </a:lnTo>
                  <a:lnTo>
                    <a:pt x="595" y="539"/>
                  </a:lnTo>
                  <a:lnTo>
                    <a:pt x="538" y="511"/>
                  </a:lnTo>
                  <a:lnTo>
                    <a:pt x="510" y="511"/>
                  </a:lnTo>
                  <a:lnTo>
                    <a:pt x="510" y="482"/>
                  </a:lnTo>
                  <a:lnTo>
                    <a:pt x="453" y="454"/>
                  </a:lnTo>
                  <a:lnTo>
                    <a:pt x="453" y="426"/>
                  </a:lnTo>
                  <a:lnTo>
                    <a:pt x="481" y="397"/>
                  </a:lnTo>
                  <a:lnTo>
                    <a:pt x="453" y="397"/>
                  </a:lnTo>
                  <a:lnTo>
                    <a:pt x="425" y="369"/>
                  </a:lnTo>
                  <a:lnTo>
                    <a:pt x="510" y="312"/>
                  </a:lnTo>
                  <a:lnTo>
                    <a:pt x="538" y="284"/>
                  </a:lnTo>
                  <a:lnTo>
                    <a:pt x="510" y="256"/>
                  </a:lnTo>
                  <a:lnTo>
                    <a:pt x="425" y="284"/>
                  </a:lnTo>
                  <a:lnTo>
                    <a:pt x="340" y="256"/>
                  </a:lnTo>
                  <a:lnTo>
                    <a:pt x="368" y="171"/>
                  </a:lnTo>
                  <a:lnTo>
                    <a:pt x="340" y="86"/>
                  </a:lnTo>
                  <a:lnTo>
                    <a:pt x="255" y="86"/>
                  </a:lnTo>
                  <a:lnTo>
                    <a:pt x="198" y="57"/>
                  </a:lnTo>
                  <a:lnTo>
                    <a:pt x="113" y="57"/>
                  </a:lnTo>
                  <a:lnTo>
                    <a:pt x="28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56" name="Freeform 750"/>
            <p:cNvSpPr>
              <a:spLocks/>
            </p:cNvSpPr>
            <p:nvPr/>
          </p:nvSpPr>
          <p:spPr bwMode="auto">
            <a:xfrm>
              <a:off x="10226675" y="3000375"/>
              <a:ext cx="1530350" cy="1260475"/>
            </a:xfrm>
            <a:custGeom>
              <a:avLst/>
              <a:gdLst>
                <a:gd name="T0" fmla="*/ 139 w 964"/>
                <a:gd name="T1" fmla="*/ 597 h 794"/>
                <a:gd name="T2" fmla="*/ 397 w 964"/>
                <a:gd name="T3" fmla="*/ 624 h 794"/>
                <a:gd name="T4" fmla="*/ 453 w 964"/>
                <a:gd name="T5" fmla="*/ 680 h 794"/>
                <a:gd name="T6" fmla="*/ 397 w 964"/>
                <a:gd name="T7" fmla="*/ 709 h 794"/>
                <a:gd name="T8" fmla="*/ 453 w 964"/>
                <a:gd name="T9" fmla="*/ 765 h 794"/>
                <a:gd name="T10" fmla="*/ 595 w 964"/>
                <a:gd name="T11" fmla="*/ 737 h 794"/>
                <a:gd name="T12" fmla="*/ 623 w 964"/>
                <a:gd name="T13" fmla="*/ 794 h 794"/>
                <a:gd name="T14" fmla="*/ 652 w 964"/>
                <a:gd name="T15" fmla="*/ 737 h 794"/>
                <a:gd name="T16" fmla="*/ 680 w 964"/>
                <a:gd name="T17" fmla="*/ 737 h 794"/>
                <a:gd name="T18" fmla="*/ 595 w 964"/>
                <a:gd name="T19" fmla="*/ 595 h 794"/>
                <a:gd name="T20" fmla="*/ 652 w 964"/>
                <a:gd name="T21" fmla="*/ 567 h 794"/>
                <a:gd name="T22" fmla="*/ 680 w 964"/>
                <a:gd name="T23" fmla="*/ 595 h 794"/>
                <a:gd name="T24" fmla="*/ 737 w 964"/>
                <a:gd name="T25" fmla="*/ 510 h 794"/>
                <a:gd name="T26" fmla="*/ 822 w 964"/>
                <a:gd name="T27" fmla="*/ 510 h 794"/>
                <a:gd name="T28" fmla="*/ 907 w 964"/>
                <a:gd name="T29" fmla="*/ 454 h 794"/>
                <a:gd name="T30" fmla="*/ 935 w 964"/>
                <a:gd name="T31" fmla="*/ 510 h 794"/>
                <a:gd name="T32" fmla="*/ 964 w 964"/>
                <a:gd name="T33" fmla="*/ 454 h 794"/>
                <a:gd name="T34" fmla="*/ 907 w 964"/>
                <a:gd name="T35" fmla="*/ 397 h 794"/>
                <a:gd name="T36" fmla="*/ 850 w 964"/>
                <a:gd name="T37" fmla="*/ 227 h 794"/>
                <a:gd name="T38" fmla="*/ 879 w 964"/>
                <a:gd name="T39" fmla="*/ 198 h 794"/>
                <a:gd name="T40" fmla="*/ 822 w 964"/>
                <a:gd name="T41" fmla="*/ 170 h 794"/>
                <a:gd name="T42" fmla="*/ 708 w 964"/>
                <a:gd name="T43" fmla="*/ 227 h 794"/>
                <a:gd name="T44" fmla="*/ 652 w 964"/>
                <a:gd name="T45" fmla="*/ 198 h 794"/>
                <a:gd name="T46" fmla="*/ 652 w 964"/>
                <a:gd name="T47" fmla="*/ 113 h 794"/>
                <a:gd name="T48" fmla="*/ 708 w 964"/>
                <a:gd name="T49" fmla="*/ 85 h 794"/>
                <a:gd name="T50" fmla="*/ 680 w 964"/>
                <a:gd name="T51" fmla="*/ 28 h 794"/>
                <a:gd name="T52" fmla="*/ 595 w 964"/>
                <a:gd name="T53" fmla="*/ 85 h 794"/>
                <a:gd name="T54" fmla="*/ 510 w 964"/>
                <a:gd name="T55" fmla="*/ 85 h 794"/>
                <a:gd name="T56" fmla="*/ 425 w 964"/>
                <a:gd name="T57" fmla="*/ 113 h 794"/>
                <a:gd name="T58" fmla="*/ 340 w 964"/>
                <a:gd name="T59" fmla="*/ 113 h 794"/>
                <a:gd name="T60" fmla="*/ 283 w 964"/>
                <a:gd name="T61" fmla="*/ 28 h 794"/>
                <a:gd name="T62" fmla="*/ 227 w 964"/>
                <a:gd name="T63" fmla="*/ 0 h 794"/>
                <a:gd name="T64" fmla="*/ 170 w 964"/>
                <a:gd name="T65" fmla="*/ 57 h 794"/>
                <a:gd name="T66" fmla="*/ 113 w 964"/>
                <a:gd name="T67" fmla="*/ 28 h 794"/>
                <a:gd name="T68" fmla="*/ 113 w 964"/>
                <a:gd name="T69" fmla="*/ 113 h 794"/>
                <a:gd name="T70" fmla="*/ 198 w 964"/>
                <a:gd name="T71" fmla="*/ 170 h 794"/>
                <a:gd name="T72" fmla="*/ 141 w 964"/>
                <a:gd name="T73" fmla="*/ 255 h 794"/>
                <a:gd name="T74" fmla="*/ 141 w 964"/>
                <a:gd name="T75" fmla="*/ 312 h 794"/>
                <a:gd name="T76" fmla="*/ 28 w 964"/>
                <a:gd name="T77" fmla="*/ 369 h 794"/>
                <a:gd name="T78" fmla="*/ 0 w 964"/>
                <a:gd name="T79" fmla="*/ 454 h 794"/>
                <a:gd name="T80" fmla="*/ 85 w 964"/>
                <a:gd name="T81" fmla="*/ 482 h 794"/>
                <a:gd name="T82" fmla="*/ 170 w 964"/>
                <a:gd name="T83" fmla="*/ 454 h 794"/>
                <a:gd name="T84" fmla="*/ 198 w 964"/>
                <a:gd name="T85" fmla="*/ 482 h 794"/>
                <a:gd name="T86" fmla="*/ 170 w 964"/>
                <a:gd name="T87" fmla="*/ 510 h 794"/>
                <a:gd name="T88" fmla="*/ 85 w 964"/>
                <a:gd name="T89" fmla="*/ 567 h 794"/>
                <a:gd name="T90" fmla="*/ 113 w 964"/>
                <a:gd name="T91" fmla="*/ 595 h 794"/>
                <a:gd name="T92" fmla="*/ 139 w 964"/>
                <a:gd name="T93" fmla="*/ 59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4" h="794">
                  <a:moveTo>
                    <a:pt x="139" y="597"/>
                  </a:moveTo>
                  <a:lnTo>
                    <a:pt x="397" y="624"/>
                  </a:lnTo>
                  <a:lnTo>
                    <a:pt x="453" y="680"/>
                  </a:lnTo>
                  <a:lnTo>
                    <a:pt x="397" y="709"/>
                  </a:lnTo>
                  <a:lnTo>
                    <a:pt x="453" y="765"/>
                  </a:lnTo>
                  <a:lnTo>
                    <a:pt x="595" y="737"/>
                  </a:lnTo>
                  <a:lnTo>
                    <a:pt x="623" y="794"/>
                  </a:lnTo>
                  <a:lnTo>
                    <a:pt x="652" y="737"/>
                  </a:lnTo>
                  <a:lnTo>
                    <a:pt x="680" y="737"/>
                  </a:lnTo>
                  <a:lnTo>
                    <a:pt x="595" y="595"/>
                  </a:lnTo>
                  <a:lnTo>
                    <a:pt x="652" y="567"/>
                  </a:lnTo>
                  <a:lnTo>
                    <a:pt x="680" y="595"/>
                  </a:lnTo>
                  <a:lnTo>
                    <a:pt x="737" y="510"/>
                  </a:lnTo>
                  <a:lnTo>
                    <a:pt x="822" y="510"/>
                  </a:lnTo>
                  <a:lnTo>
                    <a:pt x="907" y="454"/>
                  </a:lnTo>
                  <a:lnTo>
                    <a:pt x="935" y="510"/>
                  </a:lnTo>
                  <a:lnTo>
                    <a:pt x="964" y="454"/>
                  </a:lnTo>
                  <a:lnTo>
                    <a:pt x="907" y="397"/>
                  </a:lnTo>
                  <a:lnTo>
                    <a:pt x="850" y="227"/>
                  </a:lnTo>
                  <a:lnTo>
                    <a:pt x="879" y="198"/>
                  </a:lnTo>
                  <a:lnTo>
                    <a:pt x="822" y="170"/>
                  </a:lnTo>
                  <a:lnTo>
                    <a:pt x="708" y="227"/>
                  </a:lnTo>
                  <a:lnTo>
                    <a:pt x="652" y="198"/>
                  </a:lnTo>
                  <a:lnTo>
                    <a:pt x="652" y="113"/>
                  </a:lnTo>
                  <a:lnTo>
                    <a:pt x="708" y="85"/>
                  </a:lnTo>
                  <a:lnTo>
                    <a:pt x="680" y="28"/>
                  </a:lnTo>
                  <a:lnTo>
                    <a:pt x="595" y="85"/>
                  </a:lnTo>
                  <a:lnTo>
                    <a:pt x="510" y="85"/>
                  </a:lnTo>
                  <a:lnTo>
                    <a:pt x="425" y="113"/>
                  </a:lnTo>
                  <a:lnTo>
                    <a:pt x="340" y="113"/>
                  </a:lnTo>
                  <a:lnTo>
                    <a:pt x="283" y="28"/>
                  </a:lnTo>
                  <a:lnTo>
                    <a:pt x="227" y="0"/>
                  </a:lnTo>
                  <a:lnTo>
                    <a:pt x="170" y="57"/>
                  </a:lnTo>
                  <a:lnTo>
                    <a:pt x="113" y="28"/>
                  </a:lnTo>
                  <a:lnTo>
                    <a:pt x="113" y="113"/>
                  </a:lnTo>
                  <a:lnTo>
                    <a:pt x="198" y="170"/>
                  </a:lnTo>
                  <a:lnTo>
                    <a:pt x="141" y="255"/>
                  </a:lnTo>
                  <a:lnTo>
                    <a:pt x="141" y="312"/>
                  </a:lnTo>
                  <a:lnTo>
                    <a:pt x="28" y="369"/>
                  </a:lnTo>
                  <a:lnTo>
                    <a:pt x="0" y="454"/>
                  </a:lnTo>
                  <a:lnTo>
                    <a:pt x="85" y="482"/>
                  </a:lnTo>
                  <a:lnTo>
                    <a:pt x="170" y="454"/>
                  </a:lnTo>
                  <a:lnTo>
                    <a:pt x="198" y="482"/>
                  </a:lnTo>
                  <a:lnTo>
                    <a:pt x="170" y="510"/>
                  </a:lnTo>
                  <a:lnTo>
                    <a:pt x="85" y="567"/>
                  </a:lnTo>
                  <a:lnTo>
                    <a:pt x="113" y="595"/>
                  </a:lnTo>
                  <a:lnTo>
                    <a:pt x="139" y="59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57" name="Freeform 751"/>
            <p:cNvSpPr>
              <a:spLocks/>
            </p:cNvSpPr>
            <p:nvPr/>
          </p:nvSpPr>
          <p:spPr bwMode="auto">
            <a:xfrm>
              <a:off x="10406063" y="3944938"/>
              <a:ext cx="809625" cy="495300"/>
            </a:xfrm>
            <a:custGeom>
              <a:avLst/>
              <a:gdLst>
                <a:gd name="T0" fmla="*/ 482 w 510"/>
                <a:gd name="T1" fmla="*/ 142 h 312"/>
                <a:gd name="T2" fmla="*/ 340 w 510"/>
                <a:gd name="T3" fmla="*/ 170 h 312"/>
                <a:gd name="T4" fmla="*/ 284 w 510"/>
                <a:gd name="T5" fmla="*/ 114 h 312"/>
                <a:gd name="T6" fmla="*/ 340 w 510"/>
                <a:gd name="T7" fmla="*/ 85 h 312"/>
                <a:gd name="T8" fmla="*/ 284 w 510"/>
                <a:gd name="T9" fmla="*/ 29 h 312"/>
                <a:gd name="T10" fmla="*/ 28 w 510"/>
                <a:gd name="T11" fmla="*/ 0 h 312"/>
                <a:gd name="T12" fmla="*/ 0 w 510"/>
                <a:gd name="T13" fmla="*/ 29 h 312"/>
                <a:gd name="T14" fmla="*/ 0 w 510"/>
                <a:gd name="T15" fmla="*/ 57 h 312"/>
                <a:gd name="T16" fmla="*/ 57 w 510"/>
                <a:gd name="T17" fmla="*/ 85 h 312"/>
                <a:gd name="T18" fmla="*/ 57 w 510"/>
                <a:gd name="T19" fmla="*/ 114 h 312"/>
                <a:gd name="T20" fmla="*/ 85 w 510"/>
                <a:gd name="T21" fmla="*/ 114 h 312"/>
                <a:gd name="T22" fmla="*/ 142 w 510"/>
                <a:gd name="T23" fmla="*/ 142 h 312"/>
                <a:gd name="T24" fmla="*/ 114 w 510"/>
                <a:gd name="T25" fmla="*/ 199 h 312"/>
                <a:gd name="T26" fmla="*/ 170 w 510"/>
                <a:gd name="T27" fmla="*/ 256 h 312"/>
                <a:gd name="T28" fmla="*/ 199 w 510"/>
                <a:gd name="T29" fmla="*/ 312 h 312"/>
                <a:gd name="T30" fmla="*/ 227 w 510"/>
                <a:gd name="T31" fmla="*/ 312 h 312"/>
                <a:gd name="T32" fmla="*/ 255 w 510"/>
                <a:gd name="T33" fmla="*/ 284 h 312"/>
                <a:gd name="T34" fmla="*/ 312 w 510"/>
                <a:gd name="T35" fmla="*/ 284 h 312"/>
                <a:gd name="T36" fmla="*/ 340 w 510"/>
                <a:gd name="T37" fmla="*/ 256 h 312"/>
                <a:gd name="T38" fmla="*/ 482 w 510"/>
                <a:gd name="T39" fmla="*/ 284 h 312"/>
                <a:gd name="T40" fmla="*/ 510 w 510"/>
                <a:gd name="T41" fmla="*/ 199 h 312"/>
                <a:gd name="T42" fmla="*/ 482 w 510"/>
                <a:gd name="T43" fmla="*/ 14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0" h="312">
                  <a:moveTo>
                    <a:pt x="482" y="142"/>
                  </a:moveTo>
                  <a:lnTo>
                    <a:pt x="340" y="170"/>
                  </a:lnTo>
                  <a:lnTo>
                    <a:pt x="284" y="114"/>
                  </a:lnTo>
                  <a:lnTo>
                    <a:pt x="340" y="85"/>
                  </a:lnTo>
                  <a:lnTo>
                    <a:pt x="284" y="29"/>
                  </a:lnTo>
                  <a:lnTo>
                    <a:pt x="28" y="0"/>
                  </a:lnTo>
                  <a:lnTo>
                    <a:pt x="0" y="29"/>
                  </a:lnTo>
                  <a:lnTo>
                    <a:pt x="0" y="57"/>
                  </a:lnTo>
                  <a:lnTo>
                    <a:pt x="57" y="85"/>
                  </a:lnTo>
                  <a:lnTo>
                    <a:pt x="57" y="114"/>
                  </a:lnTo>
                  <a:lnTo>
                    <a:pt x="85" y="114"/>
                  </a:lnTo>
                  <a:lnTo>
                    <a:pt x="142" y="142"/>
                  </a:lnTo>
                  <a:lnTo>
                    <a:pt x="114" y="199"/>
                  </a:lnTo>
                  <a:lnTo>
                    <a:pt x="170" y="256"/>
                  </a:lnTo>
                  <a:lnTo>
                    <a:pt x="199" y="312"/>
                  </a:lnTo>
                  <a:lnTo>
                    <a:pt x="227" y="312"/>
                  </a:lnTo>
                  <a:lnTo>
                    <a:pt x="255" y="284"/>
                  </a:lnTo>
                  <a:lnTo>
                    <a:pt x="312" y="284"/>
                  </a:lnTo>
                  <a:lnTo>
                    <a:pt x="340" y="256"/>
                  </a:lnTo>
                  <a:lnTo>
                    <a:pt x="482" y="284"/>
                  </a:lnTo>
                  <a:lnTo>
                    <a:pt x="510" y="199"/>
                  </a:lnTo>
                  <a:lnTo>
                    <a:pt x="482" y="14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58" name="Freeform 752"/>
            <p:cNvSpPr>
              <a:spLocks/>
            </p:cNvSpPr>
            <p:nvPr/>
          </p:nvSpPr>
          <p:spPr bwMode="auto">
            <a:xfrm>
              <a:off x="10001250" y="4260850"/>
              <a:ext cx="674688" cy="584200"/>
            </a:xfrm>
            <a:custGeom>
              <a:avLst/>
              <a:gdLst>
                <a:gd name="T0" fmla="*/ 369 w 425"/>
                <a:gd name="T1" fmla="*/ 57 h 368"/>
                <a:gd name="T2" fmla="*/ 340 w 425"/>
                <a:gd name="T3" fmla="*/ 142 h 368"/>
                <a:gd name="T4" fmla="*/ 397 w 425"/>
                <a:gd name="T5" fmla="*/ 198 h 368"/>
                <a:gd name="T6" fmla="*/ 425 w 425"/>
                <a:gd name="T7" fmla="*/ 312 h 368"/>
                <a:gd name="T8" fmla="*/ 369 w 425"/>
                <a:gd name="T9" fmla="*/ 368 h 368"/>
                <a:gd name="T10" fmla="*/ 312 w 425"/>
                <a:gd name="T11" fmla="*/ 340 h 368"/>
                <a:gd name="T12" fmla="*/ 198 w 425"/>
                <a:gd name="T13" fmla="*/ 340 h 368"/>
                <a:gd name="T14" fmla="*/ 198 w 425"/>
                <a:gd name="T15" fmla="*/ 255 h 368"/>
                <a:gd name="T16" fmla="*/ 85 w 425"/>
                <a:gd name="T17" fmla="*/ 255 h 368"/>
                <a:gd name="T18" fmla="*/ 0 w 425"/>
                <a:gd name="T19" fmla="*/ 198 h 368"/>
                <a:gd name="T20" fmla="*/ 0 w 425"/>
                <a:gd name="T21" fmla="*/ 170 h 368"/>
                <a:gd name="T22" fmla="*/ 57 w 425"/>
                <a:gd name="T23" fmla="*/ 170 h 368"/>
                <a:gd name="T24" fmla="*/ 28 w 425"/>
                <a:gd name="T25" fmla="*/ 113 h 368"/>
                <a:gd name="T26" fmla="*/ 57 w 425"/>
                <a:gd name="T27" fmla="*/ 85 h 368"/>
                <a:gd name="T28" fmla="*/ 142 w 425"/>
                <a:gd name="T29" fmla="*/ 113 h 368"/>
                <a:gd name="T30" fmla="*/ 142 w 425"/>
                <a:gd name="T31" fmla="*/ 57 h 368"/>
                <a:gd name="T32" fmla="*/ 170 w 425"/>
                <a:gd name="T33" fmla="*/ 57 h 368"/>
                <a:gd name="T34" fmla="*/ 198 w 425"/>
                <a:gd name="T35" fmla="*/ 0 h 368"/>
                <a:gd name="T36" fmla="*/ 227 w 425"/>
                <a:gd name="T37" fmla="*/ 28 h 368"/>
                <a:gd name="T38" fmla="*/ 255 w 425"/>
                <a:gd name="T39" fmla="*/ 0 h 368"/>
                <a:gd name="T40" fmla="*/ 369 w 425"/>
                <a:gd name="T41" fmla="*/ 57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5" h="368">
                  <a:moveTo>
                    <a:pt x="369" y="57"/>
                  </a:moveTo>
                  <a:lnTo>
                    <a:pt x="340" y="142"/>
                  </a:lnTo>
                  <a:lnTo>
                    <a:pt x="397" y="198"/>
                  </a:lnTo>
                  <a:lnTo>
                    <a:pt x="425" y="312"/>
                  </a:lnTo>
                  <a:lnTo>
                    <a:pt x="369" y="368"/>
                  </a:lnTo>
                  <a:lnTo>
                    <a:pt x="312" y="340"/>
                  </a:lnTo>
                  <a:lnTo>
                    <a:pt x="198" y="340"/>
                  </a:lnTo>
                  <a:lnTo>
                    <a:pt x="198" y="255"/>
                  </a:lnTo>
                  <a:lnTo>
                    <a:pt x="85" y="255"/>
                  </a:lnTo>
                  <a:lnTo>
                    <a:pt x="0" y="198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28" y="113"/>
                  </a:lnTo>
                  <a:lnTo>
                    <a:pt x="57" y="85"/>
                  </a:lnTo>
                  <a:lnTo>
                    <a:pt x="142" y="113"/>
                  </a:lnTo>
                  <a:lnTo>
                    <a:pt x="142" y="57"/>
                  </a:lnTo>
                  <a:lnTo>
                    <a:pt x="170" y="57"/>
                  </a:lnTo>
                  <a:lnTo>
                    <a:pt x="198" y="0"/>
                  </a:lnTo>
                  <a:lnTo>
                    <a:pt x="227" y="28"/>
                  </a:lnTo>
                  <a:lnTo>
                    <a:pt x="255" y="0"/>
                  </a:lnTo>
                  <a:lnTo>
                    <a:pt x="369" y="5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59" name="Freeform 754"/>
            <p:cNvSpPr>
              <a:spLocks/>
            </p:cNvSpPr>
            <p:nvPr/>
          </p:nvSpPr>
          <p:spPr bwMode="auto">
            <a:xfrm>
              <a:off x="10541000" y="4351338"/>
              <a:ext cx="630238" cy="628650"/>
            </a:xfrm>
            <a:custGeom>
              <a:avLst/>
              <a:gdLst>
                <a:gd name="T0" fmla="*/ 397 w 397"/>
                <a:gd name="T1" fmla="*/ 28 h 396"/>
                <a:gd name="T2" fmla="*/ 227 w 397"/>
                <a:gd name="T3" fmla="*/ 311 h 396"/>
                <a:gd name="T4" fmla="*/ 227 w 397"/>
                <a:gd name="T5" fmla="*/ 396 h 396"/>
                <a:gd name="T6" fmla="*/ 170 w 397"/>
                <a:gd name="T7" fmla="*/ 396 h 396"/>
                <a:gd name="T8" fmla="*/ 142 w 397"/>
                <a:gd name="T9" fmla="*/ 340 h 396"/>
                <a:gd name="T10" fmla="*/ 142 w 397"/>
                <a:gd name="T11" fmla="*/ 283 h 396"/>
                <a:gd name="T12" fmla="*/ 85 w 397"/>
                <a:gd name="T13" fmla="*/ 255 h 396"/>
                <a:gd name="T14" fmla="*/ 57 w 397"/>
                <a:gd name="T15" fmla="*/ 141 h 396"/>
                <a:gd name="T16" fmla="*/ 0 w 397"/>
                <a:gd name="T17" fmla="*/ 85 h 396"/>
                <a:gd name="T18" fmla="*/ 29 w 397"/>
                <a:gd name="T19" fmla="*/ 0 h 396"/>
                <a:gd name="T20" fmla="*/ 85 w 397"/>
                <a:gd name="T21" fmla="*/ 0 h 396"/>
                <a:gd name="T22" fmla="*/ 114 w 397"/>
                <a:gd name="T23" fmla="*/ 56 h 396"/>
                <a:gd name="T24" fmla="*/ 142 w 397"/>
                <a:gd name="T25" fmla="*/ 56 h 396"/>
                <a:gd name="T26" fmla="*/ 170 w 397"/>
                <a:gd name="T27" fmla="*/ 28 h 396"/>
                <a:gd name="T28" fmla="*/ 227 w 397"/>
                <a:gd name="T29" fmla="*/ 28 h 396"/>
                <a:gd name="T30" fmla="*/ 255 w 397"/>
                <a:gd name="T31" fmla="*/ 0 h 396"/>
                <a:gd name="T32" fmla="*/ 397 w 397"/>
                <a:gd name="T33" fmla="*/ 28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396">
                  <a:moveTo>
                    <a:pt x="397" y="28"/>
                  </a:moveTo>
                  <a:lnTo>
                    <a:pt x="227" y="311"/>
                  </a:lnTo>
                  <a:lnTo>
                    <a:pt x="227" y="396"/>
                  </a:lnTo>
                  <a:lnTo>
                    <a:pt x="170" y="396"/>
                  </a:lnTo>
                  <a:lnTo>
                    <a:pt x="142" y="340"/>
                  </a:lnTo>
                  <a:lnTo>
                    <a:pt x="142" y="283"/>
                  </a:lnTo>
                  <a:lnTo>
                    <a:pt x="85" y="255"/>
                  </a:lnTo>
                  <a:lnTo>
                    <a:pt x="57" y="141"/>
                  </a:lnTo>
                  <a:lnTo>
                    <a:pt x="0" y="85"/>
                  </a:lnTo>
                  <a:lnTo>
                    <a:pt x="29" y="0"/>
                  </a:lnTo>
                  <a:lnTo>
                    <a:pt x="85" y="0"/>
                  </a:lnTo>
                  <a:lnTo>
                    <a:pt x="114" y="56"/>
                  </a:lnTo>
                  <a:lnTo>
                    <a:pt x="142" y="56"/>
                  </a:lnTo>
                  <a:lnTo>
                    <a:pt x="170" y="28"/>
                  </a:lnTo>
                  <a:lnTo>
                    <a:pt x="227" y="28"/>
                  </a:lnTo>
                  <a:lnTo>
                    <a:pt x="255" y="0"/>
                  </a:lnTo>
                  <a:lnTo>
                    <a:pt x="397" y="2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60" name="Freeform 755"/>
            <p:cNvSpPr>
              <a:spLocks/>
            </p:cNvSpPr>
            <p:nvPr/>
          </p:nvSpPr>
          <p:spPr bwMode="auto">
            <a:xfrm>
              <a:off x="10136188" y="4756150"/>
              <a:ext cx="630237" cy="584200"/>
            </a:xfrm>
            <a:custGeom>
              <a:avLst/>
              <a:gdLst>
                <a:gd name="T0" fmla="*/ 397 w 397"/>
                <a:gd name="T1" fmla="*/ 85 h 368"/>
                <a:gd name="T2" fmla="*/ 369 w 397"/>
                <a:gd name="T3" fmla="*/ 170 h 368"/>
                <a:gd name="T4" fmla="*/ 284 w 397"/>
                <a:gd name="T5" fmla="*/ 283 h 368"/>
                <a:gd name="T6" fmla="*/ 255 w 397"/>
                <a:gd name="T7" fmla="*/ 283 h 368"/>
                <a:gd name="T8" fmla="*/ 255 w 397"/>
                <a:gd name="T9" fmla="*/ 368 h 368"/>
                <a:gd name="T10" fmla="*/ 170 w 397"/>
                <a:gd name="T11" fmla="*/ 311 h 368"/>
                <a:gd name="T12" fmla="*/ 113 w 397"/>
                <a:gd name="T13" fmla="*/ 311 h 368"/>
                <a:gd name="T14" fmla="*/ 57 w 397"/>
                <a:gd name="T15" fmla="*/ 255 h 368"/>
                <a:gd name="T16" fmla="*/ 0 w 397"/>
                <a:gd name="T17" fmla="*/ 226 h 368"/>
                <a:gd name="T18" fmla="*/ 28 w 397"/>
                <a:gd name="T19" fmla="*/ 113 h 368"/>
                <a:gd name="T20" fmla="*/ 113 w 397"/>
                <a:gd name="T21" fmla="*/ 28 h 368"/>
                <a:gd name="T22" fmla="*/ 227 w 397"/>
                <a:gd name="T23" fmla="*/ 28 h 368"/>
                <a:gd name="T24" fmla="*/ 284 w 397"/>
                <a:gd name="T25" fmla="*/ 56 h 368"/>
                <a:gd name="T26" fmla="*/ 340 w 397"/>
                <a:gd name="T27" fmla="*/ 0 h 368"/>
                <a:gd name="T28" fmla="*/ 397 w 397"/>
                <a:gd name="T29" fmla="*/ 28 h 368"/>
                <a:gd name="T30" fmla="*/ 397 w 397"/>
                <a:gd name="T31" fmla="*/ 8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368">
                  <a:moveTo>
                    <a:pt x="397" y="85"/>
                  </a:moveTo>
                  <a:lnTo>
                    <a:pt x="369" y="170"/>
                  </a:lnTo>
                  <a:lnTo>
                    <a:pt x="284" y="283"/>
                  </a:lnTo>
                  <a:lnTo>
                    <a:pt x="255" y="283"/>
                  </a:lnTo>
                  <a:lnTo>
                    <a:pt x="255" y="368"/>
                  </a:lnTo>
                  <a:lnTo>
                    <a:pt x="170" y="311"/>
                  </a:lnTo>
                  <a:lnTo>
                    <a:pt x="113" y="311"/>
                  </a:lnTo>
                  <a:lnTo>
                    <a:pt x="57" y="255"/>
                  </a:lnTo>
                  <a:lnTo>
                    <a:pt x="0" y="226"/>
                  </a:lnTo>
                  <a:lnTo>
                    <a:pt x="28" y="113"/>
                  </a:lnTo>
                  <a:lnTo>
                    <a:pt x="113" y="28"/>
                  </a:lnTo>
                  <a:lnTo>
                    <a:pt x="227" y="28"/>
                  </a:lnTo>
                  <a:lnTo>
                    <a:pt x="284" y="56"/>
                  </a:lnTo>
                  <a:lnTo>
                    <a:pt x="340" y="0"/>
                  </a:lnTo>
                  <a:lnTo>
                    <a:pt x="397" y="28"/>
                  </a:lnTo>
                  <a:lnTo>
                    <a:pt x="397" y="85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61" name="Freeform 756"/>
            <p:cNvSpPr>
              <a:spLocks/>
            </p:cNvSpPr>
            <p:nvPr/>
          </p:nvSpPr>
          <p:spPr bwMode="auto">
            <a:xfrm>
              <a:off x="10496550" y="4891088"/>
              <a:ext cx="449263" cy="765175"/>
            </a:xfrm>
            <a:custGeom>
              <a:avLst/>
              <a:gdLst>
                <a:gd name="T0" fmla="*/ 28 w 283"/>
                <a:gd name="T1" fmla="*/ 397 h 482"/>
                <a:gd name="T2" fmla="*/ 113 w 283"/>
                <a:gd name="T3" fmla="*/ 482 h 482"/>
                <a:gd name="T4" fmla="*/ 227 w 283"/>
                <a:gd name="T5" fmla="*/ 397 h 482"/>
                <a:gd name="T6" fmla="*/ 227 w 283"/>
                <a:gd name="T7" fmla="*/ 170 h 482"/>
                <a:gd name="T8" fmla="*/ 283 w 283"/>
                <a:gd name="T9" fmla="*/ 85 h 482"/>
                <a:gd name="T10" fmla="*/ 255 w 283"/>
                <a:gd name="T11" fmla="*/ 56 h 482"/>
                <a:gd name="T12" fmla="*/ 198 w 283"/>
                <a:gd name="T13" fmla="*/ 56 h 482"/>
                <a:gd name="T14" fmla="*/ 170 w 283"/>
                <a:gd name="T15" fmla="*/ 0 h 482"/>
                <a:gd name="T16" fmla="*/ 142 w 283"/>
                <a:gd name="T17" fmla="*/ 85 h 482"/>
                <a:gd name="T18" fmla="*/ 57 w 283"/>
                <a:gd name="T19" fmla="*/ 198 h 482"/>
                <a:gd name="T20" fmla="*/ 28 w 283"/>
                <a:gd name="T21" fmla="*/ 198 h 482"/>
                <a:gd name="T22" fmla="*/ 28 w 283"/>
                <a:gd name="T23" fmla="*/ 312 h 482"/>
                <a:gd name="T24" fmla="*/ 0 w 283"/>
                <a:gd name="T25" fmla="*/ 340 h 482"/>
                <a:gd name="T26" fmla="*/ 28 w 283"/>
                <a:gd name="T27" fmla="*/ 39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3" h="482">
                  <a:moveTo>
                    <a:pt x="28" y="397"/>
                  </a:moveTo>
                  <a:lnTo>
                    <a:pt x="113" y="482"/>
                  </a:lnTo>
                  <a:lnTo>
                    <a:pt x="227" y="397"/>
                  </a:lnTo>
                  <a:lnTo>
                    <a:pt x="227" y="170"/>
                  </a:lnTo>
                  <a:lnTo>
                    <a:pt x="283" y="85"/>
                  </a:lnTo>
                  <a:lnTo>
                    <a:pt x="255" y="56"/>
                  </a:lnTo>
                  <a:lnTo>
                    <a:pt x="198" y="56"/>
                  </a:lnTo>
                  <a:lnTo>
                    <a:pt x="170" y="0"/>
                  </a:lnTo>
                  <a:lnTo>
                    <a:pt x="142" y="85"/>
                  </a:lnTo>
                  <a:lnTo>
                    <a:pt x="57" y="198"/>
                  </a:lnTo>
                  <a:lnTo>
                    <a:pt x="28" y="198"/>
                  </a:lnTo>
                  <a:lnTo>
                    <a:pt x="28" y="312"/>
                  </a:lnTo>
                  <a:lnTo>
                    <a:pt x="0" y="340"/>
                  </a:lnTo>
                  <a:lnTo>
                    <a:pt x="28" y="39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62" name="Freeform 757"/>
            <p:cNvSpPr>
              <a:spLocks/>
            </p:cNvSpPr>
            <p:nvPr/>
          </p:nvSpPr>
          <p:spPr bwMode="auto">
            <a:xfrm>
              <a:off x="10587038" y="4710113"/>
              <a:ext cx="1035050" cy="1620837"/>
            </a:xfrm>
            <a:custGeom>
              <a:avLst/>
              <a:gdLst>
                <a:gd name="T0" fmla="*/ 226 w 652"/>
                <a:gd name="T1" fmla="*/ 199 h 1021"/>
                <a:gd name="T2" fmla="*/ 198 w 652"/>
                <a:gd name="T3" fmla="*/ 170 h 1021"/>
                <a:gd name="T4" fmla="*/ 226 w 652"/>
                <a:gd name="T5" fmla="*/ 170 h 1021"/>
                <a:gd name="T6" fmla="*/ 255 w 652"/>
                <a:gd name="T7" fmla="*/ 199 h 1021"/>
                <a:gd name="T8" fmla="*/ 283 w 652"/>
                <a:gd name="T9" fmla="*/ 170 h 1021"/>
                <a:gd name="T10" fmla="*/ 311 w 652"/>
                <a:gd name="T11" fmla="*/ 199 h 1021"/>
                <a:gd name="T12" fmla="*/ 368 w 652"/>
                <a:gd name="T13" fmla="*/ 199 h 1021"/>
                <a:gd name="T14" fmla="*/ 368 w 652"/>
                <a:gd name="T15" fmla="*/ 114 h 1021"/>
                <a:gd name="T16" fmla="*/ 425 w 652"/>
                <a:gd name="T17" fmla="*/ 114 h 1021"/>
                <a:gd name="T18" fmla="*/ 425 w 652"/>
                <a:gd name="T19" fmla="*/ 0 h 1021"/>
                <a:gd name="T20" fmla="*/ 510 w 652"/>
                <a:gd name="T21" fmla="*/ 29 h 1021"/>
                <a:gd name="T22" fmla="*/ 567 w 652"/>
                <a:gd name="T23" fmla="*/ 29 h 1021"/>
                <a:gd name="T24" fmla="*/ 623 w 652"/>
                <a:gd name="T25" fmla="*/ 85 h 1021"/>
                <a:gd name="T26" fmla="*/ 652 w 652"/>
                <a:gd name="T27" fmla="*/ 142 h 1021"/>
                <a:gd name="T28" fmla="*/ 623 w 652"/>
                <a:gd name="T29" fmla="*/ 539 h 1021"/>
                <a:gd name="T30" fmla="*/ 595 w 652"/>
                <a:gd name="T31" fmla="*/ 596 h 1021"/>
                <a:gd name="T32" fmla="*/ 595 w 652"/>
                <a:gd name="T33" fmla="*/ 907 h 1021"/>
                <a:gd name="T34" fmla="*/ 538 w 652"/>
                <a:gd name="T35" fmla="*/ 907 h 1021"/>
                <a:gd name="T36" fmla="*/ 510 w 652"/>
                <a:gd name="T37" fmla="*/ 851 h 1021"/>
                <a:gd name="T38" fmla="*/ 481 w 652"/>
                <a:gd name="T39" fmla="*/ 851 h 1021"/>
                <a:gd name="T40" fmla="*/ 481 w 652"/>
                <a:gd name="T41" fmla="*/ 737 h 1021"/>
                <a:gd name="T42" fmla="*/ 453 w 652"/>
                <a:gd name="T43" fmla="*/ 737 h 1021"/>
                <a:gd name="T44" fmla="*/ 425 w 652"/>
                <a:gd name="T45" fmla="*/ 652 h 1021"/>
                <a:gd name="T46" fmla="*/ 340 w 652"/>
                <a:gd name="T47" fmla="*/ 652 h 1021"/>
                <a:gd name="T48" fmla="*/ 283 w 652"/>
                <a:gd name="T49" fmla="*/ 737 h 1021"/>
                <a:gd name="T50" fmla="*/ 283 w 652"/>
                <a:gd name="T51" fmla="*/ 794 h 1021"/>
                <a:gd name="T52" fmla="*/ 170 w 652"/>
                <a:gd name="T53" fmla="*/ 1021 h 1021"/>
                <a:gd name="T54" fmla="*/ 0 w 652"/>
                <a:gd name="T55" fmla="*/ 766 h 1021"/>
                <a:gd name="T56" fmla="*/ 113 w 652"/>
                <a:gd name="T57" fmla="*/ 681 h 1021"/>
                <a:gd name="T58" fmla="*/ 85 w 652"/>
                <a:gd name="T59" fmla="*/ 652 h 1021"/>
                <a:gd name="T60" fmla="*/ 198 w 652"/>
                <a:gd name="T61" fmla="*/ 482 h 1021"/>
                <a:gd name="T62" fmla="*/ 170 w 652"/>
                <a:gd name="T63" fmla="*/ 284 h 1021"/>
                <a:gd name="T64" fmla="*/ 226 w 652"/>
                <a:gd name="T65" fmla="*/ 199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52" h="1021">
                  <a:moveTo>
                    <a:pt x="226" y="199"/>
                  </a:moveTo>
                  <a:lnTo>
                    <a:pt x="198" y="170"/>
                  </a:lnTo>
                  <a:lnTo>
                    <a:pt x="226" y="170"/>
                  </a:lnTo>
                  <a:lnTo>
                    <a:pt x="255" y="199"/>
                  </a:lnTo>
                  <a:lnTo>
                    <a:pt x="283" y="170"/>
                  </a:lnTo>
                  <a:lnTo>
                    <a:pt x="311" y="199"/>
                  </a:lnTo>
                  <a:lnTo>
                    <a:pt x="368" y="199"/>
                  </a:lnTo>
                  <a:lnTo>
                    <a:pt x="368" y="114"/>
                  </a:lnTo>
                  <a:lnTo>
                    <a:pt x="425" y="114"/>
                  </a:lnTo>
                  <a:lnTo>
                    <a:pt x="425" y="0"/>
                  </a:lnTo>
                  <a:lnTo>
                    <a:pt x="510" y="29"/>
                  </a:lnTo>
                  <a:lnTo>
                    <a:pt x="567" y="29"/>
                  </a:lnTo>
                  <a:lnTo>
                    <a:pt x="623" y="85"/>
                  </a:lnTo>
                  <a:lnTo>
                    <a:pt x="652" y="142"/>
                  </a:lnTo>
                  <a:lnTo>
                    <a:pt x="623" y="539"/>
                  </a:lnTo>
                  <a:lnTo>
                    <a:pt x="595" y="596"/>
                  </a:lnTo>
                  <a:lnTo>
                    <a:pt x="595" y="907"/>
                  </a:lnTo>
                  <a:lnTo>
                    <a:pt x="538" y="907"/>
                  </a:lnTo>
                  <a:lnTo>
                    <a:pt x="510" y="851"/>
                  </a:lnTo>
                  <a:lnTo>
                    <a:pt x="481" y="851"/>
                  </a:lnTo>
                  <a:lnTo>
                    <a:pt x="481" y="737"/>
                  </a:lnTo>
                  <a:lnTo>
                    <a:pt x="453" y="737"/>
                  </a:lnTo>
                  <a:lnTo>
                    <a:pt x="425" y="652"/>
                  </a:lnTo>
                  <a:lnTo>
                    <a:pt x="340" y="652"/>
                  </a:lnTo>
                  <a:lnTo>
                    <a:pt x="283" y="737"/>
                  </a:lnTo>
                  <a:lnTo>
                    <a:pt x="283" y="794"/>
                  </a:lnTo>
                  <a:lnTo>
                    <a:pt x="170" y="1021"/>
                  </a:lnTo>
                  <a:lnTo>
                    <a:pt x="0" y="766"/>
                  </a:lnTo>
                  <a:lnTo>
                    <a:pt x="113" y="681"/>
                  </a:lnTo>
                  <a:lnTo>
                    <a:pt x="85" y="652"/>
                  </a:lnTo>
                  <a:lnTo>
                    <a:pt x="198" y="482"/>
                  </a:lnTo>
                  <a:lnTo>
                    <a:pt x="170" y="284"/>
                  </a:lnTo>
                  <a:lnTo>
                    <a:pt x="226" y="19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63" name="Freeform 758"/>
            <p:cNvSpPr>
              <a:spLocks/>
            </p:cNvSpPr>
            <p:nvPr/>
          </p:nvSpPr>
          <p:spPr bwMode="auto">
            <a:xfrm>
              <a:off x="10901363" y="4170363"/>
              <a:ext cx="630237" cy="855662"/>
            </a:xfrm>
            <a:custGeom>
              <a:avLst/>
              <a:gdLst>
                <a:gd name="T0" fmla="*/ 255 w 397"/>
                <a:gd name="T1" fmla="*/ 0 h 539"/>
                <a:gd name="T2" fmla="*/ 227 w 397"/>
                <a:gd name="T3" fmla="*/ 0 h 539"/>
                <a:gd name="T4" fmla="*/ 198 w 397"/>
                <a:gd name="T5" fmla="*/ 57 h 539"/>
                <a:gd name="T6" fmla="*/ 170 w 397"/>
                <a:gd name="T7" fmla="*/ 142 h 539"/>
                <a:gd name="T8" fmla="*/ 0 w 397"/>
                <a:gd name="T9" fmla="*/ 425 h 539"/>
                <a:gd name="T10" fmla="*/ 0 w 397"/>
                <a:gd name="T11" fmla="*/ 510 h 539"/>
                <a:gd name="T12" fmla="*/ 28 w 397"/>
                <a:gd name="T13" fmla="*/ 510 h 539"/>
                <a:gd name="T14" fmla="*/ 57 w 397"/>
                <a:gd name="T15" fmla="*/ 539 h 539"/>
                <a:gd name="T16" fmla="*/ 85 w 397"/>
                <a:gd name="T17" fmla="*/ 510 h 539"/>
                <a:gd name="T18" fmla="*/ 113 w 397"/>
                <a:gd name="T19" fmla="*/ 539 h 539"/>
                <a:gd name="T20" fmla="*/ 170 w 397"/>
                <a:gd name="T21" fmla="*/ 539 h 539"/>
                <a:gd name="T22" fmla="*/ 170 w 397"/>
                <a:gd name="T23" fmla="*/ 454 h 539"/>
                <a:gd name="T24" fmla="*/ 227 w 397"/>
                <a:gd name="T25" fmla="*/ 454 h 539"/>
                <a:gd name="T26" fmla="*/ 227 w 397"/>
                <a:gd name="T27" fmla="*/ 340 h 539"/>
                <a:gd name="T28" fmla="*/ 312 w 397"/>
                <a:gd name="T29" fmla="*/ 369 h 539"/>
                <a:gd name="T30" fmla="*/ 369 w 397"/>
                <a:gd name="T31" fmla="*/ 369 h 539"/>
                <a:gd name="T32" fmla="*/ 397 w 397"/>
                <a:gd name="T33" fmla="*/ 312 h 539"/>
                <a:gd name="T34" fmla="*/ 340 w 397"/>
                <a:gd name="T35" fmla="*/ 284 h 539"/>
                <a:gd name="T36" fmla="*/ 340 w 397"/>
                <a:gd name="T37" fmla="*/ 227 h 539"/>
                <a:gd name="T38" fmla="*/ 397 w 397"/>
                <a:gd name="T39" fmla="*/ 227 h 539"/>
                <a:gd name="T40" fmla="*/ 255 w 397"/>
                <a:gd name="T41" fmla="*/ 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539">
                  <a:moveTo>
                    <a:pt x="255" y="0"/>
                  </a:moveTo>
                  <a:lnTo>
                    <a:pt x="227" y="0"/>
                  </a:lnTo>
                  <a:lnTo>
                    <a:pt x="198" y="57"/>
                  </a:lnTo>
                  <a:lnTo>
                    <a:pt x="170" y="142"/>
                  </a:lnTo>
                  <a:lnTo>
                    <a:pt x="0" y="425"/>
                  </a:lnTo>
                  <a:lnTo>
                    <a:pt x="0" y="510"/>
                  </a:lnTo>
                  <a:lnTo>
                    <a:pt x="28" y="510"/>
                  </a:lnTo>
                  <a:lnTo>
                    <a:pt x="57" y="539"/>
                  </a:lnTo>
                  <a:lnTo>
                    <a:pt x="85" y="510"/>
                  </a:lnTo>
                  <a:lnTo>
                    <a:pt x="113" y="539"/>
                  </a:lnTo>
                  <a:lnTo>
                    <a:pt x="170" y="539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312" y="369"/>
                  </a:lnTo>
                  <a:lnTo>
                    <a:pt x="369" y="369"/>
                  </a:lnTo>
                  <a:lnTo>
                    <a:pt x="397" y="312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255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64" name="Freeform 759"/>
            <p:cNvSpPr>
              <a:spLocks/>
            </p:cNvSpPr>
            <p:nvPr/>
          </p:nvSpPr>
          <p:spPr bwMode="auto">
            <a:xfrm>
              <a:off x="11441113" y="3990975"/>
              <a:ext cx="1081087" cy="1800225"/>
            </a:xfrm>
            <a:custGeom>
              <a:avLst/>
              <a:gdLst>
                <a:gd name="T0" fmla="*/ 57 w 681"/>
                <a:gd name="T1" fmla="*/ 340 h 1134"/>
                <a:gd name="T2" fmla="*/ 0 w 681"/>
                <a:gd name="T3" fmla="*/ 340 h 1134"/>
                <a:gd name="T4" fmla="*/ 0 w 681"/>
                <a:gd name="T5" fmla="*/ 397 h 1134"/>
                <a:gd name="T6" fmla="*/ 57 w 681"/>
                <a:gd name="T7" fmla="*/ 425 h 1134"/>
                <a:gd name="T8" fmla="*/ 29 w 681"/>
                <a:gd name="T9" fmla="*/ 482 h 1134"/>
                <a:gd name="T10" fmla="*/ 85 w 681"/>
                <a:gd name="T11" fmla="*/ 538 h 1134"/>
                <a:gd name="T12" fmla="*/ 114 w 681"/>
                <a:gd name="T13" fmla="*/ 595 h 1134"/>
                <a:gd name="T14" fmla="*/ 85 w 681"/>
                <a:gd name="T15" fmla="*/ 992 h 1134"/>
                <a:gd name="T16" fmla="*/ 142 w 681"/>
                <a:gd name="T17" fmla="*/ 1105 h 1134"/>
                <a:gd name="T18" fmla="*/ 227 w 681"/>
                <a:gd name="T19" fmla="*/ 1134 h 1134"/>
                <a:gd name="T20" fmla="*/ 284 w 681"/>
                <a:gd name="T21" fmla="*/ 1105 h 1134"/>
                <a:gd name="T22" fmla="*/ 369 w 681"/>
                <a:gd name="T23" fmla="*/ 1049 h 1134"/>
                <a:gd name="T24" fmla="*/ 425 w 681"/>
                <a:gd name="T25" fmla="*/ 907 h 1134"/>
                <a:gd name="T26" fmla="*/ 425 w 681"/>
                <a:gd name="T27" fmla="*/ 737 h 1134"/>
                <a:gd name="T28" fmla="*/ 482 w 681"/>
                <a:gd name="T29" fmla="*/ 680 h 1134"/>
                <a:gd name="T30" fmla="*/ 567 w 681"/>
                <a:gd name="T31" fmla="*/ 680 h 1134"/>
                <a:gd name="T32" fmla="*/ 652 w 681"/>
                <a:gd name="T33" fmla="*/ 595 h 1134"/>
                <a:gd name="T34" fmla="*/ 681 w 681"/>
                <a:gd name="T35" fmla="*/ 510 h 1134"/>
                <a:gd name="T36" fmla="*/ 652 w 681"/>
                <a:gd name="T37" fmla="*/ 425 h 1134"/>
                <a:gd name="T38" fmla="*/ 539 w 681"/>
                <a:gd name="T39" fmla="*/ 340 h 1134"/>
                <a:gd name="T40" fmla="*/ 482 w 681"/>
                <a:gd name="T41" fmla="*/ 255 h 1134"/>
                <a:gd name="T42" fmla="*/ 539 w 681"/>
                <a:gd name="T43" fmla="*/ 141 h 1134"/>
                <a:gd name="T44" fmla="*/ 510 w 681"/>
                <a:gd name="T45" fmla="*/ 56 h 1134"/>
                <a:gd name="T46" fmla="*/ 425 w 681"/>
                <a:gd name="T47" fmla="*/ 0 h 1134"/>
                <a:gd name="T48" fmla="*/ 369 w 681"/>
                <a:gd name="T49" fmla="*/ 28 h 1134"/>
                <a:gd name="T50" fmla="*/ 425 w 681"/>
                <a:gd name="T51" fmla="*/ 85 h 1134"/>
                <a:gd name="T52" fmla="*/ 340 w 681"/>
                <a:gd name="T53" fmla="*/ 141 h 1134"/>
                <a:gd name="T54" fmla="*/ 255 w 681"/>
                <a:gd name="T55" fmla="*/ 312 h 1134"/>
                <a:gd name="T56" fmla="*/ 284 w 681"/>
                <a:gd name="T57" fmla="*/ 397 h 1134"/>
                <a:gd name="T58" fmla="*/ 255 w 681"/>
                <a:gd name="T59" fmla="*/ 425 h 1134"/>
                <a:gd name="T60" fmla="*/ 142 w 681"/>
                <a:gd name="T61" fmla="*/ 368 h 1134"/>
                <a:gd name="T62" fmla="*/ 142 w 681"/>
                <a:gd name="T63" fmla="*/ 425 h 1134"/>
                <a:gd name="T64" fmla="*/ 57 w 681"/>
                <a:gd name="T65" fmla="*/ 34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1" h="1134">
                  <a:moveTo>
                    <a:pt x="57" y="340"/>
                  </a:moveTo>
                  <a:lnTo>
                    <a:pt x="0" y="340"/>
                  </a:lnTo>
                  <a:lnTo>
                    <a:pt x="0" y="397"/>
                  </a:lnTo>
                  <a:lnTo>
                    <a:pt x="57" y="425"/>
                  </a:lnTo>
                  <a:lnTo>
                    <a:pt x="29" y="482"/>
                  </a:lnTo>
                  <a:lnTo>
                    <a:pt x="85" y="538"/>
                  </a:lnTo>
                  <a:lnTo>
                    <a:pt x="114" y="595"/>
                  </a:lnTo>
                  <a:lnTo>
                    <a:pt x="85" y="992"/>
                  </a:lnTo>
                  <a:lnTo>
                    <a:pt x="142" y="1105"/>
                  </a:lnTo>
                  <a:lnTo>
                    <a:pt x="227" y="1134"/>
                  </a:lnTo>
                  <a:lnTo>
                    <a:pt x="284" y="1105"/>
                  </a:lnTo>
                  <a:lnTo>
                    <a:pt x="369" y="1049"/>
                  </a:lnTo>
                  <a:lnTo>
                    <a:pt x="425" y="907"/>
                  </a:lnTo>
                  <a:lnTo>
                    <a:pt x="425" y="737"/>
                  </a:lnTo>
                  <a:lnTo>
                    <a:pt x="482" y="680"/>
                  </a:lnTo>
                  <a:lnTo>
                    <a:pt x="567" y="680"/>
                  </a:lnTo>
                  <a:lnTo>
                    <a:pt x="652" y="595"/>
                  </a:lnTo>
                  <a:lnTo>
                    <a:pt x="681" y="510"/>
                  </a:lnTo>
                  <a:lnTo>
                    <a:pt x="652" y="425"/>
                  </a:lnTo>
                  <a:lnTo>
                    <a:pt x="539" y="340"/>
                  </a:lnTo>
                  <a:lnTo>
                    <a:pt x="482" y="255"/>
                  </a:lnTo>
                  <a:lnTo>
                    <a:pt x="539" y="141"/>
                  </a:lnTo>
                  <a:lnTo>
                    <a:pt x="510" y="56"/>
                  </a:lnTo>
                  <a:lnTo>
                    <a:pt x="425" y="0"/>
                  </a:lnTo>
                  <a:lnTo>
                    <a:pt x="369" y="28"/>
                  </a:lnTo>
                  <a:lnTo>
                    <a:pt x="425" y="85"/>
                  </a:lnTo>
                  <a:lnTo>
                    <a:pt x="340" y="141"/>
                  </a:lnTo>
                  <a:lnTo>
                    <a:pt x="255" y="312"/>
                  </a:lnTo>
                  <a:lnTo>
                    <a:pt x="284" y="397"/>
                  </a:lnTo>
                  <a:lnTo>
                    <a:pt x="255" y="425"/>
                  </a:lnTo>
                  <a:lnTo>
                    <a:pt x="142" y="368"/>
                  </a:lnTo>
                  <a:lnTo>
                    <a:pt x="142" y="425"/>
                  </a:lnTo>
                  <a:lnTo>
                    <a:pt x="57" y="34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65" name="Freeform 761"/>
            <p:cNvSpPr>
              <a:spLocks/>
            </p:cNvSpPr>
            <p:nvPr/>
          </p:nvSpPr>
          <p:spPr bwMode="auto">
            <a:xfrm>
              <a:off x="11171238" y="3314700"/>
              <a:ext cx="1079500" cy="1350963"/>
            </a:xfrm>
            <a:custGeom>
              <a:avLst/>
              <a:gdLst>
                <a:gd name="T0" fmla="*/ 284 w 680"/>
                <a:gd name="T1" fmla="*/ 0 h 851"/>
                <a:gd name="T2" fmla="*/ 255 w 680"/>
                <a:gd name="T3" fmla="*/ 29 h 851"/>
                <a:gd name="T4" fmla="*/ 312 w 680"/>
                <a:gd name="T5" fmla="*/ 199 h 851"/>
                <a:gd name="T6" fmla="*/ 369 w 680"/>
                <a:gd name="T7" fmla="*/ 256 h 851"/>
                <a:gd name="T8" fmla="*/ 340 w 680"/>
                <a:gd name="T9" fmla="*/ 312 h 851"/>
                <a:gd name="T10" fmla="*/ 312 w 680"/>
                <a:gd name="T11" fmla="*/ 256 h 851"/>
                <a:gd name="T12" fmla="*/ 227 w 680"/>
                <a:gd name="T13" fmla="*/ 312 h 851"/>
                <a:gd name="T14" fmla="*/ 142 w 680"/>
                <a:gd name="T15" fmla="*/ 312 h 851"/>
                <a:gd name="T16" fmla="*/ 85 w 680"/>
                <a:gd name="T17" fmla="*/ 397 h 851"/>
                <a:gd name="T18" fmla="*/ 57 w 680"/>
                <a:gd name="T19" fmla="*/ 369 h 851"/>
                <a:gd name="T20" fmla="*/ 0 w 680"/>
                <a:gd name="T21" fmla="*/ 397 h 851"/>
                <a:gd name="T22" fmla="*/ 227 w 680"/>
                <a:gd name="T23" fmla="*/ 766 h 851"/>
                <a:gd name="T24" fmla="*/ 312 w 680"/>
                <a:gd name="T25" fmla="*/ 851 h 851"/>
                <a:gd name="T26" fmla="*/ 312 w 680"/>
                <a:gd name="T27" fmla="*/ 794 h 851"/>
                <a:gd name="T28" fmla="*/ 425 w 680"/>
                <a:gd name="T29" fmla="*/ 851 h 851"/>
                <a:gd name="T30" fmla="*/ 454 w 680"/>
                <a:gd name="T31" fmla="*/ 823 h 851"/>
                <a:gd name="T32" fmla="*/ 425 w 680"/>
                <a:gd name="T33" fmla="*/ 738 h 851"/>
                <a:gd name="T34" fmla="*/ 510 w 680"/>
                <a:gd name="T35" fmla="*/ 567 h 851"/>
                <a:gd name="T36" fmla="*/ 595 w 680"/>
                <a:gd name="T37" fmla="*/ 511 h 851"/>
                <a:gd name="T38" fmla="*/ 539 w 680"/>
                <a:gd name="T39" fmla="*/ 454 h 851"/>
                <a:gd name="T40" fmla="*/ 595 w 680"/>
                <a:gd name="T41" fmla="*/ 426 h 851"/>
                <a:gd name="T42" fmla="*/ 510 w 680"/>
                <a:gd name="T43" fmla="*/ 256 h 851"/>
                <a:gd name="T44" fmla="*/ 652 w 680"/>
                <a:gd name="T45" fmla="*/ 171 h 851"/>
                <a:gd name="T46" fmla="*/ 680 w 680"/>
                <a:gd name="T47" fmla="*/ 142 h 851"/>
                <a:gd name="T48" fmla="*/ 567 w 680"/>
                <a:gd name="T49" fmla="*/ 114 h 851"/>
                <a:gd name="T50" fmla="*/ 539 w 680"/>
                <a:gd name="T51" fmla="*/ 142 h 851"/>
                <a:gd name="T52" fmla="*/ 482 w 680"/>
                <a:gd name="T53" fmla="*/ 86 h 851"/>
                <a:gd name="T54" fmla="*/ 510 w 680"/>
                <a:gd name="T55" fmla="*/ 29 h 851"/>
                <a:gd name="T56" fmla="*/ 482 w 680"/>
                <a:gd name="T57" fmla="*/ 0 h 851"/>
                <a:gd name="T58" fmla="*/ 425 w 680"/>
                <a:gd name="T59" fmla="*/ 29 h 851"/>
                <a:gd name="T60" fmla="*/ 340 w 680"/>
                <a:gd name="T61" fmla="*/ 57 h 851"/>
                <a:gd name="T62" fmla="*/ 284 w 680"/>
                <a:gd name="T63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0" h="851">
                  <a:moveTo>
                    <a:pt x="284" y="0"/>
                  </a:moveTo>
                  <a:lnTo>
                    <a:pt x="255" y="29"/>
                  </a:lnTo>
                  <a:lnTo>
                    <a:pt x="312" y="199"/>
                  </a:lnTo>
                  <a:lnTo>
                    <a:pt x="369" y="256"/>
                  </a:lnTo>
                  <a:lnTo>
                    <a:pt x="340" y="312"/>
                  </a:lnTo>
                  <a:lnTo>
                    <a:pt x="312" y="256"/>
                  </a:lnTo>
                  <a:lnTo>
                    <a:pt x="227" y="312"/>
                  </a:lnTo>
                  <a:lnTo>
                    <a:pt x="142" y="312"/>
                  </a:lnTo>
                  <a:lnTo>
                    <a:pt x="85" y="397"/>
                  </a:lnTo>
                  <a:lnTo>
                    <a:pt x="57" y="369"/>
                  </a:lnTo>
                  <a:lnTo>
                    <a:pt x="0" y="397"/>
                  </a:lnTo>
                  <a:lnTo>
                    <a:pt x="227" y="766"/>
                  </a:lnTo>
                  <a:lnTo>
                    <a:pt x="312" y="851"/>
                  </a:lnTo>
                  <a:lnTo>
                    <a:pt x="312" y="794"/>
                  </a:lnTo>
                  <a:lnTo>
                    <a:pt x="425" y="851"/>
                  </a:lnTo>
                  <a:lnTo>
                    <a:pt x="454" y="823"/>
                  </a:lnTo>
                  <a:lnTo>
                    <a:pt x="425" y="738"/>
                  </a:lnTo>
                  <a:lnTo>
                    <a:pt x="510" y="567"/>
                  </a:lnTo>
                  <a:lnTo>
                    <a:pt x="595" y="511"/>
                  </a:lnTo>
                  <a:lnTo>
                    <a:pt x="539" y="454"/>
                  </a:lnTo>
                  <a:lnTo>
                    <a:pt x="595" y="426"/>
                  </a:lnTo>
                  <a:lnTo>
                    <a:pt x="510" y="256"/>
                  </a:lnTo>
                  <a:lnTo>
                    <a:pt x="652" y="171"/>
                  </a:lnTo>
                  <a:lnTo>
                    <a:pt x="680" y="142"/>
                  </a:lnTo>
                  <a:lnTo>
                    <a:pt x="567" y="114"/>
                  </a:lnTo>
                  <a:lnTo>
                    <a:pt x="539" y="142"/>
                  </a:lnTo>
                  <a:lnTo>
                    <a:pt x="482" y="86"/>
                  </a:lnTo>
                  <a:lnTo>
                    <a:pt x="510" y="29"/>
                  </a:lnTo>
                  <a:lnTo>
                    <a:pt x="482" y="0"/>
                  </a:lnTo>
                  <a:lnTo>
                    <a:pt x="425" y="29"/>
                  </a:lnTo>
                  <a:lnTo>
                    <a:pt x="340" y="57"/>
                  </a:lnTo>
                  <a:lnTo>
                    <a:pt x="284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66" name="Freeform 764"/>
            <p:cNvSpPr>
              <a:spLocks/>
            </p:cNvSpPr>
            <p:nvPr/>
          </p:nvSpPr>
          <p:spPr bwMode="auto">
            <a:xfrm>
              <a:off x="2709863" y="2460625"/>
              <a:ext cx="2430462" cy="1439863"/>
            </a:xfrm>
            <a:custGeom>
              <a:avLst/>
              <a:gdLst>
                <a:gd name="T0" fmla="*/ 908 w 1531"/>
                <a:gd name="T1" fmla="*/ 850 h 907"/>
                <a:gd name="T2" fmla="*/ 936 w 1531"/>
                <a:gd name="T3" fmla="*/ 879 h 907"/>
                <a:gd name="T4" fmla="*/ 1219 w 1531"/>
                <a:gd name="T5" fmla="*/ 907 h 907"/>
                <a:gd name="T6" fmla="*/ 1219 w 1531"/>
                <a:gd name="T7" fmla="*/ 790 h 907"/>
                <a:gd name="T8" fmla="*/ 1303 w 1531"/>
                <a:gd name="T9" fmla="*/ 712 h 907"/>
                <a:gd name="T10" fmla="*/ 1475 w 1531"/>
                <a:gd name="T11" fmla="*/ 737 h 907"/>
                <a:gd name="T12" fmla="*/ 1503 w 1531"/>
                <a:gd name="T13" fmla="*/ 680 h 907"/>
                <a:gd name="T14" fmla="*/ 1446 w 1531"/>
                <a:gd name="T15" fmla="*/ 624 h 907"/>
                <a:gd name="T16" fmla="*/ 1531 w 1531"/>
                <a:gd name="T17" fmla="*/ 595 h 907"/>
                <a:gd name="T18" fmla="*/ 1475 w 1531"/>
                <a:gd name="T19" fmla="*/ 538 h 907"/>
                <a:gd name="T20" fmla="*/ 1418 w 1531"/>
                <a:gd name="T21" fmla="*/ 368 h 907"/>
                <a:gd name="T22" fmla="*/ 1418 w 1531"/>
                <a:gd name="T23" fmla="*/ 312 h 907"/>
                <a:gd name="T24" fmla="*/ 1418 w 1531"/>
                <a:gd name="T25" fmla="*/ 255 h 907"/>
                <a:gd name="T26" fmla="*/ 1333 w 1531"/>
                <a:gd name="T27" fmla="*/ 283 h 907"/>
                <a:gd name="T28" fmla="*/ 1276 w 1531"/>
                <a:gd name="T29" fmla="*/ 170 h 907"/>
                <a:gd name="T30" fmla="*/ 1219 w 1531"/>
                <a:gd name="T31" fmla="*/ 142 h 907"/>
                <a:gd name="T32" fmla="*/ 1078 w 1531"/>
                <a:gd name="T33" fmla="*/ 142 h 907"/>
                <a:gd name="T34" fmla="*/ 964 w 1531"/>
                <a:gd name="T35" fmla="*/ 170 h 907"/>
                <a:gd name="T36" fmla="*/ 936 w 1531"/>
                <a:gd name="T37" fmla="*/ 142 h 907"/>
                <a:gd name="T38" fmla="*/ 879 w 1531"/>
                <a:gd name="T39" fmla="*/ 170 h 907"/>
                <a:gd name="T40" fmla="*/ 794 w 1531"/>
                <a:gd name="T41" fmla="*/ 113 h 907"/>
                <a:gd name="T42" fmla="*/ 737 w 1531"/>
                <a:gd name="T43" fmla="*/ 170 h 907"/>
                <a:gd name="T44" fmla="*/ 596 w 1531"/>
                <a:gd name="T45" fmla="*/ 57 h 907"/>
                <a:gd name="T46" fmla="*/ 539 w 1531"/>
                <a:gd name="T47" fmla="*/ 57 h 907"/>
                <a:gd name="T48" fmla="*/ 511 w 1531"/>
                <a:gd name="T49" fmla="*/ 113 h 907"/>
                <a:gd name="T50" fmla="*/ 454 w 1531"/>
                <a:gd name="T51" fmla="*/ 113 h 907"/>
                <a:gd name="T52" fmla="*/ 199 w 1531"/>
                <a:gd name="T53" fmla="*/ 0 h 907"/>
                <a:gd name="T54" fmla="*/ 227 w 1531"/>
                <a:gd name="T55" fmla="*/ 113 h 907"/>
                <a:gd name="T56" fmla="*/ 255 w 1531"/>
                <a:gd name="T57" fmla="*/ 113 h 907"/>
                <a:gd name="T58" fmla="*/ 341 w 1531"/>
                <a:gd name="T59" fmla="*/ 198 h 907"/>
                <a:gd name="T60" fmla="*/ 312 w 1531"/>
                <a:gd name="T61" fmla="*/ 227 h 907"/>
                <a:gd name="T62" fmla="*/ 312 w 1531"/>
                <a:gd name="T63" fmla="*/ 340 h 907"/>
                <a:gd name="T64" fmla="*/ 284 w 1531"/>
                <a:gd name="T65" fmla="*/ 368 h 907"/>
                <a:gd name="T66" fmla="*/ 312 w 1531"/>
                <a:gd name="T67" fmla="*/ 425 h 907"/>
                <a:gd name="T68" fmla="*/ 170 w 1531"/>
                <a:gd name="T69" fmla="*/ 538 h 907"/>
                <a:gd name="T70" fmla="*/ 114 w 1531"/>
                <a:gd name="T71" fmla="*/ 538 h 907"/>
                <a:gd name="T72" fmla="*/ 85 w 1531"/>
                <a:gd name="T73" fmla="*/ 567 h 907"/>
                <a:gd name="T74" fmla="*/ 114 w 1531"/>
                <a:gd name="T75" fmla="*/ 680 h 907"/>
                <a:gd name="T76" fmla="*/ 0 w 1531"/>
                <a:gd name="T77" fmla="*/ 709 h 907"/>
                <a:gd name="T78" fmla="*/ 0 w 1531"/>
                <a:gd name="T79" fmla="*/ 765 h 907"/>
                <a:gd name="T80" fmla="*/ 57 w 1531"/>
                <a:gd name="T81" fmla="*/ 737 h 907"/>
                <a:gd name="T82" fmla="*/ 85 w 1531"/>
                <a:gd name="T83" fmla="*/ 765 h 907"/>
                <a:gd name="T84" fmla="*/ 114 w 1531"/>
                <a:gd name="T85" fmla="*/ 737 h 907"/>
                <a:gd name="T86" fmla="*/ 170 w 1531"/>
                <a:gd name="T87" fmla="*/ 765 h 907"/>
                <a:gd name="T88" fmla="*/ 341 w 1531"/>
                <a:gd name="T89" fmla="*/ 624 h 907"/>
                <a:gd name="T90" fmla="*/ 454 w 1531"/>
                <a:gd name="T91" fmla="*/ 624 h 907"/>
                <a:gd name="T92" fmla="*/ 566 w 1531"/>
                <a:gd name="T93" fmla="*/ 765 h 907"/>
                <a:gd name="T94" fmla="*/ 681 w 1531"/>
                <a:gd name="T95" fmla="*/ 765 h 907"/>
                <a:gd name="T96" fmla="*/ 908 w 1531"/>
                <a:gd name="T97" fmla="*/ 85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1" h="907">
                  <a:moveTo>
                    <a:pt x="908" y="850"/>
                  </a:moveTo>
                  <a:lnTo>
                    <a:pt x="936" y="879"/>
                  </a:lnTo>
                  <a:lnTo>
                    <a:pt x="1219" y="907"/>
                  </a:lnTo>
                  <a:lnTo>
                    <a:pt x="1219" y="790"/>
                  </a:lnTo>
                  <a:lnTo>
                    <a:pt x="1303" y="712"/>
                  </a:lnTo>
                  <a:lnTo>
                    <a:pt x="1475" y="737"/>
                  </a:lnTo>
                  <a:lnTo>
                    <a:pt x="1503" y="680"/>
                  </a:lnTo>
                  <a:lnTo>
                    <a:pt x="1446" y="624"/>
                  </a:lnTo>
                  <a:lnTo>
                    <a:pt x="1531" y="595"/>
                  </a:lnTo>
                  <a:lnTo>
                    <a:pt x="1475" y="538"/>
                  </a:lnTo>
                  <a:lnTo>
                    <a:pt x="1418" y="368"/>
                  </a:lnTo>
                  <a:lnTo>
                    <a:pt x="1418" y="312"/>
                  </a:lnTo>
                  <a:lnTo>
                    <a:pt x="1418" y="255"/>
                  </a:lnTo>
                  <a:lnTo>
                    <a:pt x="1333" y="283"/>
                  </a:lnTo>
                  <a:lnTo>
                    <a:pt x="1276" y="170"/>
                  </a:lnTo>
                  <a:lnTo>
                    <a:pt x="1219" y="142"/>
                  </a:lnTo>
                  <a:lnTo>
                    <a:pt x="1078" y="142"/>
                  </a:lnTo>
                  <a:lnTo>
                    <a:pt x="964" y="170"/>
                  </a:lnTo>
                  <a:lnTo>
                    <a:pt x="936" y="142"/>
                  </a:lnTo>
                  <a:lnTo>
                    <a:pt x="879" y="170"/>
                  </a:lnTo>
                  <a:lnTo>
                    <a:pt x="794" y="113"/>
                  </a:lnTo>
                  <a:lnTo>
                    <a:pt x="737" y="170"/>
                  </a:lnTo>
                  <a:lnTo>
                    <a:pt x="596" y="57"/>
                  </a:lnTo>
                  <a:lnTo>
                    <a:pt x="539" y="57"/>
                  </a:lnTo>
                  <a:lnTo>
                    <a:pt x="511" y="113"/>
                  </a:lnTo>
                  <a:lnTo>
                    <a:pt x="454" y="113"/>
                  </a:lnTo>
                  <a:lnTo>
                    <a:pt x="199" y="0"/>
                  </a:lnTo>
                  <a:lnTo>
                    <a:pt x="227" y="113"/>
                  </a:lnTo>
                  <a:lnTo>
                    <a:pt x="255" y="113"/>
                  </a:lnTo>
                  <a:lnTo>
                    <a:pt x="341" y="198"/>
                  </a:lnTo>
                  <a:lnTo>
                    <a:pt x="312" y="227"/>
                  </a:lnTo>
                  <a:lnTo>
                    <a:pt x="312" y="340"/>
                  </a:lnTo>
                  <a:lnTo>
                    <a:pt x="284" y="368"/>
                  </a:lnTo>
                  <a:lnTo>
                    <a:pt x="312" y="425"/>
                  </a:lnTo>
                  <a:lnTo>
                    <a:pt x="170" y="538"/>
                  </a:lnTo>
                  <a:lnTo>
                    <a:pt x="114" y="538"/>
                  </a:lnTo>
                  <a:lnTo>
                    <a:pt x="85" y="567"/>
                  </a:lnTo>
                  <a:lnTo>
                    <a:pt x="114" y="680"/>
                  </a:lnTo>
                  <a:lnTo>
                    <a:pt x="0" y="709"/>
                  </a:lnTo>
                  <a:lnTo>
                    <a:pt x="0" y="765"/>
                  </a:lnTo>
                  <a:lnTo>
                    <a:pt x="57" y="737"/>
                  </a:lnTo>
                  <a:lnTo>
                    <a:pt x="85" y="765"/>
                  </a:lnTo>
                  <a:lnTo>
                    <a:pt x="114" y="737"/>
                  </a:lnTo>
                  <a:lnTo>
                    <a:pt x="170" y="765"/>
                  </a:lnTo>
                  <a:lnTo>
                    <a:pt x="341" y="624"/>
                  </a:lnTo>
                  <a:lnTo>
                    <a:pt x="454" y="624"/>
                  </a:lnTo>
                  <a:lnTo>
                    <a:pt x="566" y="765"/>
                  </a:lnTo>
                  <a:lnTo>
                    <a:pt x="681" y="765"/>
                  </a:lnTo>
                  <a:lnTo>
                    <a:pt x="908" y="85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67" name="Freeform 771"/>
            <p:cNvSpPr>
              <a:spLocks/>
            </p:cNvSpPr>
            <p:nvPr/>
          </p:nvSpPr>
          <p:spPr bwMode="auto">
            <a:xfrm>
              <a:off x="4645025" y="3586163"/>
              <a:ext cx="765175" cy="539750"/>
            </a:xfrm>
            <a:custGeom>
              <a:avLst/>
              <a:gdLst>
                <a:gd name="T0" fmla="*/ 256 w 482"/>
                <a:gd name="T1" fmla="*/ 28 h 340"/>
                <a:gd name="T2" fmla="*/ 85 w 482"/>
                <a:gd name="T3" fmla="*/ 0 h 340"/>
                <a:gd name="T4" fmla="*/ 0 w 482"/>
                <a:gd name="T5" fmla="*/ 85 h 340"/>
                <a:gd name="T6" fmla="*/ 0 w 482"/>
                <a:gd name="T7" fmla="*/ 198 h 340"/>
                <a:gd name="T8" fmla="*/ 199 w 482"/>
                <a:gd name="T9" fmla="*/ 311 h 340"/>
                <a:gd name="T10" fmla="*/ 256 w 482"/>
                <a:gd name="T11" fmla="*/ 255 h 340"/>
                <a:gd name="T12" fmla="*/ 397 w 482"/>
                <a:gd name="T13" fmla="*/ 283 h 340"/>
                <a:gd name="T14" fmla="*/ 397 w 482"/>
                <a:gd name="T15" fmla="*/ 311 h 340"/>
                <a:gd name="T16" fmla="*/ 426 w 482"/>
                <a:gd name="T17" fmla="*/ 340 h 340"/>
                <a:gd name="T18" fmla="*/ 482 w 482"/>
                <a:gd name="T19" fmla="*/ 340 h 340"/>
                <a:gd name="T20" fmla="*/ 369 w 482"/>
                <a:gd name="T21" fmla="*/ 198 h 340"/>
                <a:gd name="T22" fmla="*/ 366 w 482"/>
                <a:gd name="T23" fmla="*/ 137 h 340"/>
                <a:gd name="T24" fmla="*/ 312 w 482"/>
                <a:gd name="T25" fmla="*/ 56 h 340"/>
                <a:gd name="T26" fmla="*/ 284 w 482"/>
                <a:gd name="T27" fmla="*/ 56 h 340"/>
                <a:gd name="T28" fmla="*/ 256 w 482"/>
                <a:gd name="T29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2" h="340">
                  <a:moveTo>
                    <a:pt x="256" y="28"/>
                  </a:moveTo>
                  <a:lnTo>
                    <a:pt x="85" y="0"/>
                  </a:lnTo>
                  <a:lnTo>
                    <a:pt x="0" y="85"/>
                  </a:lnTo>
                  <a:lnTo>
                    <a:pt x="0" y="198"/>
                  </a:lnTo>
                  <a:lnTo>
                    <a:pt x="199" y="311"/>
                  </a:lnTo>
                  <a:lnTo>
                    <a:pt x="256" y="255"/>
                  </a:lnTo>
                  <a:lnTo>
                    <a:pt x="397" y="283"/>
                  </a:lnTo>
                  <a:lnTo>
                    <a:pt x="397" y="311"/>
                  </a:lnTo>
                  <a:lnTo>
                    <a:pt x="426" y="340"/>
                  </a:lnTo>
                  <a:lnTo>
                    <a:pt x="482" y="340"/>
                  </a:lnTo>
                  <a:lnTo>
                    <a:pt x="369" y="198"/>
                  </a:lnTo>
                  <a:lnTo>
                    <a:pt x="366" y="137"/>
                  </a:lnTo>
                  <a:lnTo>
                    <a:pt x="312" y="56"/>
                  </a:lnTo>
                  <a:lnTo>
                    <a:pt x="284" y="56"/>
                  </a:lnTo>
                  <a:lnTo>
                    <a:pt x="256" y="2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68" name="Freeform 697"/>
            <p:cNvSpPr>
              <a:spLocks/>
            </p:cNvSpPr>
            <p:nvPr/>
          </p:nvSpPr>
          <p:spPr bwMode="auto">
            <a:xfrm>
              <a:off x="3025775" y="3451225"/>
              <a:ext cx="1574800" cy="854075"/>
            </a:xfrm>
            <a:custGeom>
              <a:avLst/>
              <a:gdLst>
                <a:gd name="T0" fmla="*/ 935 w 992"/>
                <a:gd name="T1" fmla="*/ 396 h 538"/>
                <a:gd name="T2" fmla="*/ 907 w 992"/>
                <a:gd name="T3" fmla="*/ 340 h 538"/>
                <a:gd name="T4" fmla="*/ 850 w 992"/>
                <a:gd name="T5" fmla="*/ 340 h 538"/>
                <a:gd name="T6" fmla="*/ 765 w 992"/>
                <a:gd name="T7" fmla="*/ 283 h 538"/>
                <a:gd name="T8" fmla="*/ 709 w 992"/>
                <a:gd name="T9" fmla="*/ 226 h 538"/>
                <a:gd name="T10" fmla="*/ 482 w 992"/>
                <a:gd name="T11" fmla="*/ 141 h 538"/>
                <a:gd name="T12" fmla="*/ 368 w 992"/>
                <a:gd name="T13" fmla="*/ 141 h 538"/>
                <a:gd name="T14" fmla="*/ 255 w 992"/>
                <a:gd name="T15" fmla="*/ 0 h 538"/>
                <a:gd name="T16" fmla="*/ 142 w 992"/>
                <a:gd name="T17" fmla="*/ 0 h 538"/>
                <a:gd name="T18" fmla="*/ 0 w 992"/>
                <a:gd name="T19" fmla="*/ 113 h 538"/>
                <a:gd name="T20" fmla="*/ 113 w 992"/>
                <a:gd name="T21" fmla="*/ 170 h 538"/>
                <a:gd name="T22" fmla="*/ 170 w 992"/>
                <a:gd name="T23" fmla="*/ 255 h 538"/>
                <a:gd name="T24" fmla="*/ 283 w 992"/>
                <a:gd name="T25" fmla="*/ 283 h 538"/>
                <a:gd name="T26" fmla="*/ 368 w 992"/>
                <a:gd name="T27" fmla="*/ 368 h 538"/>
                <a:gd name="T28" fmla="*/ 425 w 992"/>
                <a:gd name="T29" fmla="*/ 368 h 538"/>
                <a:gd name="T30" fmla="*/ 538 w 992"/>
                <a:gd name="T31" fmla="*/ 481 h 538"/>
                <a:gd name="T32" fmla="*/ 623 w 992"/>
                <a:gd name="T33" fmla="*/ 481 h 538"/>
                <a:gd name="T34" fmla="*/ 794 w 992"/>
                <a:gd name="T35" fmla="*/ 538 h 538"/>
                <a:gd name="T36" fmla="*/ 992 w 992"/>
                <a:gd name="T37" fmla="*/ 510 h 538"/>
                <a:gd name="T38" fmla="*/ 907 w 992"/>
                <a:gd name="T39" fmla="*/ 453 h 538"/>
                <a:gd name="T40" fmla="*/ 935 w 992"/>
                <a:gd name="T41" fmla="*/ 396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92" h="538">
                  <a:moveTo>
                    <a:pt x="935" y="396"/>
                  </a:moveTo>
                  <a:lnTo>
                    <a:pt x="907" y="340"/>
                  </a:lnTo>
                  <a:lnTo>
                    <a:pt x="850" y="340"/>
                  </a:lnTo>
                  <a:lnTo>
                    <a:pt x="765" y="283"/>
                  </a:lnTo>
                  <a:lnTo>
                    <a:pt x="709" y="226"/>
                  </a:lnTo>
                  <a:lnTo>
                    <a:pt x="482" y="141"/>
                  </a:lnTo>
                  <a:lnTo>
                    <a:pt x="368" y="141"/>
                  </a:lnTo>
                  <a:lnTo>
                    <a:pt x="255" y="0"/>
                  </a:lnTo>
                  <a:lnTo>
                    <a:pt x="142" y="0"/>
                  </a:lnTo>
                  <a:lnTo>
                    <a:pt x="0" y="113"/>
                  </a:lnTo>
                  <a:lnTo>
                    <a:pt x="113" y="170"/>
                  </a:lnTo>
                  <a:lnTo>
                    <a:pt x="170" y="255"/>
                  </a:lnTo>
                  <a:lnTo>
                    <a:pt x="283" y="283"/>
                  </a:lnTo>
                  <a:lnTo>
                    <a:pt x="368" y="368"/>
                  </a:lnTo>
                  <a:lnTo>
                    <a:pt x="425" y="368"/>
                  </a:lnTo>
                  <a:lnTo>
                    <a:pt x="538" y="481"/>
                  </a:lnTo>
                  <a:lnTo>
                    <a:pt x="623" y="481"/>
                  </a:lnTo>
                  <a:lnTo>
                    <a:pt x="794" y="538"/>
                  </a:lnTo>
                  <a:lnTo>
                    <a:pt x="992" y="510"/>
                  </a:lnTo>
                  <a:lnTo>
                    <a:pt x="907" y="453"/>
                  </a:lnTo>
                  <a:lnTo>
                    <a:pt x="935" y="396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69" name="Freeform 701"/>
            <p:cNvSpPr>
              <a:spLocks/>
            </p:cNvSpPr>
            <p:nvPr/>
          </p:nvSpPr>
          <p:spPr bwMode="auto">
            <a:xfrm>
              <a:off x="2709863" y="3630613"/>
              <a:ext cx="2430462" cy="1395412"/>
            </a:xfrm>
            <a:custGeom>
              <a:avLst/>
              <a:gdLst>
                <a:gd name="T0" fmla="*/ 1418 w 1531"/>
                <a:gd name="T1" fmla="*/ 283 h 879"/>
                <a:gd name="T2" fmla="*/ 1219 w 1531"/>
                <a:gd name="T3" fmla="*/ 170 h 879"/>
                <a:gd name="T4" fmla="*/ 936 w 1531"/>
                <a:gd name="T5" fmla="*/ 142 h 879"/>
                <a:gd name="T6" fmla="*/ 965 w 1531"/>
                <a:gd name="T7" fmla="*/ 170 h 879"/>
                <a:gd name="T8" fmla="*/ 1049 w 1531"/>
                <a:gd name="T9" fmla="*/ 227 h 879"/>
                <a:gd name="T10" fmla="*/ 1106 w 1531"/>
                <a:gd name="T11" fmla="*/ 227 h 879"/>
                <a:gd name="T12" fmla="*/ 1134 w 1531"/>
                <a:gd name="T13" fmla="*/ 283 h 879"/>
                <a:gd name="T14" fmla="*/ 1106 w 1531"/>
                <a:gd name="T15" fmla="*/ 340 h 879"/>
                <a:gd name="T16" fmla="*/ 1191 w 1531"/>
                <a:gd name="T17" fmla="*/ 397 h 879"/>
                <a:gd name="T18" fmla="*/ 993 w 1531"/>
                <a:gd name="T19" fmla="*/ 425 h 879"/>
                <a:gd name="T20" fmla="*/ 822 w 1531"/>
                <a:gd name="T21" fmla="*/ 368 h 879"/>
                <a:gd name="T22" fmla="*/ 737 w 1531"/>
                <a:gd name="T23" fmla="*/ 368 h 879"/>
                <a:gd name="T24" fmla="*/ 624 w 1531"/>
                <a:gd name="T25" fmla="*/ 255 h 879"/>
                <a:gd name="T26" fmla="*/ 567 w 1531"/>
                <a:gd name="T27" fmla="*/ 255 h 879"/>
                <a:gd name="T28" fmla="*/ 482 w 1531"/>
                <a:gd name="T29" fmla="*/ 170 h 879"/>
                <a:gd name="T30" fmla="*/ 369 w 1531"/>
                <a:gd name="T31" fmla="*/ 142 h 879"/>
                <a:gd name="T32" fmla="*/ 312 w 1531"/>
                <a:gd name="T33" fmla="*/ 57 h 879"/>
                <a:gd name="T34" fmla="*/ 199 w 1531"/>
                <a:gd name="T35" fmla="*/ 0 h 879"/>
                <a:gd name="T36" fmla="*/ 170 w 1531"/>
                <a:gd name="T37" fmla="*/ 28 h 879"/>
                <a:gd name="T38" fmla="*/ 114 w 1531"/>
                <a:gd name="T39" fmla="*/ 0 h 879"/>
                <a:gd name="T40" fmla="*/ 85 w 1531"/>
                <a:gd name="T41" fmla="*/ 28 h 879"/>
                <a:gd name="T42" fmla="*/ 57 w 1531"/>
                <a:gd name="T43" fmla="*/ 0 h 879"/>
                <a:gd name="T44" fmla="*/ 0 w 1531"/>
                <a:gd name="T45" fmla="*/ 28 h 879"/>
                <a:gd name="T46" fmla="*/ 0 w 1531"/>
                <a:gd name="T47" fmla="*/ 85 h 879"/>
                <a:gd name="T48" fmla="*/ 57 w 1531"/>
                <a:gd name="T49" fmla="*/ 113 h 879"/>
                <a:gd name="T50" fmla="*/ 85 w 1531"/>
                <a:gd name="T51" fmla="*/ 142 h 879"/>
                <a:gd name="T52" fmla="*/ 57 w 1531"/>
                <a:gd name="T53" fmla="*/ 198 h 879"/>
                <a:gd name="T54" fmla="*/ 114 w 1531"/>
                <a:gd name="T55" fmla="*/ 255 h 879"/>
                <a:gd name="T56" fmla="*/ 142 w 1531"/>
                <a:gd name="T57" fmla="*/ 312 h 879"/>
                <a:gd name="T58" fmla="*/ 199 w 1531"/>
                <a:gd name="T59" fmla="*/ 340 h 879"/>
                <a:gd name="T60" fmla="*/ 227 w 1531"/>
                <a:gd name="T61" fmla="*/ 397 h 879"/>
                <a:gd name="T62" fmla="*/ 199 w 1531"/>
                <a:gd name="T63" fmla="*/ 482 h 879"/>
                <a:gd name="T64" fmla="*/ 227 w 1531"/>
                <a:gd name="T65" fmla="*/ 510 h 879"/>
                <a:gd name="T66" fmla="*/ 227 w 1531"/>
                <a:gd name="T67" fmla="*/ 652 h 879"/>
                <a:gd name="T68" fmla="*/ 284 w 1531"/>
                <a:gd name="T69" fmla="*/ 737 h 879"/>
                <a:gd name="T70" fmla="*/ 284 w 1531"/>
                <a:gd name="T71" fmla="*/ 850 h 879"/>
                <a:gd name="T72" fmla="*/ 369 w 1531"/>
                <a:gd name="T73" fmla="*/ 850 h 879"/>
                <a:gd name="T74" fmla="*/ 397 w 1531"/>
                <a:gd name="T75" fmla="*/ 879 h 879"/>
                <a:gd name="T76" fmla="*/ 454 w 1531"/>
                <a:gd name="T77" fmla="*/ 850 h 879"/>
                <a:gd name="T78" fmla="*/ 511 w 1531"/>
                <a:gd name="T79" fmla="*/ 879 h 879"/>
                <a:gd name="T80" fmla="*/ 511 w 1531"/>
                <a:gd name="T81" fmla="*/ 737 h 879"/>
                <a:gd name="T82" fmla="*/ 539 w 1531"/>
                <a:gd name="T83" fmla="*/ 737 h 879"/>
                <a:gd name="T84" fmla="*/ 539 w 1531"/>
                <a:gd name="T85" fmla="*/ 652 h 879"/>
                <a:gd name="T86" fmla="*/ 652 w 1531"/>
                <a:gd name="T87" fmla="*/ 567 h 879"/>
                <a:gd name="T88" fmla="*/ 822 w 1531"/>
                <a:gd name="T89" fmla="*/ 595 h 879"/>
                <a:gd name="T90" fmla="*/ 879 w 1531"/>
                <a:gd name="T91" fmla="*/ 624 h 879"/>
                <a:gd name="T92" fmla="*/ 936 w 1531"/>
                <a:gd name="T93" fmla="*/ 624 h 879"/>
                <a:gd name="T94" fmla="*/ 1021 w 1531"/>
                <a:gd name="T95" fmla="*/ 680 h 879"/>
                <a:gd name="T96" fmla="*/ 1049 w 1531"/>
                <a:gd name="T97" fmla="*/ 624 h 879"/>
                <a:gd name="T98" fmla="*/ 1304 w 1531"/>
                <a:gd name="T99" fmla="*/ 624 h 879"/>
                <a:gd name="T100" fmla="*/ 1333 w 1531"/>
                <a:gd name="T101" fmla="*/ 652 h 879"/>
                <a:gd name="T102" fmla="*/ 1361 w 1531"/>
                <a:gd name="T103" fmla="*/ 595 h 879"/>
                <a:gd name="T104" fmla="*/ 1475 w 1531"/>
                <a:gd name="T105" fmla="*/ 595 h 879"/>
                <a:gd name="T106" fmla="*/ 1531 w 1531"/>
                <a:gd name="T107" fmla="*/ 624 h 879"/>
                <a:gd name="T108" fmla="*/ 1531 w 1531"/>
                <a:gd name="T109" fmla="*/ 539 h 879"/>
                <a:gd name="T110" fmla="*/ 1389 w 1531"/>
                <a:gd name="T111" fmla="*/ 312 h 879"/>
                <a:gd name="T112" fmla="*/ 1418 w 1531"/>
                <a:gd name="T113" fmla="*/ 283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31" h="879">
                  <a:moveTo>
                    <a:pt x="1418" y="283"/>
                  </a:moveTo>
                  <a:lnTo>
                    <a:pt x="1219" y="170"/>
                  </a:lnTo>
                  <a:lnTo>
                    <a:pt x="936" y="142"/>
                  </a:lnTo>
                  <a:lnTo>
                    <a:pt x="965" y="170"/>
                  </a:lnTo>
                  <a:lnTo>
                    <a:pt x="1049" y="227"/>
                  </a:lnTo>
                  <a:lnTo>
                    <a:pt x="1106" y="227"/>
                  </a:lnTo>
                  <a:lnTo>
                    <a:pt x="1134" y="283"/>
                  </a:lnTo>
                  <a:lnTo>
                    <a:pt x="1106" y="340"/>
                  </a:lnTo>
                  <a:lnTo>
                    <a:pt x="1191" y="397"/>
                  </a:lnTo>
                  <a:lnTo>
                    <a:pt x="993" y="425"/>
                  </a:lnTo>
                  <a:lnTo>
                    <a:pt x="822" y="368"/>
                  </a:lnTo>
                  <a:lnTo>
                    <a:pt x="737" y="368"/>
                  </a:lnTo>
                  <a:lnTo>
                    <a:pt x="624" y="255"/>
                  </a:lnTo>
                  <a:lnTo>
                    <a:pt x="567" y="255"/>
                  </a:lnTo>
                  <a:lnTo>
                    <a:pt x="482" y="170"/>
                  </a:lnTo>
                  <a:lnTo>
                    <a:pt x="369" y="142"/>
                  </a:lnTo>
                  <a:lnTo>
                    <a:pt x="312" y="57"/>
                  </a:lnTo>
                  <a:lnTo>
                    <a:pt x="199" y="0"/>
                  </a:lnTo>
                  <a:lnTo>
                    <a:pt x="170" y="28"/>
                  </a:lnTo>
                  <a:lnTo>
                    <a:pt x="114" y="0"/>
                  </a:lnTo>
                  <a:lnTo>
                    <a:pt x="85" y="28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85"/>
                  </a:lnTo>
                  <a:lnTo>
                    <a:pt x="57" y="113"/>
                  </a:lnTo>
                  <a:lnTo>
                    <a:pt x="85" y="142"/>
                  </a:lnTo>
                  <a:lnTo>
                    <a:pt x="57" y="198"/>
                  </a:lnTo>
                  <a:lnTo>
                    <a:pt x="114" y="255"/>
                  </a:lnTo>
                  <a:lnTo>
                    <a:pt x="142" y="312"/>
                  </a:lnTo>
                  <a:lnTo>
                    <a:pt x="199" y="340"/>
                  </a:lnTo>
                  <a:lnTo>
                    <a:pt x="227" y="397"/>
                  </a:lnTo>
                  <a:lnTo>
                    <a:pt x="199" y="482"/>
                  </a:lnTo>
                  <a:lnTo>
                    <a:pt x="227" y="510"/>
                  </a:lnTo>
                  <a:lnTo>
                    <a:pt x="227" y="652"/>
                  </a:lnTo>
                  <a:lnTo>
                    <a:pt x="284" y="737"/>
                  </a:lnTo>
                  <a:lnTo>
                    <a:pt x="284" y="850"/>
                  </a:lnTo>
                  <a:lnTo>
                    <a:pt x="369" y="850"/>
                  </a:lnTo>
                  <a:lnTo>
                    <a:pt x="397" y="879"/>
                  </a:lnTo>
                  <a:lnTo>
                    <a:pt x="454" y="850"/>
                  </a:lnTo>
                  <a:lnTo>
                    <a:pt x="511" y="879"/>
                  </a:lnTo>
                  <a:lnTo>
                    <a:pt x="511" y="737"/>
                  </a:lnTo>
                  <a:lnTo>
                    <a:pt x="539" y="737"/>
                  </a:lnTo>
                  <a:lnTo>
                    <a:pt x="539" y="652"/>
                  </a:lnTo>
                  <a:lnTo>
                    <a:pt x="652" y="567"/>
                  </a:lnTo>
                  <a:lnTo>
                    <a:pt x="822" y="595"/>
                  </a:lnTo>
                  <a:lnTo>
                    <a:pt x="879" y="624"/>
                  </a:lnTo>
                  <a:lnTo>
                    <a:pt x="936" y="624"/>
                  </a:lnTo>
                  <a:lnTo>
                    <a:pt x="1021" y="680"/>
                  </a:lnTo>
                  <a:lnTo>
                    <a:pt x="1049" y="624"/>
                  </a:lnTo>
                  <a:lnTo>
                    <a:pt x="1304" y="624"/>
                  </a:lnTo>
                  <a:lnTo>
                    <a:pt x="1333" y="652"/>
                  </a:lnTo>
                  <a:lnTo>
                    <a:pt x="1361" y="595"/>
                  </a:lnTo>
                  <a:lnTo>
                    <a:pt x="1475" y="595"/>
                  </a:lnTo>
                  <a:lnTo>
                    <a:pt x="1531" y="624"/>
                  </a:lnTo>
                  <a:lnTo>
                    <a:pt x="1531" y="539"/>
                  </a:lnTo>
                  <a:lnTo>
                    <a:pt x="1389" y="312"/>
                  </a:lnTo>
                  <a:lnTo>
                    <a:pt x="1418" y="283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70" name="Freeform 702"/>
            <p:cNvSpPr>
              <a:spLocks/>
            </p:cNvSpPr>
            <p:nvPr/>
          </p:nvSpPr>
          <p:spPr bwMode="auto">
            <a:xfrm>
              <a:off x="1179513" y="3586163"/>
              <a:ext cx="1981200" cy="1754187"/>
            </a:xfrm>
            <a:custGeom>
              <a:avLst/>
              <a:gdLst>
                <a:gd name="T0" fmla="*/ 964 w 1248"/>
                <a:gd name="T1" fmla="*/ 85 h 1105"/>
                <a:gd name="T2" fmla="*/ 964 w 1248"/>
                <a:gd name="T3" fmla="*/ 113 h 1105"/>
                <a:gd name="T4" fmla="*/ 1021 w 1248"/>
                <a:gd name="T5" fmla="*/ 141 h 1105"/>
                <a:gd name="T6" fmla="*/ 1049 w 1248"/>
                <a:gd name="T7" fmla="*/ 170 h 1105"/>
                <a:gd name="T8" fmla="*/ 1021 w 1248"/>
                <a:gd name="T9" fmla="*/ 226 h 1105"/>
                <a:gd name="T10" fmla="*/ 1078 w 1248"/>
                <a:gd name="T11" fmla="*/ 283 h 1105"/>
                <a:gd name="T12" fmla="*/ 1106 w 1248"/>
                <a:gd name="T13" fmla="*/ 340 h 1105"/>
                <a:gd name="T14" fmla="*/ 1163 w 1248"/>
                <a:gd name="T15" fmla="*/ 368 h 1105"/>
                <a:gd name="T16" fmla="*/ 1191 w 1248"/>
                <a:gd name="T17" fmla="*/ 425 h 1105"/>
                <a:gd name="T18" fmla="*/ 1163 w 1248"/>
                <a:gd name="T19" fmla="*/ 510 h 1105"/>
                <a:gd name="T20" fmla="*/ 1191 w 1248"/>
                <a:gd name="T21" fmla="*/ 538 h 1105"/>
                <a:gd name="T22" fmla="*/ 1191 w 1248"/>
                <a:gd name="T23" fmla="*/ 680 h 1105"/>
                <a:gd name="T24" fmla="*/ 1248 w 1248"/>
                <a:gd name="T25" fmla="*/ 765 h 1105"/>
                <a:gd name="T26" fmla="*/ 1248 w 1248"/>
                <a:gd name="T27" fmla="*/ 878 h 1105"/>
                <a:gd name="T28" fmla="*/ 1163 w 1248"/>
                <a:gd name="T29" fmla="*/ 1077 h 1105"/>
                <a:gd name="T30" fmla="*/ 1049 w 1248"/>
                <a:gd name="T31" fmla="*/ 1105 h 1105"/>
                <a:gd name="T32" fmla="*/ 993 w 1248"/>
                <a:gd name="T33" fmla="*/ 1048 h 1105"/>
                <a:gd name="T34" fmla="*/ 908 w 1248"/>
                <a:gd name="T35" fmla="*/ 1048 h 1105"/>
                <a:gd name="T36" fmla="*/ 766 w 1248"/>
                <a:gd name="T37" fmla="*/ 935 h 1105"/>
                <a:gd name="T38" fmla="*/ 738 w 1248"/>
                <a:gd name="T39" fmla="*/ 850 h 1105"/>
                <a:gd name="T40" fmla="*/ 624 w 1248"/>
                <a:gd name="T41" fmla="*/ 850 h 1105"/>
                <a:gd name="T42" fmla="*/ 596 w 1248"/>
                <a:gd name="T43" fmla="*/ 878 h 1105"/>
                <a:gd name="T44" fmla="*/ 511 w 1248"/>
                <a:gd name="T45" fmla="*/ 822 h 1105"/>
                <a:gd name="T46" fmla="*/ 454 w 1248"/>
                <a:gd name="T47" fmla="*/ 822 h 1105"/>
                <a:gd name="T48" fmla="*/ 312 w 1248"/>
                <a:gd name="T49" fmla="*/ 737 h 1105"/>
                <a:gd name="T50" fmla="*/ 284 w 1248"/>
                <a:gd name="T51" fmla="*/ 708 h 1105"/>
                <a:gd name="T52" fmla="*/ 57 w 1248"/>
                <a:gd name="T53" fmla="*/ 567 h 1105"/>
                <a:gd name="T54" fmla="*/ 0 w 1248"/>
                <a:gd name="T55" fmla="*/ 396 h 1105"/>
                <a:gd name="T56" fmla="*/ 85 w 1248"/>
                <a:gd name="T57" fmla="*/ 368 h 1105"/>
                <a:gd name="T58" fmla="*/ 114 w 1248"/>
                <a:gd name="T59" fmla="*/ 340 h 1105"/>
                <a:gd name="T60" fmla="*/ 171 w 1248"/>
                <a:gd name="T61" fmla="*/ 340 h 1105"/>
                <a:gd name="T62" fmla="*/ 227 w 1248"/>
                <a:gd name="T63" fmla="*/ 311 h 1105"/>
                <a:gd name="T64" fmla="*/ 227 w 1248"/>
                <a:gd name="T65" fmla="*/ 226 h 1105"/>
                <a:gd name="T66" fmla="*/ 426 w 1248"/>
                <a:gd name="T67" fmla="*/ 113 h 1105"/>
                <a:gd name="T68" fmla="*/ 539 w 1248"/>
                <a:gd name="T69" fmla="*/ 85 h 1105"/>
                <a:gd name="T70" fmla="*/ 596 w 1248"/>
                <a:gd name="T71" fmla="*/ 85 h 1105"/>
                <a:gd name="T72" fmla="*/ 652 w 1248"/>
                <a:gd name="T73" fmla="*/ 85 h 1105"/>
                <a:gd name="T74" fmla="*/ 652 w 1248"/>
                <a:gd name="T75" fmla="*/ 28 h 1105"/>
                <a:gd name="T76" fmla="*/ 709 w 1248"/>
                <a:gd name="T77" fmla="*/ 0 h 1105"/>
                <a:gd name="T78" fmla="*/ 908 w 1248"/>
                <a:gd name="T79" fmla="*/ 113 h 1105"/>
                <a:gd name="T80" fmla="*/ 964 w 1248"/>
                <a:gd name="T81" fmla="*/ 85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48" h="1105">
                  <a:moveTo>
                    <a:pt x="964" y="85"/>
                  </a:moveTo>
                  <a:lnTo>
                    <a:pt x="964" y="113"/>
                  </a:lnTo>
                  <a:lnTo>
                    <a:pt x="1021" y="141"/>
                  </a:lnTo>
                  <a:lnTo>
                    <a:pt x="1049" y="170"/>
                  </a:lnTo>
                  <a:lnTo>
                    <a:pt x="1021" y="226"/>
                  </a:lnTo>
                  <a:lnTo>
                    <a:pt x="1078" y="283"/>
                  </a:lnTo>
                  <a:lnTo>
                    <a:pt x="1106" y="340"/>
                  </a:lnTo>
                  <a:lnTo>
                    <a:pt x="1163" y="368"/>
                  </a:lnTo>
                  <a:lnTo>
                    <a:pt x="1191" y="425"/>
                  </a:lnTo>
                  <a:lnTo>
                    <a:pt x="1163" y="510"/>
                  </a:lnTo>
                  <a:lnTo>
                    <a:pt x="1191" y="538"/>
                  </a:lnTo>
                  <a:lnTo>
                    <a:pt x="1191" y="680"/>
                  </a:lnTo>
                  <a:lnTo>
                    <a:pt x="1248" y="765"/>
                  </a:lnTo>
                  <a:lnTo>
                    <a:pt x="1248" y="878"/>
                  </a:lnTo>
                  <a:lnTo>
                    <a:pt x="1163" y="1077"/>
                  </a:lnTo>
                  <a:lnTo>
                    <a:pt x="1049" y="1105"/>
                  </a:lnTo>
                  <a:lnTo>
                    <a:pt x="993" y="1048"/>
                  </a:lnTo>
                  <a:lnTo>
                    <a:pt x="908" y="1048"/>
                  </a:lnTo>
                  <a:lnTo>
                    <a:pt x="766" y="935"/>
                  </a:lnTo>
                  <a:lnTo>
                    <a:pt x="738" y="850"/>
                  </a:lnTo>
                  <a:lnTo>
                    <a:pt x="624" y="850"/>
                  </a:lnTo>
                  <a:lnTo>
                    <a:pt x="596" y="878"/>
                  </a:lnTo>
                  <a:lnTo>
                    <a:pt x="511" y="822"/>
                  </a:lnTo>
                  <a:lnTo>
                    <a:pt x="454" y="822"/>
                  </a:lnTo>
                  <a:lnTo>
                    <a:pt x="312" y="737"/>
                  </a:lnTo>
                  <a:lnTo>
                    <a:pt x="284" y="708"/>
                  </a:lnTo>
                  <a:lnTo>
                    <a:pt x="57" y="567"/>
                  </a:lnTo>
                  <a:lnTo>
                    <a:pt x="0" y="396"/>
                  </a:lnTo>
                  <a:lnTo>
                    <a:pt x="85" y="368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227" y="311"/>
                  </a:lnTo>
                  <a:lnTo>
                    <a:pt x="227" y="226"/>
                  </a:lnTo>
                  <a:lnTo>
                    <a:pt x="426" y="113"/>
                  </a:lnTo>
                  <a:lnTo>
                    <a:pt x="539" y="85"/>
                  </a:lnTo>
                  <a:lnTo>
                    <a:pt x="596" y="85"/>
                  </a:lnTo>
                  <a:lnTo>
                    <a:pt x="652" y="85"/>
                  </a:lnTo>
                  <a:lnTo>
                    <a:pt x="652" y="28"/>
                  </a:lnTo>
                  <a:lnTo>
                    <a:pt x="709" y="0"/>
                  </a:lnTo>
                  <a:lnTo>
                    <a:pt x="908" y="113"/>
                  </a:lnTo>
                  <a:lnTo>
                    <a:pt x="964" y="85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71" name="Freeform 699"/>
            <p:cNvSpPr>
              <a:spLocks/>
            </p:cNvSpPr>
            <p:nvPr/>
          </p:nvSpPr>
          <p:spPr bwMode="auto">
            <a:xfrm>
              <a:off x="3025775" y="4530725"/>
              <a:ext cx="3375025" cy="1844675"/>
            </a:xfrm>
            <a:custGeom>
              <a:avLst/>
              <a:gdLst>
                <a:gd name="T0" fmla="*/ 1672 w 2126"/>
                <a:gd name="T1" fmla="*/ 340 h 1162"/>
                <a:gd name="T2" fmla="*/ 1644 w 2126"/>
                <a:gd name="T3" fmla="*/ 482 h 1162"/>
                <a:gd name="T4" fmla="*/ 1531 w 2126"/>
                <a:gd name="T5" fmla="*/ 567 h 1162"/>
                <a:gd name="T6" fmla="*/ 1672 w 2126"/>
                <a:gd name="T7" fmla="*/ 737 h 1162"/>
                <a:gd name="T8" fmla="*/ 1701 w 2126"/>
                <a:gd name="T9" fmla="*/ 765 h 1162"/>
                <a:gd name="T10" fmla="*/ 2013 w 2126"/>
                <a:gd name="T11" fmla="*/ 680 h 1162"/>
                <a:gd name="T12" fmla="*/ 2013 w 2126"/>
                <a:gd name="T13" fmla="*/ 907 h 1162"/>
                <a:gd name="T14" fmla="*/ 1843 w 2126"/>
                <a:gd name="T15" fmla="*/ 1049 h 1162"/>
                <a:gd name="T16" fmla="*/ 1786 w 2126"/>
                <a:gd name="T17" fmla="*/ 1162 h 1162"/>
                <a:gd name="T18" fmla="*/ 1559 w 2126"/>
                <a:gd name="T19" fmla="*/ 1106 h 1162"/>
                <a:gd name="T20" fmla="*/ 1247 w 2126"/>
                <a:gd name="T21" fmla="*/ 992 h 1162"/>
                <a:gd name="T22" fmla="*/ 1190 w 2126"/>
                <a:gd name="T23" fmla="*/ 992 h 1162"/>
                <a:gd name="T24" fmla="*/ 1020 w 2126"/>
                <a:gd name="T25" fmla="*/ 935 h 1162"/>
                <a:gd name="T26" fmla="*/ 907 w 2126"/>
                <a:gd name="T27" fmla="*/ 1020 h 1162"/>
                <a:gd name="T28" fmla="*/ 822 w 2126"/>
                <a:gd name="T29" fmla="*/ 1077 h 1162"/>
                <a:gd name="T30" fmla="*/ 737 w 2126"/>
                <a:gd name="T31" fmla="*/ 1106 h 1162"/>
                <a:gd name="T32" fmla="*/ 595 w 2126"/>
                <a:gd name="T33" fmla="*/ 1077 h 1162"/>
                <a:gd name="T34" fmla="*/ 538 w 2126"/>
                <a:gd name="T35" fmla="*/ 1020 h 1162"/>
                <a:gd name="T36" fmla="*/ 453 w 2126"/>
                <a:gd name="T37" fmla="*/ 879 h 1162"/>
                <a:gd name="T38" fmla="*/ 425 w 2126"/>
                <a:gd name="T39" fmla="*/ 765 h 1162"/>
                <a:gd name="T40" fmla="*/ 283 w 2126"/>
                <a:gd name="T41" fmla="*/ 652 h 1162"/>
                <a:gd name="T42" fmla="*/ 113 w 2126"/>
                <a:gd name="T43" fmla="*/ 680 h 1162"/>
                <a:gd name="T44" fmla="*/ 28 w 2126"/>
                <a:gd name="T45" fmla="*/ 539 h 1162"/>
                <a:gd name="T46" fmla="*/ 56 w 2126"/>
                <a:gd name="T47" fmla="*/ 368 h 1162"/>
                <a:gd name="T48" fmla="*/ 113 w 2126"/>
                <a:gd name="T49" fmla="*/ 283 h 1162"/>
                <a:gd name="T50" fmla="*/ 198 w 2126"/>
                <a:gd name="T51" fmla="*/ 312 h 1162"/>
                <a:gd name="T52" fmla="*/ 312 w 2126"/>
                <a:gd name="T53" fmla="*/ 312 h 1162"/>
                <a:gd name="T54" fmla="*/ 340 w 2126"/>
                <a:gd name="T55" fmla="*/ 170 h 1162"/>
                <a:gd name="T56" fmla="*/ 453 w 2126"/>
                <a:gd name="T57" fmla="*/ 0 h 1162"/>
                <a:gd name="T58" fmla="*/ 680 w 2126"/>
                <a:gd name="T59" fmla="*/ 57 h 1162"/>
                <a:gd name="T60" fmla="*/ 822 w 2126"/>
                <a:gd name="T61" fmla="*/ 113 h 1162"/>
                <a:gd name="T62" fmla="*/ 992 w 2126"/>
                <a:gd name="T63" fmla="*/ 57 h 1162"/>
                <a:gd name="T64" fmla="*/ 1134 w 2126"/>
                <a:gd name="T65" fmla="*/ 85 h 1162"/>
                <a:gd name="T66" fmla="*/ 1276 w 2126"/>
                <a:gd name="T67" fmla="*/ 28 h 1162"/>
                <a:gd name="T68" fmla="*/ 1332 w 2126"/>
                <a:gd name="T69" fmla="*/ 142 h 1162"/>
                <a:gd name="T70" fmla="*/ 1389 w 2126"/>
                <a:gd name="T71" fmla="*/ 227 h 1162"/>
                <a:gd name="T72" fmla="*/ 1559 w 2126"/>
                <a:gd name="T73" fmla="*/ 227 h 1162"/>
                <a:gd name="T74" fmla="*/ 1757 w 2126"/>
                <a:gd name="T75" fmla="*/ 255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26" h="1162">
                  <a:moveTo>
                    <a:pt x="1757" y="255"/>
                  </a:moveTo>
                  <a:lnTo>
                    <a:pt x="1672" y="340"/>
                  </a:lnTo>
                  <a:lnTo>
                    <a:pt x="1701" y="425"/>
                  </a:lnTo>
                  <a:lnTo>
                    <a:pt x="1644" y="482"/>
                  </a:lnTo>
                  <a:lnTo>
                    <a:pt x="1672" y="539"/>
                  </a:lnTo>
                  <a:lnTo>
                    <a:pt x="1531" y="567"/>
                  </a:lnTo>
                  <a:lnTo>
                    <a:pt x="1616" y="709"/>
                  </a:lnTo>
                  <a:lnTo>
                    <a:pt x="1672" y="737"/>
                  </a:lnTo>
                  <a:lnTo>
                    <a:pt x="1701" y="709"/>
                  </a:lnTo>
                  <a:lnTo>
                    <a:pt x="1701" y="765"/>
                  </a:lnTo>
                  <a:lnTo>
                    <a:pt x="1871" y="765"/>
                  </a:lnTo>
                  <a:lnTo>
                    <a:pt x="2013" y="680"/>
                  </a:lnTo>
                  <a:lnTo>
                    <a:pt x="2126" y="822"/>
                  </a:lnTo>
                  <a:lnTo>
                    <a:pt x="2013" y="907"/>
                  </a:lnTo>
                  <a:lnTo>
                    <a:pt x="1928" y="935"/>
                  </a:lnTo>
                  <a:lnTo>
                    <a:pt x="1843" y="1049"/>
                  </a:lnTo>
                  <a:lnTo>
                    <a:pt x="1786" y="1106"/>
                  </a:lnTo>
                  <a:lnTo>
                    <a:pt x="1786" y="1162"/>
                  </a:lnTo>
                  <a:lnTo>
                    <a:pt x="1616" y="1077"/>
                  </a:lnTo>
                  <a:lnTo>
                    <a:pt x="1559" y="1106"/>
                  </a:lnTo>
                  <a:lnTo>
                    <a:pt x="1361" y="992"/>
                  </a:lnTo>
                  <a:lnTo>
                    <a:pt x="1247" y="992"/>
                  </a:lnTo>
                  <a:lnTo>
                    <a:pt x="1219" y="1020"/>
                  </a:lnTo>
                  <a:lnTo>
                    <a:pt x="1190" y="992"/>
                  </a:lnTo>
                  <a:lnTo>
                    <a:pt x="1049" y="992"/>
                  </a:lnTo>
                  <a:lnTo>
                    <a:pt x="1020" y="935"/>
                  </a:lnTo>
                  <a:lnTo>
                    <a:pt x="907" y="935"/>
                  </a:lnTo>
                  <a:lnTo>
                    <a:pt x="907" y="1020"/>
                  </a:lnTo>
                  <a:lnTo>
                    <a:pt x="850" y="1020"/>
                  </a:lnTo>
                  <a:lnTo>
                    <a:pt x="822" y="1077"/>
                  </a:lnTo>
                  <a:lnTo>
                    <a:pt x="794" y="1134"/>
                  </a:lnTo>
                  <a:lnTo>
                    <a:pt x="737" y="1106"/>
                  </a:lnTo>
                  <a:lnTo>
                    <a:pt x="709" y="1134"/>
                  </a:lnTo>
                  <a:lnTo>
                    <a:pt x="595" y="1077"/>
                  </a:lnTo>
                  <a:lnTo>
                    <a:pt x="595" y="1049"/>
                  </a:lnTo>
                  <a:lnTo>
                    <a:pt x="538" y="1020"/>
                  </a:lnTo>
                  <a:lnTo>
                    <a:pt x="510" y="935"/>
                  </a:lnTo>
                  <a:lnTo>
                    <a:pt x="453" y="879"/>
                  </a:lnTo>
                  <a:lnTo>
                    <a:pt x="453" y="822"/>
                  </a:lnTo>
                  <a:lnTo>
                    <a:pt x="425" y="765"/>
                  </a:lnTo>
                  <a:lnTo>
                    <a:pt x="397" y="680"/>
                  </a:lnTo>
                  <a:lnTo>
                    <a:pt x="283" y="652"/>
                  </a:lnTo>
                  <a:lnTo>
                    <a:pt x="170" y="709"/>
                  </a:lnTo>
                  <a:lnTo>
                    <a:pt x="113" y="680"/>
                  </a:lnTo>
                  <a:lnTo>
                    <a:pt x="28" y="624"/>
                  </a:lnTo>
                  <a:lnTo>
                    <a:pt x="28" y="539"/>
                  </a:lnTo>
                  <a:lnTo>
                    <a:pt x="0" y="482"/>
                  </a:lnTo>
                  <a:lnTo>
                    <a:pt x="56" y="368"/>
                  </a:lnTo>
                  <a:lnTo>
                    <a:pt x="85" y="283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98" y="312"/>
                  </a:lnTo>
                  <a:lnTo>
                    <a:pt x="255" y="283"/>
                  </a:lnTo>
                  <a:lnTo>
                    <a:pt x="312" y="312"/>
                  </a:lnTo>
                  <a:lnTo>
                    <a:pt x="312" y="170"/>
                  </a:lnTo>
                  <a:lnTo>
                    <a:pt x="340" y="170"/>
                  </a:lnTo>
                  <a:lnTo>
                    <a:pt x="340" y="85"/>
                  </a:lnTo>
                  <a:lnTo>
                    <a:pt x="453" y="0"/>
                  </a:lnTo>
                  <a:lnTo>
                    <a:pt x="623" y="28"/>
                  </a:lnTo>
                  <a:lnTo>
                    <a:pt x="680" y="57"/>
                  </a:lnTo>
                  <a:lnTo>
                    <a:pt x="737" y="57"/>
                  </a:lnTo>
                  <a:lnTo>
                    <a:pt x="822" y="113"/>
                  </a:lnTo>
                  <a:lnTo>
                    <a:pt x="850" y="57"/>
                  </a:lnTo>
                  <a:lnTo>
                    <a:pt x="992" y="57"/>
                  </a:lnTo>
                  <a:lnTo>
                    <a:pt x="1105" y="57"/>
                  </a:lnTo>
                  <a:lnTo>
                    <a:pt x="1134" y="85"/>
                  </a:lnTo>
                  <a:lnTo>
                    <a:pt x="1162" y="28"/>
                  </a:lnTo>
                  <a:lnTo>
                    <a:pt x="1276" y="28"/>
                  </a:lnTo>
                  <a:lnTo>
                    <a:pt x="1332" y="57"/>
                  </a:lnTo>
                  <a:lnTo>
                    <a:pt x="1332" y="142"/>
                  </a:lnTo>
                  <a:lnTo>
                    <a:pt x="1389" y="170"/>
                  </a:lnTo>
                  <a:lnTo>
                    <a:pt x="1389" y="227"/>
                  </a:lnTo>
                  <a:lnTo>
                    <a:pt x="1474" y="255"/>
                  </a:lnTo>
                  <a:lnTo>
                    <a:pt x="1559" y="227"/>
                  </a:lnTo>
                  <a:lnTo>
                    <a:pt x="1616" y="255"/>
                  </a:lnTo>
                  <a:lnTo>
                    <a:pt x="1757" y="255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72" name="Freeform 715"/>
            <p:cNvSpPr>
              <a:spLocks/>
            </p:cNvSpPr>
            <p:nvPr/>
          </p:nvSpPr>
          <p:spPr bwMode="auto">
            <a:xfrm>
              <a:off x="6805613" y="5565775"/>
              <a:ext cx="765175" cy="720725"/>
            </a:xfrm>
            <a:custGeom>
              <a:avLst/>
              <a:gdLst>
                <a:gd name="T0" fmla="*/ 28 w 482"/>
                <a:gd name="T1" fmla="*/ 0 h 454"/>
                <a:gd name="T2" fmla="*/ 397 w 482"/>
                <a:gd name="T3" fmla="*/ 0 h 454"/>
                <a:gd name="T4" fmla="*/ 482 w 482"/>
                <a:gd name="T5" fmla="*/ 85 h 454"/>
                <a:gd name="T6" fmla="*/ 454 w 482"/>
                <a:gd name="T7" fmla="*/ 170 h 454"/>
                <a:gd name="T8" fmla="*/ 397 w 482"/>
                <a:gd name="T9" fmla="*/ 198 h 454"/>
                <a:gd name="T10" fmla="*/ 425 w 482"/>
                <a:gd name="T11" fmla="*/ 255 h 454"/>
                <a:gd name="T12" fmla="*/ 369 w 482"/>
                <a:gd name="T13" fmla="*/ 283 h 454"/>
                <a:gd name="T14" fmla="*/ 312 w 482"/>
                <a:gd name="T15" fmla="*/ 283 h 454"/>
                <a:gd name="T16" fmla="*/ 227 w 482"/>
                <a:gd name="T17" fmla="*/ 340 h 454"/>
                <a:gd name="T18" fmla="*/ 284 w 482"/>
                <a:gd name="T19" fmla="*/ 425 h 454"/>
                <a:gd name="T20" fmla="*/ 199 w 482"/>
                <a:gd name="T21" fmla="*/ 454 h 454"/>
                <a:gd name="T22" fmla="*/ 170 w 482"/>
                <a:gd name="T23" fmla="*/ 425 h 454"/>
                <a:gd name="T24" fmla="*/ 142 w 482"/>
                <a:gd name="T25" fmla="*/ 425 h 454"/>
                <a:gd name="T26" fmla="*/ 85 w 482"/>
                <a:gd name="T27" fmla="*/ 340 h 454"/>
                <a:gd name="T28" fmla="*/ 114 w 482"/>
                <a:gd name="T29" fmla="*/ 312 h 454"/>
                <a:gd name="T30" fmla="*/ 0 w 482"/>
                <a:gd name="T31" fmla="*/ 283 h 454"/>
                <a:gd name="T32" fmla="*/ 0 w 482"/>
                <a:gd name="T33" fmla="*/ 198 h 454"/>
                <a:gd name="T34" fmla="*/ 28 w 482"/>
                <a:gd name="T35" fmla="*/ 198 h 454"/>
                <a:gd name="T36" fmla="*/ 57 w 482"/>
                <a:gd name="T37" fmla="*/ 85 h 454"/>
                <a:gd name="T38" fmla="*/ 28 w 482"/>
                <a:gd name="T3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2" h="454">
                  <a:moveTo>
                    <a:pt x="28" y="0"/>
                  </a:moveTo>
                  <a:lnTo>
                    <a:pt x="397" y="0"/>
                  </a:lnTo>
                  <a:lnTo>
                    <a:pt x="482" y="85"/>
                  </a:lnTo>
                  <a:lnTo>
                    <a:pt x="454" y="170"/>
                  </a:lnTo>
                  <a:lnTo>
                    <a:pt x="397" y="198"/>
                  </a:lnTo>
                  <a:lnTo>
                    <a:pt x="425" y="255"/>
                  </a:lnTo>
                  <a:lnTo>
                    <a:pt x="369" y="283"/>
                  </a:lnTo>
                  <a:lnTo>
                    <a:pt x="312" y="283"/>
                  </a:lnTo>
                  <a:lnTo>
                    <a:pt x="227" y="340"/>
                  </a:lnTo>
                  <a:lnTo>
                    <a:pt x="284" y="425"/>
                  </a:lnTo>
                  <a:lnTo>
                    <a:pt x="199" y="454"/>
                  </a:lnTo>
                  <a:lnTo>
                    <a:pt x="170" y="425"/>
                  </a:lnTo>
                  <a:lnTo>
                    <a:pt x="142" y="425"/>
                  </a:lnTo>
                  <a:lnTo>
                    <a:pt x="85" y="340"/>
                  </a:lnTo>
                  <a:lnTo>
                    <a:pt x="114" y="312"/>
                  </a:lnTo>
                  <a:lnTo>
                    <a:pt x="0" y="283"/>
                  </a:lnTo>
                  <a:lnTo>
                    <a:pt x="0" y="198"/>
                  </a:lnTo>
                  <a:lnTo>
                    <a:pt x="28" y="198"/>
                  </a:lnTo>
                  <a:lnTo>
                    <a:pt x="57" y="85"/>
                  </a:lnTo>
                  <a:lnTo>
                    <a:pt x="28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73" name="Freeform 763"/>
            <p:cNvSpPr>
              <a:spLocks/>
            </p:cNvSpPr>
            <p:nvPr/>
          </p:nvSpPr>
          <p:spPr bwMode="auto">
            <a:xfrm>
              <a:off x="4348163" y="6015038"/>
              <a:ext cx="2997200" cy="1846262"/>
            </a:xfrm>
            <a:custGeom>
              <a:avLst/>
              <a:gdLst>
                <a:gd name="T0" fmla="*/ 74 w 1888"/>
                <a:gd name="T1" fmla="*/ 85 h 1163"/>
                <a:gd name="T2" fmla="*/ 187 w 1888"/>
                <a:gd name="T3" fmla="*/ 0 h 1163"/>
                <a:gd name="T4" fmla="*/ 357 w 1888"/>
                <a:gd name="T5" fmla="*/ 57 h 1163"/>
                <a:gd name="T6" fmla="*/ 414 w 1888"/>
                <a:gd name="T7" fmla="*/ 57 h 1163"/>
                <a:gd name="T8" fmla="*/ 726 w 1888"/>
                <a:gd name="T9" fmla="*/ 171 h 1163"/>
                <a:gd name="T10" fmla="*/ 953 w 1888"/>
                <a:gd name="T11" fmla="*/ 227 h 1163"/>
                <a:gd name="T12" fmla="*/ 1010 w 1888"/>
                <a:gd name="T13" fmla="*/ 114 h 1163"/>
                <a:gd name="T14" fmla="*/ 1095 w 1888"/>
                <a:gd name="T15" fmla="*/ 85 h 1163"/>
                <a:gd name="T16" fmla="*/ 1265 w 1888"/>
                <a:gd name="T17" fmla="*/ 114 h 1163"/>
                <a:gd name="T18" fmla="*/ 1350 w 1888"/>
                <a:gd name="T19" fmla="*/ 142 h 1163"/>
                <a:gd name="T20" fmla="*/ 1463 w 1888"/>
                <a:gd name="T21" fmla="*/ 171 h 1163"/>
                <a:gd name="T22" fmla="*/ 1576 w 1888"/>
                <a:gd name="T23" fmla="*/ 114 h 1163"/>
                <a:gd name="T24" fmla="*/ 1775 w 1888"/>
                <a:gd name="T25" fmla="*/ 341 h 1163"/>
                <a:gd name="T26" fmla="*/ 1888 w 1888"/>
                <a:gd name="T27" fmla="*/ 482 h 1163"/>
                <a:gd name="T28" fmla="*/ 1832 w 1888"/>
                <a:gd name="T29" fmla="*/ 539 h 1163"/>
                <a:gd name="T30" fmla="*/ 1718 w 1888"/>
                <a:gd name="T31" fmla="*/ 482 h 1163"/>
                <a:gd name="T32" fmla="*/ 1747 w 1888"/>
                <a:gd name="T33" fmla="*/ 369 h 1163"/>
                <a:gd name="T34" fmla="*/ 1576 w 1888"/>
                <a:gd name="T35" fmla="*/ 539 h 1163"/>
                <a:gd name="T36" fmla="*/ 1662 w 1888"/>
                <a:gd name="T37" fmla="*/ 567 h 1163"/>
                <a:gd name="T38" fmla="*/ 1718 w 1888"/>
                <a:gd name="T39" fmla="*/ 681 h 1163"/>
                <a:gd name="T40" fmla="*/ 1747 w 1888"/>
                <a:gd name="T41" fmla="*/ 851 h 1163"/>
                <a:gd name="T42" fmla="*/ 1662 w 1888"/>
                <a:gd name="T43" fmla="*/ 1078 h 1163"/>
                <a:gd name="T44" fmla="*/ 1690 w 1888"/>
                <a:gd name="T45" fmla="*/ 1134 h 1163"/>
                <a:gd name="T46" fmla="*/ 1576 w 1888"/>
                <a:gd name="T47" fmla="*/ 1163 h 1163"/>
                <a:gd name="T48" fmla="*/ 1491 w 1888"/>
                <a:gd name="T49" fmla="*/ 993 h 1163"/>
                <a:gd name="T50" fmla="*/ 1406 w 1888"/>
                <a:gd name="T51" fmla="*/ 823 h 1163"/>
                <a:gd name="T52" fmla="*/ 1321 w 1888"/>
                <a:gd name="T53" fmla="*/ 738 h 1163"/>
                <a:gd name="T54" fmla="*/ 1066 w 1888"/>
                <a:gd name="T55" fmla="*/ 454 h 1163"/>
                <a:gd name="T56" fmla="*/ 811 w 1888"/>
                <a:gd name="T57" fmla="*/ 256 h 1163"/>
                <a:gd name="T58" fmla="*/ 499 w 1888"/>
                <a:gd name="T59" fmla="*/ 199 h 1163"/>
                <a:gd name="T60" fmla="*/ 329 w 1888"/>
                <a:gd name="T61" fmla="*/ 171 h 1163"/>
                <a:gd name="T62" fmla="*/ 46 w 1888"/>
                <a:gd name="T63" fmla="*/ 114 h 1163"/>
                <a:gd name="T64" fmla="*/ 17 w 1888"/>
                <a:gd name="T65" fmla="*/ 85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88" h="1163">
                  <a:moveTo>
                    <a:pt x="17" y="85"/>
                  </a:moveTo>
                  <a:lnTo>
                    <a:pt x="74" y="85"/>
                  </a:lnTo>
                  <a:lnTo>
                    <a:pt x="74" y="0"/>
                  </a:lnTo>
                  <a:lnTo>
                    <a:pt x="187" y="0"/>
                  </a:lnTo>
                  <a:lnTo>
                    <a:pt x="216" y="57"/>
                  </a:lnTo>
                  <a:lnTo>
                    <a:pt x="357" y="57"/>
                  </a:lnTo>
                  <a:lnTo>
                    <a:pt x="386" y="85"/>
                  </a:lnTo>
                  <a:lnTo>
                    <a:pt x="414" y="57"/>
                  </a:lnTo>
                  <a:lnTo>
                    <a:pt x="528" y="57"/>
                  </a:lnTo>
                  <a:lnTo>
                    <a:pt x="726" y="171"/>
                  </a:lnTo>
                  <a:lnTo>
                    <a:pt x="783" y="142"/>
                  </a:lnTo>
                  <a:lnTo>
                    <a:pt x="953" y="227"/>
                  </a:lnTo>
                  <a:lnTo>
                    <a:pt x="953" y="171"/>
                  </a:lnTo>
                  <a:lnTo>
                    <a:pt x="1010" y="114"/>
                  </a:lnTo>
                  <a:lnTo>
                    <a:pt x="1066" y="114"/>
                  </a:lnTo>
                  <a:lnTo>
                    <a:pt x="1095" y="85"/>
                  </a:lnTo>
                  <a:lnTo>
                    <a:pt x="1236" y="142"/>
                  </a:lnTo>
                  <a:lnTo>
                    <a:pt x="1265" y="114"/>
                  </a:lnTo>
                  <a:lnTo>
                    <a:pt x="1321" y="171"/>
                  </a:lnTo>
                  <a:lnTo>
                    <a:pt x="1350" y="142"/>
                  </a:lnTo>
                  <a:lnTo>
                    <a:pt x="1435" y="114"/>
                  </a:lnTo>
                  <a:lnTo>
                    <a:pt x="1463" y="171"/>
                  </a:lnTo>
                  <a:lnTo>
                    <a:pt x="1520" y="114"/>
                  </a:lnTo>
                  <a:lnTo>
                    <a:pt x="1576" y="114"/>
                  </a:lnTo>
                  <a:lnTo>
                    <a:pt x="1633" y="227"/>
                  </a:lnTo>
                  <a:lnTo>
                    <a:pt x="1775" y="341"/>
                  </a:lnTo>
                  <a:lnTo>
                    <a:pt x="1888" y="454"/>
                  </a:lnTo>
                  <a:lnTo>
                    <a:pt x="1888" y="482"/>
                  </a:lnTo>
                  <a:lnTo>
                    <a:pt x="1860" y="482"/>
                  </a:lnTo>
                  <a:lnTo>
                    <a:pt x="1832" y="539"/>
                  </a:lnTo>
                  <a:lnTo>
                    <a:pt x="1747" y="596"/>
                  </a:lnTo>
                  <a:lnTo>
                    <a:pt x="1718" y="482"/>
                  </a:lnTo>
                  <a:lnTo>
                    <a:pt x="1747" y="426"/>
                  </a:lnTo>
                  <a:lnTo>
                    <a:pt x="1747" y="369"/>
                  </a:lnTo>
                  <a:lnTo>
                    <a:pt x="1662" y="397"/>
                  </a:lnTo>
                  <a:lnTo>
                    <a:pt x="1576" y="539"/>
                  </a:lnTo>
                  <a:lnTo>
                    <a:pt x="1605" y="624"/>
                  </a:lnTo>
                  <a:lnTo>
                    <a:pt x="1662" y="567"/>
                  </a:lnTo>
                  <a:lnTo>
                    <a:pt x="1690" y="624"/>
                  </a:lnTo>
                  <a:lnTo>
                    <a:pt x="1718" y="681"/>
                  </a:lnTo>
                  <a:lnTo>
                    <a:pt x="1690" y="766"/>
                  </a:lnTo>
                  <a:lnTo>
                    <a:pt x="1747" y="851"/>
                  </a:lnTo>
                  <a:lnTo>
                    <a:pt x="1747" y="936"/>
                  </a:lnTo>
                  <a:lnTo>
                    <a:pt x="1662" y="1078"/>
                  </a:lnTo>
                  <a:lnTo>
                    <a:pt x="1662" y="1106"/>
                  </a:lnTo>
                  <a:lnTo>
                    <a:pt x="1690" y="1134"/>
                  </a:lnTo>
                  <a:lnTo>
                    <a:pt x="1662" y="1163"/>
                  </a:lnTo>
                  <a:lnTo>
                    <a:pt x="1576" y="1163"/>
                  </a:lnTo>
                  <a:lnTo>
                    <a:pt x="1548" y="993"/>
                  </a:lnTo>
                  <a:lnTo>
                    <a:pt x="1491" y="993"/>
                  </a:lnTo>
                  <a:lnTo>
                    <a:pt x="1491" y="908"/>
                  </a:lnTo>
                  <a:lnTo>
                    <a:pt x="1406" y="823"/>
                  </a:lnTo>
                  <a:lnTo>
                    <a:pt x="1406" y="766"/>
                  </a:lnTo>
                  <a:lnTo>
                    <a:pt x="1321" y="738"/>
                  </a:lnTo>
                  <a:lnTo>
                    <a:pt x="1123" y="454"/>
                  </a:lnTo>
                  <a:lnTo>
                    <a:pt x="1066" y="454"/>
                  </a:lnTo>
                  <a:lnTo>
                    <a:pt x="1010" y="369"/>
                  </a:lnTo>
                  <a:lnTo>
                    <a:pt x="811" y="256"/>
                  </a:lnTo>
                  <a:lnTo>
                    <a:pt x="556" y="171"/>
                  </a:lnTo>
                  <a:lnTo>
                    <a:pt x="499" y="199"/>
                  </a:lnTo>
                  <a:lnTo>
                    <a:pt x="443" y="142"/>
                  </a:lnTo>
                  <a:lnTo>
                    <a:pt x="329" y="171"/>
                  </a:lnTo>
                  <a:lnTo>
                    <a:pt x="159" y="85"/>
                  </a:lnTo>
                  <a:lnTo>
                    <a:pt x="46" y="114"/>
                  </a:lnTo>
                  <a:lnTo>
                    <a:pt x="0" y="117"/>
                  </a:lnTo>
                  <a:lnTo>
                    <a:pt x="17" y="85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74" name="Freeform 703"/>
            <p:cNvSpPr>
              <a:spLocks/>
            </p:cNvSpPr>
            <p:nvPr/>
          </p:nvSpPr>
          <p:spPr bwMode="auto">
            <a:xfrm>
              <a:off x="279400" y="1739900"/>
              <a:ext cx="2971800" cy="2474913"/>
            </a:xfrm>
            <a:custGeom>
              <a:avLst/>
              <a:gdLst>
                <a:gd name="T0" fmla="*/ 567 w 1872"/>
                <a:gd name="T1" fmla="*/ 1559 h 1559"/>
                <a:gd name="T2" fmla="*/ 652 w 1872"/>
                <a:gd name="T3" fmla="*/ 1531 h 1559"/>
                <a:gd name="T4" fmla="*/ 681 w 1872"/>
                <a:gd name="T5" fmla="*/ 1503 h 1559"/>
                <a:gd name="T6" fmla="*/ 738 w 1872"/>
                <a:gd name="T7" fmla="*/ 1503 h 1559"/>
                <a:gd name="T8" fmla="*/ 794 w 1872"/>
                <a:gd name="T9" fmla="*/ 1474 h 1559"/>
                <a:gd name="T10" fmla="*/ 794 w 1872"/>
                <a:gd name="T11" fmla="*/ 1389 h 1559"/>
                <a:gd name="T12" fmla="*/ 993 w 1872"/>
                <a:gd name="T13" fmla="*/ 1276 h 1559"/>
                <a:gd name="T14" fmla="*/ 1106 w 1872"/>
                <a:gd name="T15" fmla="*/ 1248 h 1559"/>
                <a:gd name="T16" fmla="*/ 1219 w 1872"/>
                <a:gd name="T17" fmla="*/ 1248 h 1559"/>
                <a:gd name="T18" fmla="*/ 1219 w 1872"/>
                <a:gd name="T19" fmla="*/ 1191 h 1559"/>
                <a:gd name="T20" fmla="*/ 1276 w 1872"/>
                <a:gd name="T21" fmla="*/ 1163 h 1559"/>
                <a:gd name="T22" fmla="*/ 1475 w 1872"/>
                <a:gd name="T23" fmla="*/ 1276 h 1559"/>
                <a:gd name="T24" fmla="*/ 1531 w 1872"/>
                <a:gd name="T25" fmla="*/ 1248 h 1559"/>
                <a:gd name="T26" fmla="*/ 1531 w 1872"/>
                <a:gd name="T27" fmla="*/ 1219 h 1559"/>
                <a:gd name="T28" fmla="*/ 1531 w 1872"/>
                <a:gd name="T29" fmla="*/ 1163 h 1559"/>
                <a:gd name="T30" fmla="*/ 1645 w 1872"/>
                <a:gd name="T31" fmla="*/ 1134 h 1559"/>
                <a:gd name="T32" fmla="*/ 1616 w 1872"/>
                <a:gd name="T33" fmla="*/ 1021 h 1559"/>
                <a:gd name="T34" fmla="*/ 1645 w 1872"/>
                <a:gd name="T35" fmla="*/ 992 h 1559"/>
                <a:gd name="T36" fmla="*/ 1701 w 1872"/>
                <a:gd name="T37" fmla="*/ 992 h 1559"/>
                <a:gd name="T38" fmla="*/ 1815 w 1872"/>
                <a:gd name="T39" fmla="*/ 907 h 1559"/>
                <a:gd name="T40" fmla="*/ 1843 w 1872"/>
                <a:gd name="T41" fmla="*/ 879 h 1559"/>
                <a:gd name="T42" fmla="*/ 1815 w 1872"/>
                <a:gd name="T43" fmla="*/ 822 h 1559"/>
                <a:gd name="T44" fmla="*/ 1843 w 1872"/>
                <a:gd name="T45" fmla="*/ 794 h 1559"/>
                <a:gd name="T46" fmla="*/ 1843 w 1872"/>
                <a:gd name="T47" fmla="*/ 681 h 1559"/>
                <a:gd name="T48" fmla="*/ 1872 w 1872"/>
                <a:gd name="T49" fmla="*/ 652 h 1559"/>
                <a:gd name="T50" fmla="*/ 1786 w 1872"/>
                <a:gd name="T51" fmla="*/ 567 h 1559"/>
                <a:gd name="T52" fmla="*/ 1758 w 1872"/>
                <a:gd name="T53" fmla="*/ 567 h 1559"/>
                <a:gd name="T54" fmla="*/ 1730 w 1872"/>
                <a:gd name="T55" fmla="*/ 454 h 1559"/>
                <a:gd name="T56" fmla="*/ 1701 w 1872"/>
                <a:gd name="T57" fmla="*/ 397 h 1559"/>
                <a:gd name="T58" fmla="*/ 1616 w 1872"/>
                <a:gd name="T59" fmla="*/ 340 h 1559"/>
                <a:gd name="T60" fmla="*/ 1333 w 1872"/>
                <a:gd name="T61" fmla="*/ 340 h 1559"/>
                <a:gd name="T62" fmla="*/ 1134 w 1872"/>
                <a:gd name="T63" fmla="*/ 284 h 1559"/>
                <a:gd name="T64" fmla="*/ 1078 w 1872"/>
                <a:gd name="T65" fmla="*/ 227 h 1559"/>
                <a:gd name="T66" fmla="*/ 993 w 1872"/>
                <a:gd name="T67" fmla="*/ 255 h 1559"/>
                <a:gd name="T68" fmla="*/ 908 w 1872"/>
                <a:gd name="T69" fmla="*/ 199 h 1559"/>
                <a:gd name="T70" fmla="*/ 851 w 1872"/>
                <a:gd name="T71" fmla="*/ 199 h 1559"/>
                <a:gd name="T72" fmla="*/ 738 w 1872"/>
                <a:gd name="T73" fmla="*/ 85 h 1559"/>
                <a:gd name="T74" fmla="*/ 567 w 1872"/>
                <a:gd name="T75" fmla="*/ 0 h 1559"/>
                <a:gd name="T76" fmla="*/ 539 w 1872"/>
                <a:gd name="T77" fmla="*/ 29 h 1559"/>
                <a:gd name="T78" fmla="*/ 511 w 1872"/>
                <a:gd name="T79" fmla="*/ 114 h 1559"/>
                <a:gd name="T80" fmla="*/ 397 w 1872"/>
                <a:gd name="T81" fmla="*/ 170 h 1559"/>
                <a:gd name="T82" fmla="*/ 341 w 1872"/>
                <a:gd name="T83" fmla="*/ 170 h 1559"/>
                <a:gd name="T84" fmla="*/ 312 w 1872"/>
                <a:gd name="T85" fmla="*/ 114 h 1559"/>
                <a:gd name="T86" fmla="*/ 227 w 1872"/>
                <a:gd name="T87" fmla="*/ 170 h 1559"/>
                <a:gd name="T88" fmla="*/ 57 w 1872"/>
                <a:gd name="T89" fmla="*/ 255 h 1559"/>
                <a:gd name="T90" fmla="*/ 57 w 1872"/>
                <a:gd name="T91" fmla="*/ 312 h 1559"/>
                <a:gd name="T92" fmla="*/ 0 w 1872"/>
                <a:gd name="T93" fmla="*/ 312 h 1559"/>
                <a:gd name="T94" fmla="*/ 0 w 1872"/>
                <a:gd name="T95" fmla="*/ 425 h 1559"/>
                <a:gd name="T96" fmla="*/ 57 w 1872"/>
                <a:gd name="T97" fmla="*/ 482 h 1559"/>
                <a:gd name="T98" fmla="*/ 29 w 1872"/>
                <a:gd name="T99" fmla="*/ 539 h 1559"/>
                <a:gd name="T100" fmla="*/ 171 w 1872"/>
                <a:gd name="T101" fmla="*/ 681 h 1559"/>
                <a:gd name="T102" fmla="*/ 227 w 1872"/>
                <a:gd name="T103" fmla="*/ 681 h 1559"/>
                <a:gd name="T104" fmla="*/ 199 w 1872"/>
                <a:gd name="T105" fmla="*/ 822 h 1559"/>
                <a:gd name="T106" fmla="*/ 227 w 1872"/>
                <a:gd name="T107" fmla="*/ 822 h 1559"/>
                <a:gd name="T108" fmla="*/ 227 w 1872"/>
                <a:gd name="T109" fmla="*/ 992 h 1559"/>
                <a:gd name="T110" fmla="*/ 284 w 1872"/>
                <a:gd name="T111" fmla="*/ 1078 h 1559"/>
                <a:gd name="T112" fmla="*/ 341 w 1872"/>
                <a:gd name="T113" fmla="*/ 1134 h 1559"/>
                <a:gd name="T114" fmla="*/ 312 w 1872"/>
                <a:gd name="T115" fmla="*/ 1276 h 1559"/>
                <a:gd name="T116" fmla="*/ 397 w 1872"/>
                <a:gd name="T117" fmla="*/ 1333 h 1559"/>
                <a:gd name="T118" fmla="*/ 426 w 1872"/>
                <a:gd name="T119" fmla="*/ 1446 h 1559"/>
                <a:gd name="T120" fmla="*/ 482 w 1872"/>
                <a:gd name="T121" fmla="*/ 1446 h 1559"/>
                <a:gd name="T122" fmla="*/ 567 w 1872"/>
                <a:gd name="T123" fmla="*/ 1559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72" h="1559">
                  <a:moveTo>
                    <a:pt x="567" y="1559"/>
                  </a:moveTo>
                  <a:lnTo>
                    <a:pt x="652" y="1531"/>
                  </a:lnTo>
                  <a:lnTo>
                    <a:pt x="681" y="1503"/>
                  </a:lnTo>
                  <a:lnTo>
                    <a:pt x="738" y="1503"/>
                  </a:lnTo>
                  <a:lnTo>
                    <a:pt x="794" y="1474"/>
                  </a:lnTo>
                  <a:lnTo>
                    <a:pt x="794" y="1389"/>
                  </a:lnTo>
                  <a:lnTo>
                    <a:pt x="993" y="1276"/>
                  </a:lnTo>
                  <a:lnTo>
                    <a:pt x="1106" y="1248"/>
                  </a:lnTo>
                  <a:lnTo>
                    <a:pt x="1219" y="1248"/>
                  </a:lnTo>
                  <a:lnTo>
                    <a:pt x="1219" y="1191"/>
                  </a:lnTo>
                  <a:lnTo>
                    <a:pt x="1276" y="1163"/>
                  </a:lnTo>
                  <a:lnTo>
                    <a:pt x="1475" y="1276"/>
                  </a:lnTo>
                  <a:lnTo>
                    <a:pt x="1531" y="1248"/>
                  </a:lnTo>
                  <a:lnTo>
                    <a:pt x="1531" y="1219"/>
                  </a:lnTo>
                  <a:lnTo>
                    <a:pt x="1531" y="1163"/>
                  </a:lnTo>
                  <a:lnTo>
                    <a:pt x="1645" y="1134"/>
                  </a:lnTo>
                  <a:lnTo>
                    <a:pt x="1616" y="1021"/>
                  </a:lnTo>
                  <a:lnTo>
                    <a:pt x="1645" y="992"/>
                  </a:lnTo>
                  <a:lnTo>
                    <a:pt x="1701" y="992"/>
                  </a:lnTo>
                  <a:lnTo>
                    <a:pt x="1815" y="907"/>
                  </a:lnTo>
                  <a:lnTo>
                    <a:pt x="1843" y="879"/>
                  </a:lnTo>
                  <a:lnTo>
                    <a:pt x="1815" y="822"/>
                  </a:lnTo>
                  <a:lnTo>
                    <a:pt x="1843" y="794"/>
                  </a:lnTo>
                  <a:lnTo>
                    <a:pt x="1843" y="681"/>
                  </a:lnTo>
                  <a:lnTo>
                    <a:pt x="1872" y="652"/>
                  </a:lnTo>
                  <a:lnTo>
                    <a:pt x="1786" y="567"/>
                  </a:lnTo>
                  <a:lnTo>
                    <a:pt x="1758" y="567"/>
                  </a:lnTo>
                  <a:lnTo>
                    <a:pt x="1730" y="454"/>
                  </a:lnTo>
                  <a:lnTo>
                    <a:pt x="1701" y="397"/>
                  </a:lnTo>
                  <a:lnTo>
                    <a:pt x="1616" y="340"/>
                  </a:lnTo>
                  <a:lnTo>
                    <a:pt x="1333" y="340"/>
                  </a:lnTo>
                  <a:lnTo>
                    <a:pt x="1134" y="284"/>
                  </a:lnTo>
                  <a:lnTo>
                    <a:pt x="1078" y="227"/>
                  </a:lnTo>
                  <a:lnTo>
                    <a:pt x="993" y="255"/>
                  </a:lnTo>
                  <a:lnTo>
                    <a:pt x="908" y="199"/>
                  </a:lnTo>
                  <a:lnTo>
                    <a:pt x="851" y="199"/>
                  </a:lnTo>
                  <a:lnTo>
                    <a:pt x="738" y="85"/>
                  </a:lnTo>
                  <a:lnTo>
                    <a:pt x="567" y="0"/>
                  </a:lnTo>
                  <a:lnTo>
                    <a:pt x="539" y="29"/>
                  </a:lnTo>
                  <a:lnTo>
                    <a:pt x="511" y="114"/>
                  </a:lnTo>
                  <a:lnTo>
                    <a:pt x="397" y="170"/>
                  </a:lnTo>
                  <a:lnTo>
                    <a:pt x="341" y="170"/>
                  </a:lnTo>
                  <a:lnTo>
                    <a:pt x="312" y="114"/>
                  </a:lnTo>
                  <a:lnTo>
                    <a:pt x="227" y="170"/>
                  </a:lnTo>
                  <a:lnTo>
                    <a:pt x="57" y="255"/>
                  </a:lnTo>
                  <a:lnTo>
                    <a:pt x="57" y="312"/>
                  </a:lnTo>
                  <a:lnTo>
                    <a:pt x="0" y="312"/>
                  </a:lnTo>
                  <a:lnTo>
                    <a:pt x="0" y="425"/>
                  </a:lnTo>
                  <a:lnTo>
                    <a:pt x="57" y="482"/>
                  </a:lnTo>
                  <a:lnTo>
                    <a:pt x="29" y="539"/>
                  </a:lnTo>
                  <a:lnTo>
                    <a:pt x="171" y="681"/>
                  </a:lnTo>
                  <a:lnTo>
                    <a:pt x="227" y="681"/>
                  </a:lnTo>
                  <a:lnTo>
                    <a:pt x="199" y="822"/>
                  </a:lnTo>
                  <a:lnTo>
                    <a:pt x="227" y="822"/>
                  </a:lnTo>
                  <a:lnTo>
                    <a:pt x="227" y="992"/>
                  </a:lnTo>
                  <a:lnTo>
                    <a:pt x="284" y="1078"/>
                  </a:lnTo>
                  <a:lnTo>
                    <a:pt x="341" y="1134"/>
                  </a:lnTo>
                  <a:lnTo>
                    <a:pt x="312" y="1276"/>
                  </a:lnTo>
                  <a:lnTo>
                    <a:pt x="397" y="1333"/>
                  </a:lnTo>
                  <a:lnTo>
                    <a:pt x="426" y="1446"/>
                  </a:lnTo>
                  <a:lnTo>
                    <a:pt x="482" y="1446"/>
                  </a:lnTo>
                  <a:lnTo>
                    <a:pt x="567" y="155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75" name="Freeform 714"/>
            <p:cNvSpPr>
              <a:spLocks/>
            </p:cNvSpPr>
            <p:nvPr/>
          </p:nvSpPr>
          <p:spPr bwMode="auto">
            <a:xfrm>
              <a:off x="5951538" y="5475288"/>
              <a:ext cx="944562" cy="811212"/>
            </a:xfrm>
            <a:custGeom>
              <a:avLst/>
              <a:gdLst>
                <a:gd name="T0" fmla="*/ 368 w 595"/>
                <a:gd name="T1" fmla="*/ 0 h 511"/>
                <a:gd name="T2" fmla="*/ 566 w 595"/>
                <a:gd name="T3" fmla="*/ 57 h 511"/>
                <a:gd name="T4" fmla="*/ 595 w 595"/>
                <a:gd name="T5" fmla="*/ 142 h 511"/>
                <a:gd name="T6" fmla="*/ 566 w 595"/>
                <a:gd name="T7" fmla="*/ 255 h 511"/>
                <a:gd name="T8" fmla="*/ 538 w 595"/>
                <a:gd name="T9" fmla="*/ 255 h 511"/>
                <a:gd name="T10" fmla="*/ 538 w 595"/>
                <a:gd name="T11" fmla="*/ 340 h 511"/>
                <a:gd name="T12" fmla="*/ 453 w 595"/>
                <a:gd name="T13" fmla="*/ 397 h 511"/>
                <a:gd name="T14" fmla="*/ 425 w 595"/>
                <a:gd name="T15" fmla="*/ 454 h 511"/>
                <a:gd name="T16" fmla="*/ 340 w 595"/>
                <a:gd name="T17" fmla="*/ 482 h 511"/>
                <a:gd name="T18" fmla="*/ 311 w 595"/>
                <a:gd name="T19" fmla="*/ 511 h 511"/>
                <a:gd name="T20" fmla="*/ 255 w 595"/>
                <a:gd name="T21" fmla="*/ 454 h 511"/>
                <a:gd name="T22" fmla="*/ 226 w 595"/>
                <a:gd name="T23" fmla="*/ 482 h 511"/>
                <a:gd name="T24" fmla="*/ 85 w 595"/>
                <a:gd name="T25" fmla="*/ 425 h 511"/>
                <a:gd name="T26" fmla="*/ 56 w 595"/>
                <a:gd name="T27" fmla="*/ 454 h 511"/>
                <a:gd name="T28" fmla="*/ 0 w 595"/>
                <a:gd name="T29" fmla="*/ 454 h 511"/>
                <a:gd name="T30" fmla="*/ 85 w 595"/>
                <a:gd name="T31" fmla="*/ 340 h 511"/>
                <a:gd name="T32" fmla="*/ 170 w 595"/>
                <a:gd name="T33" fmla="*/ 312 h 511"/>
                <a:gd name="T34" fmla="*/ 283 w 595"/>
                <a:gd name="T35" fmla="*/ 227 h 511"/>
                <a:gd name="T36" fmla="*/ 170 w 595"/>
                <a:gd name="T37" fmla="*/ 85 h 511"/>
                <a:gd name="T38" fmla="*/ 255 w 595"/>
                <a:gd name="T39" fmla="*/ 114 h 511"/>
                <a:gd name="T40" fmla="*/ 340 w 595"/>
                <a:gd name="T41" fmla="*/ 57 h 511"/>
                <a:gd name="T42" fmla="*/ 368 w 595"/>
                <a:gd name="T43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95" h="511">
                  <a:moveTo>
                    <a:pt x="368" y="0"/>
                  </a:moveTo>
                  <a:lnTo>
                    <a:pt x="566" y="57"/>
                  </a:lnTo>
                  <a:lnTo>
                    <a:pt x="595" y="142"/>
                  </a:lnTo>
                  <a:lnTo>
                    <a:pt x="566" y="255"/>
                  </a:lnTo>
                  <a:lnTo>
                    <a:pt x="538" y="255"/>
                  </a:lnTo>
                  <a:lnTo>
                    <a:pt x="538" y="340"/>
                  </a:lnTo>
                  <a:lnTo>
                    <a:pt x="453" y="397"/>
                  </a:lnTo>
                  <a:lnTo>
                    <a:pt x="425" y="454"/>
                  </a:lnTo>
                  <a:lnTo>
                    <a:pt x="340" y="482"/>
                  </a:lnTo>
                  <a:lnTo>
                    <a:pt x="311" y="511"/>
                  </a:lnTo>
                  <a:lnTo>
                    <a:pt x="255" y="454"/>
                  </a:lnTo>
                  <a:lnTo>
                    <a:pt x="226" y="482"/>
                  </a:lnTo>
                  <a:lnTo>
                    <a:pt x="85" y="425"/>
                  </a:lnTo>
                  <a:lnTo>
                    <a:pt x="56" y="454"/>
                  </a:lnTo>
                  <a:lnTo>
                    <a:pt x="0" y="454"/>
                  </a:lnTo>
                  <a:lnTo>
                    <a:pt x="85" y="340"/>
                  </a:lnTo>
                  <a:lnTo>
                    <a:pt x="170" y="312"/>
                  </a:lnTo>
                  <a:lnTo>
                    <a:pt x="283" y="227"/>
                  </a:lnTo>
                  <a:lnTo>
                    <a:pt x="170" y="85"/>
                  </a:lnTo>
                  <a:lnTo>
                    <a:pt x="255" y="114"/>
                  </a:lnTo>
                  <a:lnTo>
                    <a:pt x="340" y="57"/>
                  </a:lnTo>
                  <a:lnTo>
                    <a:pt x="368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</p:grpSp>
      <p:grpSp>
        <p:nvGrpSpPr>
          <p:cNvPr id="2051" name="グループ化 1"/>
          <p:cNvGrpSpPr>
            <a:grpSpLocks/>
          </p:cNvGrpSpPr>
          <p:nvPr/>
        </p:nvGrpSpPr>
        <p:grpSpPr bwMode="auto">
          <a:xfrm>
            <a:off x="278816" y="525463"/>
            <a:ext cx="12242800" cy="6121400"/>
            <a:chOff x="279400" y="1739900"/>
            <a:chExt cx="12242800" cy="6121400"/>
          </a:xfrm>
        </p:grpSpPr>
        <p:sp>
          <p:nvSpPr>
            <p:cNvPr id="10934" name="Freeform 694"/>
            <p:cNvSpPr>
              <a:spLocks/>
            </p:cNvSpPr>
            <p:nvPr/>
          </p:nvSpPr>
          <p:spPr bwMode="auto">
            <a:xfrm>
              <a:off x="5140325" y="4395788"/>
              <a:ext cx="855663" cy="539750"/>
            </a:xfrm>
            <a:custGeom>
              <a:avLst/>
              <a:gdLst>
                <a:gd name="T0" fmla="*/ 57 w 539"/>
                <a:gd name="T1" fmla="*/ 57 h 340"/>
                <a:gd name="T2" fmla="*/ 57 w 539"/>
                <a:gd name="T3" fmla="*/ 113 h 340"/>
                <a:gd name="T4" fmla="*/ 0 w 539"/>
                <a:gd name="T5" fmla="*/ 142 h 340"/>
                <a:gd name="T6" fmla="*/ 0 w 539"/>
                <a:gd name="T7" fmla="*/ 227 h 340"/>
                <a:gd name="T8" fmla="*/ 57 w 539"/>
                <a:gd name="T9" fmla="*/ 255 h 340"/>
                <a:gd name="T10" fmla="*/ 57 w 539"/>
                <a:gd name="T11" fmla="*/ 312 h 340"/>
                <a:gd name="T12" fmla="*/ 142 w 539"/>
                <a:gd name="T13" fmla="*/ 340 h 340"/>
                <a:gd name="T14" fmla="*/ 227 w 539"/>
                <a:gd name="T15" fmla="*/ 312 h 340"/>
                <a:gd name="T16" fmla="*/ 284 w 539"/>
                <a:gd name="T17" fmla="*/ 340 h 340"/>
                <a:gd name="T18" fmla="*/ 425 w 539"/>
                <a:gd name="T19" fmla="*/ 340 h 340"/>
                <a:gd name="T20" fmla="*/ 454 w 539"/>
                <a:gd name="T21" fmla="*/ 255 h 340"/>
                <a:gd name="T22" fmla="*/ 511 w 539"/>
                <a:gd name="T23" fmla="*/ 227 h 340"/>
                <a:gd name="T24" fmla="*/ 539 w 539"/>
                <a:gd name="T25" fmla="*/ 142 h 340"/>
                <a:gd name="T26" fmla="*/ 454 w 539"/>
                <a:gd name="T27" fmla="*/ 113 h 340"/>
                <a:gd name="T28" fmla="*/ 425 w 539"/>
                <a:gd name="T29" fmla="*/ 57 h 340"/>
                <a:gd name="T30" fmla="*/ 397 w 539"/>
                <a:gd name="T31" fmla="*/ 57 h 340"/>
                <a:gd name="T32" fmla="*/ 397 w 539"/>
                <a:gd name="T33" fmla="*/ 28 h 340"/>
                <a:gd name="T34" fmla="*/ 199 w 539"/>
                <a:gd name="T35" fmla="*/ 0 h 340"/>
                <a:gd name="T36" fmla="*/ 142 w 539"/>
                <a:gd name="T37" fmla="*/ 57 h 340"/>
                <a:gd name="T38" fmla="*/ 85 w 539"/>
                <a:gd name="T39" fmla="*/ 28 h 340"/>
                <a:gd name="T40" fmla="*/ 57 w 539"/>
                <a:gd name="T41" fmla="*/ 5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9" h="340">
                  <a:moveTo>
                    <a:pt x="57" y="57"/>
                  </a:moveTo>
                  <a:lnTo>
                    <a:pt x="57" y="113"/>
                  </a:lnTo>
                  <a:lnTo>
                    <a:pt x="0" y="142"/>
                  </a:lnTo>
                  <a:lnTo>
                    <a:pt x="0" y="227"/>
                  </a:lnTo>
                  <a:lnTo>
                    <a:pt x="57" y="255"/>
                  </a:lnTo>
                  <a:lnTo>
                    <a:pt x="57" y="312"/>
                  </a:lnTo>
                  <a:lnTo>
                    <a:pt x="142" y="340"/>
                  </a:lnTo>
                  <a:lnTo>
                    <a:pt x="227" y="312"/>
                  </a:lnTo>
                  <a:lnTo>
                    <a:pt x="284" y="340"/>
                  </a:lnTo>
                  <a:lnTo>
                    <a:pt x="425" y="340"/>
                  </a:lnTo>
                  <a:lnTo>
                    <a:pt x="454" y="255"/>
                  </a:lnTo>
                  <a:lnTo>
                    <a:pt x="511" y="227"/>
                  </a:lnTo>
                  <a:lnTo>
                    <a:pt x="539" y="142"/>
                  </a:lnTo>
                  <a:lnTo>
                    <a:pt x="454" y="113"/>
                  </a:lnTo>
                  <a:lnTo>
                    <a:pt x="425" y="57"/>
                  </a:lnTo>
                  <a:lnTo>
                    <a:pt x="397" y="57"/>
                  </a:lnTo>
                  <a:lnTo>
                    <a:pt x="397" y="28"/>
                  </a:lnTo>
                  <a:lnTo>
                    <a:pt x="199" y="0"/>
                  </a:lnTo>
                  <a:lnTo>
                    <a:pt x="142" y="57"/>
                  </a:lnTo>
                  <a:lnTo>
                    <a:pt x="85" y="28"/>
                  </a:lnTo>
                  <a:lnTo>
                    <a:pt x="57" y="5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35" name="Freeform 695"/>
            <p:cNvSpPr>
              <a:spLocks/>
            </p:cNvSpPr>
            <p:nvPr/>
          </p:nvSpPr>
          <p:spPr bwMode="auto">
            <a:xfrm>
              <a:off x="5456238" y="4935538"/>
              <a:ext cx="1079500" cy="809625"/>
            </a:xfrm>
            <a:custGeom>
              <a:avLst/>
              <a:gdLst>
                <a:gd name="T0" fmla="*/ 226 w 680"/>
                <a:gd name="T1" fmla="*/ 0 h 510"/>
                <a:gd name="T2" fmla="*/ 141 w 680"/>
                <a:gd name="T3" fmla="*/ 85 h 510"/>
                <a:gd name="T4" fmla="*/ 170 w 680"/>
                <a:gd name="T5" fmla="*/ 170 h 510"/>
                <a:gd name="T6" fmla="*/ 113 w 680"/>
                <a:gd name="T7" fmla="*/ 227 h 510"/>
                <a:gd name="T8" fmla="*/ 141 w 680"/>
                <a:gd name="T9" fmla="*/ 284 h 510"/>
                <a:gd name="T10" fmla="*/ 0 w 680"/>
                <a:gd name="T11" fmla="*/ 312 h 510"/>
                <a:gd name="T12" fmla="*/ 28 w 680"/>
                <a:gd name="T13" fmla="*/ 369 h 510"/>
                <a:gd name="T14" fmla="*/ 85 w 680"/>
                <a:gd name="T15" fmla="*/ 454 h 510"/>
                <a:gd name="T16" fmla="*/ 141 w 680"/>
                <a:gd name="T17" fmla="*/ 482 h 510"/>
                <a:gd name="T18" fmla="*/ 170 w 680"/>
                <a:gd name="T19" fmla="*/ 454 h 510"/>
                <a:gd name="T20" fmla="*/ 170 w 680"/>
                <a:gd name="T21" fmla="*/ 510 h 510"/>
                <a:gd name="T22" fmla="*/ 340 w 680"/>
                <a:gd name="T23" fmla="*/ 510 h 510"/>
                <a:gd name="T24" fmla="*/ 482 w 680"/>
                <a:gd name="T25" fmla="*/ 425 h 510"/>
                <a:gd name="T26" fmla="*/ 567 w 680"/>
                <a:gd name="T27" fmla="*/ 454 h 510"/>
                <a:gd name="T28" fmla="*/ 652 w 680"/>
                <a:gd name="T29" fmla="*/ 397 h 510"/>
                <a:gd name="T30" fmla="*/ 680 w 680"/>
                <a:gd name="T31" fmla="*/ 340 h 510"/>
                <a:gd name="T32" fmla="*/ 567 w 680"/>
                <a:gd name="T33" fmla="*/ 170 h 510"/>
                <a:gd name="T34" fmla="*/ 482 w 680"/>
                <a:gd name="T35" fmla="*/ 85 h 510"/>
                <a:gd name="T36" fmla="*/ 226 w 680"/>
                <a:gd name="T37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0" h="510">
                  <a:moveTo>
                    <a:pt x="226" y="0"/>
                  </a:moveTo>
                  <a:lnTo>
                    <a:pt x="141" y="85"/>
                  </a:lnTo>
                  <a:lnTo>
                    <a:pt x="170" y="170"/>
                  </a:lnTo>
                  <a:lnTo>
                    <a:pt x="113" y="227"/>
                  </a:lnTo>
                  <a:lnTo>
                    <a:pt x="141" y="284"/>
                  </a:lnTo>
                  <a:lnTo>
                    <a:pt x="0" y="312"/>
                  </a:lnTo>
                  <a:lnTo>
                    <a:pt x="28" y="369"/>
                  </a:lnTo>
                  <a:lnTo>
                    <a:pt x="85" y="454"/>
                  </a:lnTo>
                  <a:lnTo>
                    <a:pt x="141" y="482"/>
                  </a:lnTo>
                  <a:lnTo>
                    <a:pt x="170" y="454"/>
                  </a:lnTo>
                  <a:lnTo>
                    <a:pt x="170" y="510"/>
                  </a:lnTo>
                  <a:lnTo>
                    <a:pt x="340" y="510"/>
                  </a:lnTo>
                  <a:lnTo>
                    <a:pt x="482" y="425"/>
                  </a:lnTo>
                  <a:lnTo>
                    <a:pt x="567" y="454"/>
                  </a:lnTo>
                  <a:lnTo>
                    <a:pt x="652" y="397"/>
                  </a:lnTo>
                  <a:lnTo>
                    <a:pt x="680" y="340"/>
                  </a:lnTo>
                  <a:lnTo>
                    <a:pt x="567" y="170"/>
                  </a:lnTo>
                  <a:lnTo>
                    <a:pt x="482" y="85"/>
                  </a:lnTo>
                  <a:lnTo>
                    <a:pt x="226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36" name="Freeform 696"/>
            <p:cNvSpPr>
              <a:spLocks/>
            </p:cNvSpPr>
            <p:nvPr/>
          </p:nvSpPr>
          <p:spPr bwMode="auto">
            <a:xfrm>
              <a:off x="4914900" y="3990975"/>
              <a:ext cx="585788" cy="630238"/>
            </a:xfrm>
            <a:custGeom>
              <a:avLst/>
              <a:gdLst>
                <a:gd name="T0" fmla="*/ 341 w 369"/>
                <a:gd name="T1" fmla="*/ 255 h 397"/>
                <a:gd name="T2" fmla="*/ 312 w 369"/>
                <a:gd name="T3" fmla="*/ 170 h 397"/>
                <a:gd name="T4" fmla="*/ 369 w 369"/>
                <a:gd name="T5" fmla="*/ 141 h 397"/>
                <a:gd name="T6" fmla="*/ 369 w 369"/>
                <a:gd name="T7" fmla="*/ 113 h 397"/>
                <a:gd name="T8" fmla="*/ 312 w 369"/>
                <a:gd name="T9" fmla="*/ 85 h 397"/>
                <a:gd name="T10" fmla="*/ 256 w 369"/>
                <a:gd name="T11" fmla="*/ 85 h 397"/>
                <a:gd name="T12" fmla="*/ 227 w 369"/>
                <a:gd name="T13" fmla="*/ 56 h 397"/>
                <a:gd name="T14" fmla="*/ 227 w 369"/>
                <a:gd name="T15" fmla="*/ 28 h 397"/>
                <a:gd name="T16" fmla="*/ 86 w 369"/>
                <a:gd name="T17" fmla="*/ 0 h 397"/>
                <a:gd name="T18" fmla="*/ 0 w 369"/>
                <a:gd name="T19" fmla="*/ 85 h 397"/>
                <a:gd name="T20" fmla="*/ 57 w 369"/>
                <a:gd name="T21" fmla="*/ 170 h 397"/>
                <a:gd name="T22" fmla="*/ 142 w 369"/>
                <a:gd name="T23" fmla="*/ 312 h 397"/>
                <a:gd name="T24" fmla="*/ 142 w 369"/>
                <a:gd name="T25" fmla="*/ 397 h 397"/>
                <a:gd name="T26" fmla="*/ 199 w 369"/>
                <a:gd name="T27" fmla="*/ 368 h 397"/>
                <a:gd name="T28" fmla="*/ 199 w 369"/>
                <a:gd name="T29" fmla="*/ 312 h 397"/>
                <a:gd name="T30" fmla="*/ 227 w 369"/>
                <a:gd name="T31" fmla="*/ 283 h 397"/>
                <a:gd name="T32" fmla="*/ 284 w 369"/>
                <a:gd name="T33" fmla="*/ 312 h 397"/>
                <a:gd name="T34" fmla="*/ 341 w 369"/>
                <a:gd name="T35" fmla="*/ 255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" h="397">
                  <a:moveTo>
                    <a:pt x="341" y="255"/>
                  </a:moveTo>
                  <a:lnTo>
                    <a:pt x="312" y="170"/>
                  </a:lnTo>
                  <a:lnTo>
                    <a:pt x="369" y="141"/>
                  </a:lnTo>
                  <a:lnTo>
                    <a:pt x="369" y="113"/>
                  </a:lnTo>
                  <a:lnTo>
                    <a:pt x="312" y="85"/>
                  </a:lnTo>
                  <a:lnTo>
                    <a:pt x="256" y="85"/>
                  </a:lnTo>
                  <a:lnTo>
                    <a:pt x="227" y="56"/>
                  </a:lnTo>
                  <a:lnTo>
                    <a:pt x="227" y="28"/>
                  </a:lnTo>
                  <a:lnTo>
                    <a:pt x="86" y="0"/>
                  </a:lnTo>
                  <a:lnTo>
                    <a:pt x="0" y="85"/>
                  </a:lnTo>
                  <a:lnTo>
                    <a:pt x="57" y="170"/>
                  </a:lnTo>
                  <a:lnTo>
                    <a:pt x="142" y="312"/>
                  </a:lnTo>
                  <a:lnTo>
                    <a:pt x="142" y="397"/>
                  </a:lnTo>
                  <a:lnTo>
                    <a:pt x="199" y="368"/>
                  </a:lnTo>
                  <a:lnTo>
                    <a:pt x="199" y="312"/>
                  </a:lnTo>
                  <a:lnTo>
                    <a:pt x="227" y="283"/>
                  </a:lnTo>
                  <a:lnTo>
                    <a:pt x="284" y="312"/>
                  </a:lnTo>
                  <a:lnTo>
                    <a:pt x="341" y="25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48" name="Freeform 708"/>
            <p:cNvSpPr>
              <a:spLocks/>
            </p:cNvSpPr>
            <p:nvPr/>
          </p:nvSpPr>
          <p:spPr bwMode="auto">
            <a:xfrm>
              <a:off x="5410200" y="3675063"/>
              <a:ext cx="765175" cy="630237"/>
            </a:xfrm>
            <a:custGeom>
              <a:avLst/>
              <a:gdLst>
                <a:gd name="T0" fmla="*/ 142 w 482"/>
                <a:gd name="T1" fmla="*/ 0 h 397"/>
                <a:gd name="T2" fmla="*/ 227 w 482"/>
                <a:gd name="T3" fmla="*/ 29 h 397"/>
                <a:gd name="T4" fmla="*/ 284 w 482"/>
                <a:gd name="T5" fmla="*/ 85 h 397"/>
                <a:gd name="T6" fmla="*/ 426 w 482"/>
                <a:gd name="T7" fmla="*/ 114 h 397"/>
                <a:gd name="T8" fmla="*/ 454 w 482"/>
                <a:gd name="T9" fmla="*/ 170 h 397"/>
                <a:gd name="T10" fmla="*/ 426 w 482"/>
                <a:gd name="T11" fmla="*/ 227 h 397"/>
                <a:gd name="T12" fmla="*/ 482 w 482"/>
                <a:gd name="T13" fmla="*/ 284 h 397"/>
                <a:gd name="T14" fmla="*/ 482 w 482"/>
                <a:gd name="T15" fmla="*/ 397 h 397"/>
                <a:gd name="T16" fmla="*/ 284 w 482"/>
                <a:gd name="T17" fmla="*/ 369 h 397"/>
                <a:gd name="T18" fmla="*/ 142 w 482"/>
                <a:gd name="T19" fmla="*/ 369 h 397"/>
                <a:gd name="T20" fmla="*/ 57 w 482"/>
                <a:gd name="T21" fmla="*/ 340 h 397"/>
                <a:gd name="T22" fmla="*/ 57 w 482"/>
                <a:gd name="T23" fmla="*/ 312 h 397"/>
                <a:gd name="T24" fmla="*/ 0 w 482"/>
                <a:gd name="T25" fmla="*/ 284 h 397"/>
                <a:gd name="T26" fmla="*/ 57 w 482"/>
                <a:gd name="T27" fmla="*/ 142 h 397"/>
                <a:gd name="T28" fmla="*/ 85 w 482"/>
                <a:gd name="T29" fmla="*/ 57 h 397"/>
                <a:gd name="T30" fmla="*/ 142 w 482"/>
                <a:gd name="T3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2" h="397">
                  <a:moveTo>
                    <a:pt x="142" y="0"/>
                  </a:moveTo>
                  <a:lnTo>
                    <a:pt x="227" y="29"/>
                  </a:lnTo>
                  <a:lnTo>
                    <a:pt x="284" y="85"/>
                  </a:lnTo>
                  <a:lnTo>
                    <a:pt x="426" y="114"/>
                  </a:lnTo>
                  <a:lnTo>
                    <a:pt x="454" y="170"/>
                  </a:lnTo>
                  <a:lnTo>
                    <a:pt x="426" y="227"/>
                  </a:lnTo>
                  <a:lnTo>
                    <a:pt x="482" y="284"/>
                  </a:lnTo>
                  <a:lnTo>
                    <a:pt x="482" y="397"/>
                  </a:lnTo>
                  <a:lnTo>
                    <a:pt x="284" y="369"/>
                  </a:lnTo>
                  <a:lnTo>
                    <a:pt x="142" y="369"/>
                  </a:lnTo>
                  <a:lnTo>
                    <a:pt x="57" y="340"/>
                  </a:lnTo>
                  <a:lnTo>
                    <a:pt x="57" y="312"/>
                  </a:lnTo>
                  <a:lnTo>
                    <a:pt x="0" y="284"/>
                  </a:lnTo>
                  <a:lnTo>
                    <a:pt x="57" y="142"/>
                  </a:lnTo>
                  <a:lnTo>
                    <a:pt x="85" y="57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50" name="Freeform 710"/>
            <p:cNvSpPr>
              <a:spLocks/>
            </p:cNvSpPr>
            <p:nvPr/>
          </p:nvSpPr>
          <p:spPr bwMode="auto">
            <a:xfrm>
              <a:off x="5005388" y="3360738"/>
              <a:ext cx="809625" cy="765175"/>
            </a:xfrm>
            <a:custGeom>
              <a:avLst/>
              <a:gdLst>
                <a:gd name="T0" fmla="*/ 0 w 510"/>
                <a:gd name="T1" fmla="*/ 57 h 482"/>
                <a:gd name="T2" fmla="*/ 85 w 510"/>
                <a:gd name="T3" fmla="*/ 28 h 482"/>
                <a:gd name="T4" fmla="*/ 170 w 510"/>
                <a:gd name="T5" fmla="*/ 0 h 482"/>
                <a:gd name="T6" fmla="*/ 284 w 510"/>
                <a:gd name="T7" fmla="*/ 28 h 482"/>
                <a:gd name="T8" fmla="*/ 397 w 510"/>
                <a:gd name="T9" fmla="*/ 28 h 482"/>
                <a:gd name="T10" fmla="*/ 397 w 510"/>
                <a:gd name="T11" fmla="*/ 113 h 482"/>
                <a:gd name="T12" fmla="*/ 482 w 510"/>
                <a:gd name="T13" fmla="*/ 113 h 482"/>
                <a:gd name="T14" fmla="*/ 510 w 510"/>
                <a:gd name="T15" fmla="*/ 198 h 482"/>
                <a:gd name="T16" fmla="*/ 482 w 510"/>
                <a:gd name="T17" fmla="*/ 227 h 482"/>
                <a:gd name="T18" fmla="*/ 397 w 510"/>
                <a:gd name="T19" fmla="*/ 198 h 482"/>
                <a:gd name="T20" fmla="*/ 340 w 510"/>
                <a:gd name="T21" fmla="*/ 255 h 482"/>
                <a:gd name="T22" fmla="*/ 255 w 510"/>
                <a:gd name="T23" fmla="*/ 482 h 482"/>
                <a:gd name="T24" fmla="*/ 142 w 510"/>
                <a:gd name="T25" fmla="*/ 340 h 482"/>
                <a:gd name="T26" fmla="*/ 142 w 510"/>
                <a:gd name="T27" fmla="*/ 283 h 482"/>
                <a:gd name="T28" fmla="*/ 85 w 510"/>
                <a:gd name="T29" fmla="*/ 198 h 482"/>
                <a:gd name="T30" fmla="*/ 57 w 510"/>
                <a:gd name="T31" fmla="*/ 198 h 482"/>
                <a:gd name="T32" fmla="*/ 29 w 510"/>
                <a:gd name="T33" fmla="*/ 170 h 482"/>
                <a:gd name="T34" fmla="*/ 57 w 510"/>
                <a:gd name="T35" fmla="*/ 113 h 482"/>
                <a:gd name="T36" fmla="*/ 0 w 510"/>
                <a:gd name="T37" fmla="*/ 5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0" h="482">
                  <a:moveTo>
                    <a:pt x="0" y="57"/>
                  </a:moveTo>
                  <a:lnTo>
                    <a:pt x="85" y="28"/>
                  </a:lnTo>
                  <a:lnTo>
                    <a:pt x="170" y="0"/>
                  </a:lnTo>
                  <a:lnTo>
                    <a:pt x="284" y="28"/>
                  </a:lnTo>
                  <a:lnTo>
                    <a:pt x="397" y="28"/>
                  </a:lnTo>
                  <a:lnTo>
                    <a:pt x="397" y="113"/>
                  </a:lnTo>
                  <a:lnTo>
                    <a:pt x="482" y="113"/>
                  </a:lnTo>
                  <a:lnTo>
                    <a:pt x="510" y="198"/>
                  </a:lnTo>
                  <a:lnTo>
                    <a:pt x="482" y="227"/>
                  </a:lnTo>
                  <a:lnTo>
                    <a:pt x="397" y="198"/>
                  </a:lnTo>
                  <a:lnTo>
                    <a:pt x="340" y="255"/>
                  </a:lnTo>
                  <a:lnTo>
                    <a:pt x="255" y="482"/>
                  </a:lnTo>
                  <a:lnTo>
                    <a:pt x="142" y="340"/>
                  </a:lnTo>
                  <a:lnTo>
                    <a:pt x="142" y="283"/>
                  </a:lnTo>
                  <a:lnTo>
                    <a:pt x="85" y="198"/>
                  </a:lnTo>
                  <a:lnTo>
                    <a:pt x="57" y="198"/>
                  </a:lnTo>
                  <a:lnTo>
                    <a:pt x="29" y="170"/>
                  </a:lnTo>
                  <a:lnTo>
                    <a:pt x="57" y="113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51" name="Freeform 711"/>
            <p:cNvSpPr>
              <a:spLocks/>
            </p:cNvSpPr>
            <p:nvPr/>
          </p:nvSpPr>
          <p:spPr bwMode="auto">
            <a:xfrm>
              <a:off x="5861050" y="3721100"/>
              <a:ext cx="809625" cy="630238"/>
            </a:xfrm>
            <a:custGeom>
              <a:avLst/>
              <a:gdLst>
                <a:gd name="T0" fmla="*/ 198 w 510"/>
                <a:gd name="T1" fmla="*/ 368 h 397"/>
                <a:gd name="T2" fmla="*/ 283 w 510"/>
                <a:gd name="T3" fmla="*/ 397 h 397"/>
                <a:gd name="T4" fmla="*/ 340 w 510"/>
                <a:gd name="T5" fmla="*/ 397 h 397"/>
                <a:gd name="T6" fmla="*/ 425 w 510"/>
                <a:gd name="T7" fmla="*/ 340 h 397"/>
                <a:gd name="T8" fmla="*/ 453 w 510"/>
                <a:gd name="T9" fmla="*/ 340 h 397"/>
                <a:gd name="T10" fmla="*/ 510 w 510"/>
                <a:gd name="T11" fmla="*/ 311 h 397"/>
                <a:gd name="T12" fmla="*/ 510 w 510"/>
                <a:gd name="T13" fmla="*/ 198 h 397"/>
                <a:gd name="T14" fmla="*/ 425 w 510"/>
                <a:gd name="T15" fmla="*/ 85 h 397"/>
                <a:gd name="T16" fmla="*/ 425 w 510"/>
                <a:gd name="T17" fmla="*/ 28 h 397"/>
                <a:gd name="T18" fmla="*/ 227 w 510"/>
                <a:gd name="T19" fmla="*/ 28 h 397"/>
                <a:gd name="T20" fmla="*/ 170 w 510"/>
                <a:gd name="T21" fmla="*/ 0 h 397"/>
                <a:gd name="T22" fmla="*/ 85 w 510"/>
                <a:gd name="T23" fmla="*/ 0 h 397"/>
                <a:gd name="T24" fmla="*/ 0 w 510"/>
                <a:gd name="T25" fmla="*/ 56 h 397"/>
                <a:gd name="T26" fmla="*/ 142 w 510"/>
                <a:gd name="T27" fmla="*/ 85 h 397"/>
                <a:gd name="T28" fmla="*/ 170 w 510"/>
                <a:gd name="T29" fmla="*/ 141 h 397"/>
                <a:gd name="T30" fmla="*/ 142 w 510"/>
                <a:gd name="T31" fmla="*/ 198 h 397"/>
                <a:gd name="T32" fmla="*/ 198 w 510"/>
                <a:gd name="T33" fmla="*/ 255 h 397"/>
                <a:gd name="T34" fmla="*/ 198 w 510"/>
                <a:gd name="T35" fmla="*/ 368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0" h="397">
                  <a:moveTo>
                    <a:pt x="198" y="368"/>
                  </a:moveTo>
                  <a:lnTo>
                    <a:pt x="283" y="397"/>
                  </a:lnTo>
                  <a:lnTo>
                    <a:pt x="340" y="397"/>
                  </a:lnTo>
                  <a:lnTo>
                    <a:pt x="425" y="340"/>
                  </a:lnTo>
                  <a:lnTo>
                    <a:pt x="453" y="340"/>
                  </a:lnTo>
                  <a:lnTo>
                    <a:pt x="510" y="311"/>
                  </a:lnTo>
                  <a:lnTo>
                    <a:pt x="510" y="198"/>
                  </a:lnTo>
                  <a:lnTo>
                    <a:pt x="425" y="85"/>
                  </a:lnTo>
                  <a:lnTo>
                    <a:pt x="425" y="28"/>
                  </a:lnTo>
                  <a:lnTo>
                    <a:pt x="227" y="28"/>
                  </a:lnTo>
                  <a:lnTo>
                    <a:pt x="170" y="0"/>
                  </a:lnTo>
                  <a:lnTo>
                    <a:pt x="85" y="0"/>
                  </a:lnTo>
                  <a:lnTo>
                    <a:pt x="0" y="56"/>
                  </a:lnTo>
                  <a:lnTo>
                    <a:pt x="142" y="85"/>
                  </a:lnTo>
                  <a:lnTo>
                    <a:pt x="170" y="141"/>
                  </a:lnTo>
                  <a:lnTo>
                    <a:pt x="142" y="198"/>
                  </a:lnTo>
                  <a:lnTo>
                    <a:pt x="198" y="255"/>
                  </a:lnTo>
                  <a:lnTo>
                    <a:pt x="198" y="36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52" name="Freeform 712"/>
            <p:cNvSpPr>
              <a:spLocks/>
            </p:cNvSpPr>
            <p:nvPr/>
          </p:nvSpPr>
          <p:spPr bwMode="auto">
            <a:xfrm>
              <a:off x="5410200" y="4214813"/>
              <a:ext cx="1350963" cy="855662"/>
            </a:xfrm>
            <a:custGeom>
              <a:avLst/>
              <a:gdLst>
                <a:gd name="T0" fmla="*/ 624 w 851"/>
                <a:gd name="T1" fmla="*/ 86 h 539"/>
                <a:gd name="T2" fmla="*/ 567 w 851"/>
                <a:gd name="T3" fmla="*/ 86 h 539"/>
                <a:gd name="T4" fmla="*/ 482 w 851"/>
                <a:gd name="T5" fmla="*/ 57 h 539"/>
                <a:gd name="T6" fmla="*/ 284 w 851"/>
                <a:gd name="T7" fmla="*/ 29 h 539"/>
                <a:gd name="T8" fmla="*/ 142 w 851"/>
                <a:gd name="T9" fmla="*/ 29 h 539"/>
                <a:gd name="T10" fmla="*/ 57 w 851"/>
                <a:gd name="T11" fmla="*/ 0 h 539"/>
                <a:gd name="T12" fmla="*/ 0 w 851"/>
                <a:gd name="T13" fmla="*/ 29 h 539"/>
                <a:gd name="T14" fmla="*/ 29 w 851"/>
                <a:gd name="T15" fmla="*/ 114 h 539"/>
                <a:gd name="T16" fmla="*/ 227 w 851"/>
                <a:gd name="T17" fmla="*/ 142 h 539"/>
                <a:gd name="T18" fmla="*/ 227 w 851"/>
                <a:gd name="T19" fmla="*/ 171 h 539"/>
                <a:gd name="T20" fmla="*/ 255 w 851"/>
                <a:gd name="T21" fmla="*/ 171 h 539"/>
                <a:gd name="T22" fmla="*/ 284 w 851"/>
                <a:gd name="T23" fmla="*/ 227 h 539"/>
                <a:gd name="T24" fmla="*/ 369 w 851"/>
                <a:gd name="T25" fmla="*/ 256 h 539"/>
                <a:gd name="T26" fmla="*/ 341 w 851"/>
                <a:gd name="T27" fmla="*/ 341 h 539"/>
                <a:gd name="T28" fmla="*/ 284 w 851"/>
                <a:gd name="T29" fmla="*/ 369 h 539"/>
                <a:gd name="T30" fmla="*/ 255 w 851"/>
                <a:gd name="T31" fmla="*/ 454 h 539"/>
                <a:gd name="T32" fmla="*/ 511 w 851"/>
                <a:gd name="T33" fmla="*/ 539 h 539"/>
                <a:gd name="T34" fmla="*/ 539 w 851"/>
                <a:gd name="T35" fmla="*/ 482 h 539"/>
                <a:gd name="T36" fmla="*/ 596 w 851"/>
                <a:gd name="T37" fmla="*/ 482 h 539"/>
                <a:gd name="T38" fmla="*/ 624 w 851"/>
                <a:gd name="T39" fmla="*/ 454 h 539"/>
                <a:gd name="T40" fmla="*/ 624 w 851"/>
                <a:gd name="T41" fmla="*/ 397 h 539"/>
                <a:gd name="T42" fmla="*/ 567 w 851"/>
                <a:gd name="T43" fmla="*/ 369 h 539"/>
                <a:gd name="T44" fmla="*/ 624 w 851"/>
                <a:gd name="T45" fmla="*/ 341 h 539"/>
                <a:gd name="T46" fmla="*/ 681 w 851"/>
                <a:gd name="T47" fmla="*/ 341 h 539"/>
                <a:gd name="T48" fmla="*/ 624 w 851"/>
                <a:gd name="T49" fmla="*/ 227 h 539"/>
                <a:gd name="T50" fmla="*/ 652 w 851"/>
                <a:gd name="T51" fmla="*/ 199 h 539"/>
                <a:gd name="T52" fmla="*/ 681 w 851"/>
                <a:gd name="T53" fmla="*/ 227 h 539"/>
                <a:gd name="T54" fmla="*/ 737 w 851"/>
                <a:gd name="T55" fmla="*/ 256 h 539"/>
                <a:gd name="T56" fmla="*/ 737 w 851"/>
                <a:gd name="T57" fmla="*/ 227 h 539"/>
                <a:gd name="T58" fmla="*/ 851 w 851"/>
                <a:gd name="T59" fmla="*/ 227 h 539"/>
                <a:gd name="T60" fmla="*/ 822 w 851"/>
                <a:gd name="T61" fmla="*/ 171 h 539"/>
                <a:gd name="T62" fmla="*/ 652 w 851"/>
                <a:gd name="T63" fmla="*/ 142 h 539"/>
                <a:gd name="T64" fmla="*/ 624 w 851"/>
                <a:gd name="T65" fmla="*/ 86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51" h="539">
                  <a:moveTo>
                    <a:pt x="624" y="86"/>
                  </a:moveTo>
                  <a:lnTo>
                    <a:pt x="567" y="86"/>
                  </a:lnTo>
                  <a:lnTo>
                    <a:pt x="482" y="57"/>
                  </a:lnTo>
                  <a:lnTo>
                    <a:pt x="284" y="29"/>
                  </a:lnTo>
                  <a:lnTo>
                    <a:pt x="142" y="29"/>
                  </a:lnTo>
                  <a:lnTo>
                    <a:pt x="57" y="0"/>
                  </a:lnTo>
                  <a:lnTo>
                    <a:pt x="0" y="29"/>
                  </a:lnTo>
                  <a:lnTo>
                    <a:pt x="29" y="114"/>
                  </a:lnTo>
                  <a:lnTo>
                    <a:pt x="227" y="142"/>
                  </a:lnTo>
                  <a:lnTo>
                    <a:pt x="227" y="171"/>
                  </a:lnTo>
                  <a:lnTo>
                    <a:pt x="255" y="171"/>
                  </a:lnTo>
                  <a:lnTo>
                    <a:pt x="284" y="227"/>
                  </a:lnTo>
                  <a:lnTo>
                    <a:pt x="369" y="256"/>
                  </a:lnTo>
                  <a:lnTo>
                    <a:pt x="341" y="341"/>
                  </a:lnTo>
                  <a:lnTo>
                    <a:pt x="284" y="369"/>
                  </a:lnTo>
                  <a:lnTo>
                    <a:pt x="255" y="454"/>
                  </a:lnTo>
                  <a:lnTo>
                    <a:pt x="511" y="539"/>
                  </a:lnTo>
                  <a:lnTo>
                    <a:pt x="539" y="482"/>
                  </a:lnTo>
                  <a:lnTo>
                    <a:pt x="596" y="482"/>
                  </a:lnTo>
                  <a:lnTo>
                    <a:pt x="624" y="454"/>
                  </a:lnTo>
                  <a:lnTo>
                    <a:pt x="624" y="397"/>
                  </a:lnTo>
                  <a:lnTo>
                    <a:pt x="567" y="369"/>
                  </a:lnTo>
                  <a:lnTo>
                    <a:pt x="624" y="341"/>
                  </a:lnTo>
                  <a:lnTo>
                    <a:pt x="681" y="341"/>
                  </a:lnTo>
                  <a:lnTo>
                    <a:pt x="624" y="227"/>
                  </a:lnTo>
                  <a:lnTo>
                    <a:pt x="652" y="199"/>
                  </a:lnTo>
                  <a:lnTo>
                    <a:pt x="681" y="227"/>
                  </a:lnTo>
                  <a:lnTo>
                    <a:pt x="737" y="256"/>
                  </a:lnTo>
                  <a:lnTo>
                    <a:pt x="737" y="227"/>
                  </a:lnTo>
                  <a:lnTo>
                    <a:pt x="851" y="227"/>
                  </a:lnTo>
                  <a:lnTo>
                    <a:pt x="822" y="171"/>
                  </a:lnTo>
                  <a:lnTo>
                    <a:pt x="652" y="142"/>
                  </a:lnTo>
                  <a:lnTo>
                    <a:pt x="624" y="8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56" name="Freeform 716"/>
            <p:cNvSpPr>
              <a:spLocks/>
            </p:cNvSpPr>
            <p:nvPr/>
          </p:nvSpPr>
          <p:spPr bwMode="auto">
            <a:xfrm>
              <a:off x="7480300" y="4979988"/>
              <a:ext cx="946150" cy="900112"/>
            </a:xfrm>
            <a:custGeom>
              <a:avLst/>
              <a:gdLst>
                <a:gd name="T0" fmla="*/ 57 w 596"/>
                <a:gd name="T1" fmla="*/ 454 h 567"/>
                <a:gd name="T2" fmla="*/ 0 w 596"/>
                <a:gd name="T3" fmla="*/ 284 h 567"/>
                <a:gd name="T4" fmla="*/ 85 w 596"/>
                <a:gd name="T5" fmla="*/ 199 h 567"/>
                <a:gd name="T6" fmla="*/ 29 w 596"/>
                <a:gd name="T7" fmla="*/ 114 h 567"/>
                <a:gd name="T8" fmla="*/ 57 w 596"/>
                <a:gd name="T9" fmla="*/ 85 h 567"/>
                <a:gd name="T10" fmla="*/ 29 w 596"/>
                <a:gd name="T11" fmla="*/ 85 h 567"/>
                <a:gd name="T12" fmla="*/ 29 w 596"/>
                <a:gd name="T13" fmla="*/ 29 h 567"/>
                <a:gd name="T14" fmla="*/ 57 w 596"/>
                <a:gd name="T15" fmla="*/ 0 h 567"/>
                <a:gd name="T16" fmla="*/ 114 w 596"/>
                <a:gd name="T17" fmla="*/ 85 h 567"/>
                <a:gd name="T18" fmla="*/ 85 w 596"/>
                <a:gd name="T19" fmla="*/ 142 h 567"/>
                <a:gd name="T20" fmla="*/ 142 w 596"/>
                <a:gd name="T21" fmla="*/ 227 h 567"/>
                <a:gd name="T22" fmla="*/ 199 w 596"/>
                <a:gd name="T23" fmla="*/ 227 h 567"/>
                <a:gd name="T24" fmla="*/ 199 w 596"/>
                <a:gd name="T25" fmla="*/ 57 h 567"/>
                <a:gd name="T26" fmla="*/ 284 w 596"/>
                <a:gd name="T27" fmla="*/ 85 h 567"/>
                <a:gd name="T28" fmla="*/ 341 w 596"/>
                <a:gd name="T29" fmla="*/ 57 h 567"/>
                <a:gd name="T30" fmla="*/ 397 w 596"/>
                <a:gd name="T31" fmla="*/ 256 h 567"/>
                <a:gd name="T32" fmla="*/ 426 w 596"/>
                <a:gd name="T33" fmla="*/ 256 h 567"/>
                <a:gd name="T34" fmla="*/ 454 w 596"/>
                <a:gd name="T35" fmla="*/ 284 h 567"/>
                <a:gd name="T36" fmla="*/ 511 w 596"/>
                <a:gd name="T37" fmla="*/ 227 h 567"/>
                <a:gd name="T38" fmla="*/ 482 w 596"/>
                <a:gd name="T39" fmla="*/ 170 h 567"/>
                <a:gd name="T40" fmla="*/ 539 w 596"/>
                <a:gd name="T41" fmla="*/ 170 h 567"/>
                <a:gd name="T42" fmla="*/ 567 w 596"/>
                <a:gd name="T43" fmla="*/ 227 h 567"/>
                <a:gd name="T44" fmla="*/ 567 w 596"/>
                <a:gd name="T45" fmla="*/ 312 h 567"/>
                <a:gd name="T46" fmla="*/ 596 w 596"/>
                <a:gd name="T47" fmla="*/ 341 h 567"/>
                <a:gd name="T48" fmla="*/ 596 w 596"/>
                <a:gd name="T49" fmla="*/ 397 h 567"/>
                <a:gd name="T50" fmla="*/ 567 w 596"/>
                <a:gd name="T51" fmla="*/ 426 h 567"/>
                <a:gd name="T52" fmla="*/ 426 w 596"/>
                <a:gd name="T53" fmla="*/ 369 h 567"/>
                <a:gd name="T54" fmla="*/ 369 w 596"/>
                <a:gd name="T55" fmla="*/ 482 h 567"/>
                <a:gd name="T56" fmla="*/ 341 w 596"/>
                <a:gd name="T57" fmla="*/ 567 h 567"/>
                <a:gd name="T58" fmla="*/ 57 w 596"/>
                <a:gd name="T59" fmla="*/ 45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6" h="567">
                  <a:moveTo>
                    <a:pt x="57" y="454"/>
                  </a:moveTo>
                  <a:lnTo>
                    <a:pt x="0" y="284"/>
                  </a:lnTo>
                  <a:lnTo>
                    <a:pt x="85" y="199"/>
                  </a:lnTo>
                  <a:lnTo>
                    <a:pt x="29" y="114"/>
                  </a:lnTo>
                  <a:lnTo>
                    <a:pt x="57" y="85"/>
                  </a:lnTo>
                  <a:lnTo>
                    <a:pt x="29" y="85"/>
                  </a:lnTo>
                  <a:lnTo>
                    <a:pt x="29" y="29"/>
                  </a:lnTo>
                  <a:lnTo>
                    <a:pt x="57" y="0"/>
                  </a:lnTo>
                  <a:lnTo>
                    <a:pt x="114" y="85"/>
                  </a:lnTo>
                  <a:lnTo>
                    <a:pt x="85" y="142"/>
                  </a:lnTo>
                  <a:lnTo>
                    <a:pt x="142" y="227"/>
                  </a:lnTo>
                  <a:lnTo>
                    <a:pt x="199" y="227"/>
                  </a:lnTo>
                  <a:lnTo>
                    <a:pt x="199" y="57"/>
                  </a:lnTo>
                  <a:lnTo>
                    <a:pt x="284" y="85"/>
                  </a:lnTo>
                  <a:lnTo>
                    <a:pt x="341" y="57"/>
                  </a:lnTo>
                  <a:lnTo>
                    <a:pt x="397" y="256"/>
                  </a:lnTo>
                  <a:lnTo>
                    <a:pt x="426" y="256"/>
                  </a:lnTo>
                  <a:lnTo>
                    <a:pt x="454" y="284"/>
                  </a:lnTo>
                  <a:lnTo>
                    <a:pt x="511" y="227"/>
                  </a:lnTo>
                  <a:lnTo>
                    <a:pt x="482" y="170"/>
                  </a:lnTo>
                  <a:lnTo>
                    <a:pt x="539" y="170"/>
                  </a:lnTo>
                  <a:lnTo>
                    <a:pt x="567" y="227"/>
                  </a:lnTo>
                  <a:lnTo>
                    <a:pt x="567" y="312"/>
                  </a:lnTo>
                  <a:lnTo>
                    <a:pt x="596" y="341"/>
                  </a:lnTo>
                  <a:lnTo>
                    <a:pt x="596" y="397"/>
                  </a:lnTo>
                  <a:lnTo>
                    <a:pt x="567" y="426"/>
                  </a:lnTo>
                  <a:lnTo>
                    <a:pt x="426" y="369"/>
                  </a:lnTo>
                  <a:lnTo>
                    <a:pt x="369" y="482"/>
                  </a:lnTo>
                  <a:lnTo>
                    <a:pt x="341" y="567"/>
                  </a:lnTo>
                  <a:lnTo>
                    <a:pt x="57" y="45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60" name="Freeform 720"/>
            <p:cNvSpPr>
              <a:spLocks/>
            </p:cNvSpPr>
            <p:nvPr/>
          </p:nvSpPr>
          <p:spPr bwMode="auto">
            <a:xfrm>
              <a:off x="8021638" y="5565775"/>
              <a:ext cx="449262" cy="495300"/>
            </a:xfrm>
            <a:custGeom>
              <a:avLst/>
              <a:gdLst>
                <a:gd name="T0" fmla="*/ 226 w 283"/>
                <a:gd name="T1" fmla="*/ 57 h 312"/>
                <a:gd name="T2" fmla="*/ 198 w 283"/>
                <a:gd name="T3" fmla="*/ 113 h 312"/>
                <a:gd name="T4" fmla="*/ 226 w 283"/>
                <a:gd name="T5" fmla="*/ 170 h 312"/>
                <a:gd name="T6" fmla="*/ 283 w 283"/>
                <a:gd name="T7" fmla="*/ 255 h 312"/>
                <a:gd name="T8" fmla="*/ 226 w 283"/>
                <a:gd name="T9" fmla="*/ 312 h 312"/>
                <a:gd name="T10" fmla="*/ 56 w 283"/>
                <a:gd name="T11" fmla="*/ 255 h 312"/>
                <a:gd name="T12" fmla="*/ 0 w 283"/>
                <a:gd name="T13" fmla="*/ 198 h 312"/>
                <a:gd name="T14" fmla="*/ 28 w 283"/>
                <a:gd name="T15" fmla="*/ 113 h 312"/>
                <a:gd name="T16" fmla="*/ 85 w 283"/>
                <a:gd name="T17" fmla="*/ 0 h 312"/>
                <a:gd name="T18" fmla="*/ 226 w 283"/>
                <a:gd name="T19" fmla="*/ 57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312">
                  <a:moveTo>
                    <a:pt x="226" y="57"/>
                  </a:moveTo>
                  <a:lnTo>
                    <a:pt x="198" y="113"/>
                  </a:lnTo>
                  <a:lnTo>
                    <a:pt x="226" y="170"/>
                  </a:lnTo>
                  <a:lnTo>
                    <a:pt x="283" y="255"/>
                  </a:lnTo>
                  <a:lnTo>
                    <a:pt x="226" y="312"/>
                  </a:lnTo>
                  <a:lnTo>
                    <a:pt x="56" y="255"/>
                  </a:lnTo>
                  <a:lnTo>
                    <a:pt x="0" y="198"/>
                  </a:lnTo>
                  <a:lnTo>
                    <a:pt x="28" y="113"/>
                  </a:lnTo>
                  <a:lnTo>
                    <a:pt x="85" y="0"/>
                  </a:lnTo>
                  <a:lnTo>
                    <a:pt x="226" y="5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61" name="Freeform 721"/>
            <p:cNvSpPr>
              <a:spLocks/>
            </p:cNvSpPr>
            <p:nvPr/>
          </p:nvSpPr>
          <p:spPr bwMode="auto">
            <a:xfrm>
              <a:off x="6400800" y="4530725"/>
              <a:ext cx="765175" cy="449263"/>
            </a:xfrm>
            <a:custGeom>
              <a:avLst/>
              <a:gdLst>
                <a:gd name="T0" fmla="*/ 57 w 482"/>
                <a:gd name="T1" fmla="*/ 142 h 283"/>
                <a:gd name="T2" fmla="*/ 0 w 482"/>
                <a:gd name="T3" fmla="*/ 142 h 283"/>
                <a:gd name="T4" fmla="*/ 28 w 482"/>
                <a:gd name="T5" fmla="*/ 170 h 283"/>
                <a:gd name="T6" fmla="*/ 85 w 482"/>
                <a:gd name="T7" fmla="*/ 170 h 283"/>
                <a:gd name="T8" fmla="*/ 113 w 482"/>
                <a:gd name="T9" fmla="*/ 198 h 283"/>
                <a:gd name="T10" fmla="*/ 142 w 482"/>
                <a:gd name="T11" fmla="*/ 170 h 283"/>
                <a:gd name="T12" fmla="*/ 170 w 482"/>
                <a:gd name="T13" fmla="*/ 227 h 283"/>
                <a:gd name="T14" fmla="*/ 198 w 482"/>
                <a:gd name="T15" fmla="*/ 283 h 283"/>
                <a:gd name="T16" fmla="*/ 227 w 482"/>
                <a:gd name="T17" fmla="*/ 255 h 283"/>
                <a:gd name="T18" fmla="*/ 227 w 482"/>
                <a:gd name="T19" fmla="*/ 198 h 283"/>
                <a:gd name="T20" fmla="*/ 255 w 482"/>
                <a:gd name="T21" fmla="*/ 198 h 283"/>
                <a:gd name="T22" fmla="*/ 283 w 482"/>
                <a:gd name="T23" fmla="*/ 255 h 283"/>
                <a:gd name="T24" fmla="*/ 255 w 482"/>
                <a:gd name="T25" fmla="*/ 283 h 283"/>
                <a:gd name="T26" fmla="*/ 340 w 482"/>
                <a:gd name="T27" fmla="*/ 283 h 283"/>
                <a:gd name="T28" fmla="*/ 425 w 482"/>
                <a:gd name="T29" fmla="*/ 255 h 283"/>
                <a:gd name="T30" fmla="*/ 482 w 482"/>
                <a:gd name="T31" fmla="*/ 198 h 283"/>
                <a:gd name="T32" fmla="*/ 425 w 482"/>
                <a:gd name="T33" fmla="*/ 170 h 283"/>
                <a:gd name="T34" fmla="*/ 454 w 482"/>
                <a:gd name="T35" fmla="*/ 113 h 283"/>
                <a:gd name="T36" fmla="*/ 397 w 482"/>
                <a:gd name="T37" fmla="*/ 57 h 283"/>
                <a:gd name="T38" fmla="*/ 369 w 482"/>
                <a:gd name="T39" fmla="*/ 113 h 283"/>
                <a:gd name="T40" fmla="*/ 312 w 482"/>
                <a:gd name="T41" fmla="*/ 57 h 283"/>
                <a:gd name="T42" fmla="*/ 312 w 482"/>
                <a:gd name="T43" fmla="*/ 0 h 283"/>
                <a:gd name="T44" fmla="*/ 227 w 482"/>
                <a:gd name="T45" fmla="*/ 28 h 283"/>
                <a:gd name="T46" fmla="*/ 113 w 482"/>
                <a:gd name="T47" fmla="*/ 28 h 283"/>
                <a:gd name="T48" fmla="*/ 113 w 482"/>
                <a:gd name="T49" fmla="*/ 57 h 283"/>
                <a:gd name="T50" fmla="*/ 57 w 482"/>
                <a:gd name="T51" fmla="*/ 28 h 283"/>
                <a:gd name="T52" fmla="*/ 28 w 482"/>
                <a:gd name="T53" fmla="*/ 0 h 283"/>
                <a:gd name="T54" fmla="*/ 0 w 482"/>
                <a:gd name="T55" fmla="*/ 28 h 283"/>
                <a:gd name="T56" fmla="*/ 57 w 482"/>
                <a:gd name="T57" fmla="*/ 142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2" h="283">
                  <a:moveTo>
                    <a:pt x="57" y="142"/>
                  </a:moveTo>
                  <a:lnTo>
                    <a:pt x="0" y="142"/>
                  </a:lnTo>
                  <a:lnTo>
                    <a:pt x="28" y="170"/>
                  </a:lnTo>
                  <a:lnTo>
                    <a:pt x="85" y="170"/>
                  </a:lnTo>
                  <a:lnTo>
                    <a:pt x="113" y="198"/>
                  </a:lnTo>
                  <a:lnTo>
                    <a:pt x="142" y="170"/>
                  </a:lnTo>
                  <a:lnTo>
                    <a:pt x="170" y="227"/>
                  </a:lnTo>
                  <a:lnTo>
                    <a:pt x="198" y="283"/>
                  </a:lnTo>
                  <a:lnTo>
                    <a:pt x="227" y="255"/>
                  </a:lnTo>
                  <a:lnTo>
                    <a:pt x="227" y="198"/>
                  </a:lnTo>
                  <a:lnTo>
                    <a:pt x="255" y="198"/>
                  </a:lnTo>
                  <a:lnTo>
                    <a:pt x="283" y="255"/>
                  </a:lnTo>
                  <a:lnTo>
                    <a:pt x="255" y="283"/>
                  </a:lnTo>
                  <a:lnTo>
                    <a:pt x="340" y="283"/>
                  </a:lnTo>
                  <a:lnTo>
                    <a:pt x="425" y="255"/>
                  </a:lnTo>
                  <a:lnTo>
                    <a:pt x="482" y="198"/>
                  </a:lnTo>
                  <a:lnTo>
                    <a:pt x="425" y="170"/>
                  </a:lnTo>
                  <a:lnTo>
                    <a:pt x="454" y="113"/>
                  </a:lnTo>
                  <a:lnTo>
                    <a:pt x="397" y="57"/>
                  </a:lnTo>
                  <a:lnTo>
                    <a:pt x="369" y="113"/>
                  </a:lnTo>
                  <a:lnTo>
                    <a:pt x="312" y="57"/>
                  </a:lnTo>
                  <a:lnTo>
                    <a:pt x="312" y="0"/>
                  </a:lnTo>
                  <a:lnTo>
                    <a:pt x="227" y="28"/>
                  </a:lnTo>
                  <a:lnTo>
                    <a:pt x="113" y="28"/>
                  </a:lnTo>
                  <a:lnTo>
                    <a:pt x="113" y="57"/>
                  </a:lnTo>
                  <a:lnTo>
                    <a:pt x="57" y="28"/>
                  </a:lnTo>
                  <a:lnTo>
                    <a:pt x="28" y="0"/>
                  </a:lnTo>
                  <a:lnTo>
                    <a:pt x="0" y="28"/>
                  </a:lnTo>
                  <a:lnTo>
                    <a:pt x="57" y="14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62" name="Freeform 722"/>
            <p:cNvSpPr>
              <a:spLocks/>
            </p:cNvSpPr>
            <p:nvPr/>
          </p:nvSpPr>
          <p:spPr bwMode="auto">
            <a:xfrm>
              <a:off x="6221413" y="4756150"/>
              <a:ext cx="493712" cy="493713"/>
            </a:xfrm>
            <a:custGeom>
              <a:avLst/>
              <a:gdLst>
                <a:gd name="T0" fmla="*/ 311 w 311"/>
                <a:gd name="T1" fmla="*/ 141 h 311"/>
                <a:gd name="T2" fmla="*/ 255 w 311"/>
                <a:gd name="T3" fmla="*/ 28 h 311"/>
                <a:gd name="T4" fmla="*/ 226 w 311"/>
                <a:gd name="T5" fmla="*/ 56 h 311"/>
                <a:gd name="T6" fmla="*/ 198 w 311"/>
                <a:gd name="T7" fmla="*/ 28 h 311"/>
                <a:gd name="T8" fmla="*/ 141 w 311"/>
                <a:gd name="T9" fmla="*/ 28 h 311"/>
                <a:gd name="T10" fmla="*/ 113 w 311"/>
                <a:gd name="T11" fmla="*/ 0 h 311"/>
                <a:gd name="T12" fmla="*/ 56 w 311"/>
                <a:gd name="T13" fmla="*/ 28 h 311"/>
                <a:gd name="T14" fmla="*/ 113 w 311"/>
                <a:gd name="T15" fmla="*/ 56 h 311"/>
                <a:gd name="T16" fmla="*/ 113 w 311"/>
                <a:gd name="T17" fmla="*/ 113 h 311"/>
                <a:gd name="T18" fmla="*/ 85 w 311"/>
                <a:gd name="T19" fmla="*/ 141 h 311"/>
                <a:gd name="T20" fmla="*/ 28 w 311"/>
                <a:gd name="T21" fmla="*/ 141 h 311"/>
                <a:gd name="T22" fmla="*/ 0 w 311"/>
                <a:gd name="T23" fmla="*/ 198 h 311"/>
                <a:gd name="T24" fmla="*/ 85 w 311"/>
                <a:gd name="T25" fmla="*/ 283 h 311"/>
                <a:gd name="T26" fmla="*/ 170 w 311"/>
                <a:gd name="T27" fmla="*/ 311 h 311"/>
                <a:gd name="T28" fmla="*/ 283 w 311"/>
                <a:gd name="T29" fmla="*/ 283 h 311"/>
                <a:gd name="T30" fmla="*/ 255 w 311"/>
                <a:gd name="T31" fmla="*/ 226 h 311"/>
                <a:gd name="T32" fmla="*/ 311 w 311"/>
                <a:gd name="T33" fmla="*/ 14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1" h="311">
                  <a:moveTo>
                    <a:pt x="311" y="141"/>
                  </a:moveTo>
                  <a:lnTo>
                    <a:pt x="255" y="28"/>
                  </a:lnTo>
                  <a:lnTo>
                    <a:pt x="226" y="56"/>
                  </a:lnTo>
                  <a:lnTo>
                    <a:pt x="198" y="28"/>
                  </a:lnTo>
                  <a:lnTo>
                    <a:pt x="141" y="28"/>
                  </a:lnTo>
                  <a:lnTo>
                    <a:pt x="113" y="0"/>
                  </a:lnTo>
                  <a:lnTo>
                    <a:pt x="56" y="28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85" y="141"/>
                  </a:lnTo>
                  <a:lnTo>
                    <a:pt x="28" y="141"/>
                  </a:lnTo>
                  <a:lnTo>
                    <a:pt x="0" y="198"/>
                  </a:lnTo>
                  <a:lnTo>
                    <a:pt x="85" y="283"/>
                  </a:lnTo>
                  <a:lnTo>
                    <a:pt x="170" y="311"/>
                  </a:lnTo>
                  <a:lnTo>
                    <a:pt x="283" y="283"/>
                  </a:lnTo>
                  <a:lnTo>
                    <a:pt x="255" y="226"/>
                  </a:lnTo>
                  <a:lnTo>
                    <a:pt x="311" y="14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63" name="Freeform 723"/>
            <p:cNvSpPr>
              <a:spLocks/>
            </p:cNvSpPr>
            <p:nvPr/>
          </p:nvSpPr>
          <p:spPr bwMode="auto">
            <a:xfrm>
              <a:off x="6356350" y="4845050"/>
              <a:ext cx="1258888" cy="855663"/>
            </a:xfrm>
            <a:custGeom>
              <a:avLst/>
              <a:gdLst>
                <a:gd name="T0" fmla="*/ 510 w 793"/>
                <a:gd name="T1" fmla="*/ 0 h 539"/>
                <a:gd name="T2" fmla="*/ 482 w 793"/>
                <a:gd name="T3" fmla="*/ 85 h 539"/>
                <a:gd name="T4" fmla="*/ 538 w 793"/>
                <a:gd name="T5" fmla="*/ 114 h 539"/>
                <a:gd name="T6" fmla="*/ 595 w 793"/>
                <a:gd name="T7" fmla="*/ 85 h 539"/>
                <a:gd name="T8" fmla="*/ 595 w 793"/>
                <a:gd name="T9" fmla="*/ 142 h 539"/>
                <a:gd name="T10" fmla="*/ 652 w 793"/>
                <a:gd name="T11" fmla="*/ 114 h 539"/>
                <a:gd name="T12" fmla="*/ 708 w 793"/>
                <a:gd name="T13" fmla="*/ 57 h 539"/>
                <a:gd name="T14" fmla="*/ 765 w 793"/>
                <a:gd name="T15" fmla="*/ 85 h 539"/>
                <a:gd name="T16" fmla="*/ 737 w 793"/>
                <a:gd name="T17" fmla="*/ 114 h 539"/>
                <a:gd name="T18" fmla="*/ 737 w 793"/>
                <a:gd name="T19" fmla="*/ 170 h 539"/>
                <a:gd name="T20" fmla="*/ 765 w 793"/>
                <a:gd name="T21" fmla="*/ 170 h 539"/>
                <a:gd name="T22" fmla="*/ 737 w 793"/>
                <a:gd name="T23" fmla="*/ 199 h 539"/>
                <a:gd name="T24" fmla="*/ 793 w 793"/>
                <a:gd name="T25" fmla="*/ 284 h 539"/>
                <a:gd name="T26" fmla="*/ 708 w 793"/>
                <a:gd name="T27" fmla="*/ 369 h 539"/>
                <a:gd name="T28" fmla="*/ 765 w 793"/>
                <a:gd name="T29" fmla="*/ 539 h 539"/>
                <a:gd name="T30" fmla="*/ 680 w 793"/>
                <a:gd name="T31" fmla="*/ 454 h 539"/>
                <a:gd name="T32" fmla="*/ 311 w 793"/>
                <a:gd name="T33" fmla="*/ 454 h 539"/>
                <a:gd name="T34" fmla="*/ 113 w 793"/>
                <a:gd name="T35" fmla="*/ 397 h 539"/>
                <a:gd name="T36" fmla="*/ 0 w 793"/>
                <a:gd name="T37" fmla="*/ 227 h 539"/>
                <a:gd name="T38" fmla="*/ 85 w 793"/>
                <a:gd name="T39" fmla="*/ 255 h 539"/>
                <a:gd name="T40" fmla="*/ 198 w 793"/>
                <a:gd name="T41" fmla="*/ 227 h 539"/>
                <a:gd name="T42" fmla="*/ 170 w 793"/>
                <a:gd name="T43" fmla="*/ 170 h 539"/>
                <a:gd name="T44" fmla="*/ 226 w 793"/>
                <a:gd name="T45" fmla="*/ 85 h 539"/>
                <a:gd name="T46" fmla="*/ 255 w 793"/>
                <a:gd name="T47" fmla="*/ 57 h 539"/>
                <a:gd name="T48" fmla="*/ 255 w 793"/>
                <a:gd name="T49" fmla="*/ 0 h 539"/>
                <a:gd name="T50" fmla="*/ 283 w 793"/>
                <a:gd name="T51" fmla="*/ 0 h 539"/>
                <a:gd name="T52" fmla="*/ 311 w 793"/>
                <a:gd name="T53" fmla="*/ 57 h 539"/>
                <a:gd name="T54" fmla="*/ 283 w 793"/>
                <a:gd name="T55" fmla="*/ 85 h 539"/>
                <a:gd name="T56" fmla="*/ 368 w 793"/>
                <a:gd name="T57" fmla="*/ 85 h 539"/>
                <a:gd name="T58" fmla="*/ 453 w 793"/>
                <a:gd name="T59" fmla="*/ 57 h 539"/>
                <a:gd name="T60" fmla="*/ 510 w 793"/>
                <a:gd name="T61" fmla="*/ 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93" h="539">
                  <a:moveTo>
                    <a:pt x="510" y="0"/>
                  </a:moveTo>
                  <a:lnTo>
                    <a:pt x="482" y="85"/>
                  </a:lnTo>
                  <a:lnTo>
                    <a:pt x="538" y="114"/>
                  </a:lnTo>
                  <a:lnTo>
                    <a:pt x="595" y="85"/>
                  </a:lnTo>
                  <a:lnTo>
                    <a:pt x="595" y="142"/>
                  </a:lnTo>
                  <a:lnTo>
                    <a:pt x="652" y="114"/>
                  </a:lnTo>
                  <a:lnTo>
                    <a:pt x="708" y="57"/>
                  </a:lnTo>
                  <a:lnTo>
                    <a:pt x="765" y="85"/>
                  </a:lnTo>
                  <a:lnTo>
                    <a:pt x="737" y="114"/>
                  </a:lnTo>
                  <a:lnTo>
                    <a:pt x="737" y="170"/>
                  </a:lnTo>
                  <a:lnTo>
                    <a:pt x="765" y="170"/>
                  </a:lnTo>
                  <a:lnTo>
                    <a:pt x="737" y="199"/>
                  </a:lnTo>
                  <a:lnTo>
                    <a:pt x="793" y="284"/>
                  </a:lnTo>
                  <a:lnTo>
                    <a:pt x="708" y="369"/>
                  </a:lnTo>
                  <a:lnTo>
                    <a:pt x="765" y="539"/>
                  </a:lnTo>
                  <a:lnTo>
                    <a:pt x="680" y="454"/>
                  </a:lnTo>
                  <a:lnTo>
                    <a:pt x="311" y="454"/>
                  </a:lnTo>
                  <a:lnTo>
                    <a:pt x="113" y="397"/>
                  </a:lnTo>
                  <a:lnTo>
                    <a:pt x="0" y="227"/>
                  </a:lnTo>
                  <a:lnTo>
                    <a:pt x="85" y="255"/>
                  </a:lnTo>
                  <a:lnTo>
                    <a:pt x="198" y="227"/>
                  </a:lnTo>
                  <a:lnTo>
                    <a:pt x="170" y="170"/>
                  </a:lnTo>
                  <a:lnTo>
                    <a:pt x="226" y="85"/>
                  </a:lnTo>
                  <a:lnTo>
                    <a:pt x="255" y="57"/>
                  </a:lnTo>
                  <a:lnTo>
                    <a:pt x="255" y="0"/>
                  </a:lnTo>
                  <a:lnTo>
                    <a:pt x="283" y="0"/>
                  </a:lnTo>
                  <a:lnTo>
                    <a:pt x="311" y="57"/>
                  </a:lnTo>
                  <a:lnTo>
                    <a:pt x="283" y="85"/>
                  </a:lnTo>
                  <a:lnTo>
                    <a:pt x="368" y="85"/>
                  </a:lnTo>
                  <a:lnTo>
                    <a:pt x="453" y="57"/>
                  </a:lnTo>
                  <a:lnTo>
                    <a:pt x="51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64" name="Freeform 724"/>
            <p:cNvSpPr>
              <a:spLocks/>
            </p:cNvSpPr>
            <p:nvPr/>
          </p:nvSpPr>
          <p:spPr bwMode="auto">
            <a:xfrm>
              <a:off x="7075488" y="4530725"/>
              <a:ext cx="630237" cy="539750"/>
            </a:xfrm>
            <a:custGeom>
              <a:avLst/>
              <a:gdLst>
                <a:gd name="T0" fmla="*/ 29 w 397"/>
                <a:gd name="T1" fmla="*/ 113 h 340"/>
                <a:gd name="T2" fmla="*/ 85 w 397"/>
                <a:gd name="T3" fmla="*/ 85 h 340"/>
                <a:gd name="T4" fmla="*/ 85 w 397"/>
                <a:gd name="T5" fmla="*/ 57 h 340"/>
                <a:gd name="T6" fmla="*/ 170 w 397"/>
                <a:gd name="T7" fmla="*/ 57 h 340"/>
                <a:gd name="T8" fmla="*/ 199 w 397"/>
                <a:gd name="T9" fmla="*/ 0 h 340"/>
                <a:gd name="T10" fmla="*/ 284 w 397"/>
                <a:gd name="T11" fmla="*/ 0 h 340"/>
                <a:gd name="T12" fmla="*/ 340 w 397"/>
                <a:gd name="T13" fmla="*/ 28 h 340"/>
                <a:gd name="T14" fmla="*/ 340 w 397"/>
                <a:gd name="T15" fmla="*/ 85 h 340"/>
                <a:gd name="T16" fmla="*/ 369 w 397"/>
                <a:gd name="T17" fmla="*/ 113 h 340"/>
                <a:gd name="T18" fmla="*/ 369 w 397"/>
                <a:gd name="T19" fmla="*/ 198 h 340"/>
                <a:gd name="T20" fmla="*/ 397 w 397"/>
                <a:gd name="T21" fmla="*/ 198 h 340"/>
                <a:gd name="T22" fmla="*/ 397 w 397"/>
                <a:gd name="T23" fmla="*/ 255 h 340"/>
                <a:gd name="T24" fmla="*/ 369 w 397"/>
                <a:gd name="T25" fmla="*/ 255 h 340"/>
                <a:gd name="T26" fmla="*/ 369 w 397"/>
                <a:gd name="T27" fmla="*/ 312 h 340"/>
                <a:gd name="T28" fmla="*/ 312 w 397"/>
                <a:gd name="T29" fmla="*/ 283 h 340"/>
                <a:gd name="T30" fmla="*/ 255 w 397"/>
                <a:gd name="T31" fmla="*/ 255 h 340"/>
                <a:gd name="T32" fmla="*/ 199 w 397"/>
                <a:gd name="T33" fmla="*/ 312 h 340"/>
                <a:gd name="T34" fmla="*/ 142 w 397"/>
                <a:gd name="T35" fmla="*/ 340 h 340"/>
                <a:gd name="T36" fmla="*/ 142 w 397"/>
                <a:gd name="T37" fmla="*/ 283 h 340"/>
                <a:gd name="T38" fmla="*/ 85 w 397"/>
                <a:gd name="T39" fmla="*/ 312 h 340"/>
                <a:gd name="T40" fmla="*/ 29 w 397"/>
                <a:gd name="T41" fmla="*/ 283 h 340"/>
                <a:gd name="T42" fmla="*/ 57 w 397"/>
                <a:gd name="T43" fmla="*/ 198 h 340"/>
                <a:gd name="T44" fmla="*/ 0 w 397"/>
                <a:gd name="T45" fmla="*/ 170 h 340"/>
                <a:gd name="T46" fmla="*/ 29 w 397"/>
                <a:gd name="T47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7" h="340">
                  <a:moveTo>
                    <a:pt x="29" y="113"/>
                  </a:moveTo>
                  <a:lnTo>
                    <a:pt x="85" y="85"/>
                  </a:lnTo>
                  <a:lnTo>
                    <a:pt x="85" y="57"/>
                  </a:lnTo>
                  <a:lnTo>
                    <a:pt x="170" y="57"/>
                  </a:lnTo>
                  <a:lnTo>
                    <a:pt x="199" y="0"/>
                  </a:lnTo>
                  <a:lnTo>
                    <a:pt x="284" y="0"/>
                  </a:lnTo>
                  <a:lnTo>
                    <a:pt x="340" y="28"/>
                  </a:lnTo>
                  <a:lnTo>
                    <a:pt x="340" y="85"/>
                  </a:lnTo>
                  <a:lnTo>
                    <a:pt x="369" y="113"/>
                  </a:lnTo>
                  <a:lnTo>
                    <a:pt x="369" y="198"/>
                  </a:lnTo>
                  <a:lnTo>
                    <a:pt x="397" y="198"/>
                  </a:lnTo>
                  <a:lnTo>
                    <a:pt x="397" y="255"/>
                  </a:lnTo>
                  <a:lnTo>
                    <a:pt x="369" y="255"/>
                  </a:lnTo>
                  <a:lnTo>
                    <a:pt x="369" y="312"/>
                  </a:lnTo>
                  <a:lnTo>
                    <a:pt x="312" y="283"/>
                  </a:lnTo>
                  <a:lnTo>
                    <a:pt x="255" y="255"/>
                  </a:lnTo>
                  <a:lnTo>
                    <a:pt x="199" y="312"/>
                  </a:lnTo>
                  <a:lnTo>
                    <a:pt x="142" y="340"/>
                  </a:lnTo>
                  <a:lnTo>
                    <a:pt x="142" y="283"/>
                  </a:lnTo>
                  <a:lnTo>
                    <a:pt x="85" y="312"/>
                  </a:lnTo>
                  <a:lnTo>
                    <a:pt x="29" y="283"/>
                  </a:lnTo>
                  <a:lnTo>
                    <a:pt x="57" y="198"/>
                  </a:lnTo>
                  <a:lnTo>
                    <a:pt x="0" y="170"/>
                  </a:lnTo>
                  <a:lnTo>
                    <a:pt x="29" y="11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65" name="Freeform 725"/>
            <p:cNvSpPr>
              <a:spLocks/>
            </p:cNvSpPr>
            <p:nvPr/>
          </p:nvSpPr>
          <p:spPr bwMode="auto">
            <a:xfrm>
              <a:off x="6400800" y="4079875"/>
              <a:ext cx="1169988" cy="630238"/>
            </a:xfrm>
            <a:custGeom>
              <a:avLst/>
              <a:gdLst>
                <a:gd name="T0" fmla="*/ 170 w 737"/>
                <a:gd name="T1" fmla="*/ 85 h 397"/>
                <a:gd name="T2" fmla="*/ 283 w 737"/>
                <a:gd name="T3" fmla="*/ 29 h 397"/>
                <a:gd name="T4" fmla="*/ 369 w 737"/>
                <a:gd name="T5" fmla="*/ 85 h 397"/>
                <a:gd name="T6" fmla="*/ 397 w 737"/>
                <a:gd name="T7" fmla="*/ 142 h 397"/>
                <a:gd name="T8" fmla="*/ 425 w 737"/>
                <a:gd name="T9" fmla="*/ 142 h 397"/>
                <a:gd name="T10" fmla="*/ 425 w 737"/>
                <a:gd name="T11" fmla="*/ 29 h 397"/>
                <a:gd name="T12" fmla="*/ 510 w 737"/>
                <a:gd name="T13" fmla="*/ 29 h 397"/>
                <a:gd name="T14" fmla="*/ 539 w 737"/>
                <a:gd name="T15" fmla="*/ 0 h 397"/>
                <a:gd name="T16" fmla="*/ 567 w 737"/>
                <a:gd name="T17" fmla="*/ 57 h 397"/>
                <a:gd name="T18" fmla="*/ 595 w 737"/>
                <a:gd name="T19" fmla="*/ 114 h 397"/>
                <a:gd name="T20" fmla="*/ 595 w 737"/>
                <a:gd name="T21" fmla="*/ 57 h 397"/>
                <a:gd name="T22" fmla="*/ 624 w 737"/>
                <a:gd name="T23" fmla="*/ 85 h 397"/>
                <a:gd name="T24" fmla="*/ 709 w 737"/>
                <a:gd name="T25" fmla="*/ 85 h 397"/>
                <a:gd name="T26" fmla="*/ 709 w 737"/>
                <a:gd name="T27" fmla="*/ 142 h 397"/>
                <a:gd name="T28" fmla="*/ 680 w 737"/>
                <a:gd name="T29" fmla="*/ 171 h 397"/>
                <a:gd name="T30" fmla="*/ 737 w 737"/>
                <a:gd name="T31" fmla="*/ 256 h 397"/>
                <a:gd name="T32" fmla="*/ 709 w 737"/>
                <a:gd name="T33" fmla="*/ 284 h 397"/>
                <a:gd name="T34" fmla="*/ 624 w 737"/>
                <a:gd name="T35" fmla="*/ 284 h 397"/>
                <a:gd name="T36" fmla="*/ 595 w 737"/>
                <a:gd name="T37" fmla="*/ 341 h 397"/>
                <a:gd name="T38" fmla="*/ 510 w 737"/>
                <a:gd name="T39" fmla="*/ 341 h 397"/>
                <a:gd name="T40" fmla="*/ 510 w 737"/>
                <a:gd name="T41" fmla="*/ 369 h 397"/>
                <a:gd name="T42" fmla="*/ 454 w 737"/>
                <a:gd name="T43" fmla="*/ 397 h 397"/>
                <a:gd name="T44" fmla="*/ 397 w 737"/>
                <a:gd name="T45" fmla="*/ 341 h 397"/>
                <a:gd name="T46" fmla="*/ 369 w 737"/>
                <a:gd name="T47" fmla="*/ 397 h 397"/>
                <a:gd name="T48" fmla="*/ 312 w 737"/>
                <a:gd name="T49" fmla="*/ 341 h 397"/>
                <a:gd name="T50" fmla="*/ 312 w 737"/>
                <a:gd name="T51" fmla="*/ 284 h 397"/>
                <a:gd name="T52" fmla="*/ 227 w 737"/>
                <a:gd name="T53" fmla="*/ 312 h 397"/>
                <a:gd name="T54" fmla="*/ 198 w 737"/>
                <a:gd name="T55" fmla="*/ 256 h 397"/>
                <a:gd name="T56" fmla="*/ 28 w 737"/>
                <a:gd name="T57" fmla="*/ 227 h 397"/>
                <a:gd name="T58" fmla="*/ 0 w 737"/>
                <a:gd name="T59" fmla="*/ 171 h 397"/>
                <a:gd name="T60" fmla="*/ 85 w 737"/>
                <a:gd name="T61" fmla="*/ 114 h 397"/>
                <a:gd name="T62" fmla="*/ 113 w 737"/>
                <a:gd name="T63" fmla="*/ 114 h 397"/>
                <a:gd name="T64" fmla="*/ 170 w 737"/>
                <a:gd name="T65" fmla="*/ 85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37" h="397">
                  <a:moveTo>
                    <a:pt x="170" y="85"/>
                  </a:moveTo>
                  <a:lnTo>
                    <a:pt x="283" y="29"/>
                  </a:lnTo>
                  <a:lnTo>
                    <a:pt x="369" y="85"/>
                  </a:lnTo>
                  <a:lnTo>
                    <a:pt x="397" y="142"/>
                  </a:lnTo>
                  <a:lnTo>
                    <a:pt x="425" y="142"/>
                  </a:lnTo>
                  <a:lnTo>
                    <a:pt x="425" y="29"/>
                  </a:lnTo>
                  <a:lnTo>
                    <a:pt x="510" y="29"/>
                  </a:lnTo>
                  <a:lnTo>
                    <a:pt x="539" y="0"/>
                  </a:lnTo>
                  <a:lnTo>
                    <a:pt x="567" y="57"/>
                  </a:lnTo>
                  <a:lnTo>
                    <a:pt x="595" y="114"/>
                  </a:lnTo>
                  <a:lnTo>
                    <a:pt x="595" y="57"/>
                  </a:lnTo>
                  <a:lnTo>
                    <a:pt x="624" y="85"/>
                  </a:lnTo>
                  <a:lnTo>
                    <a:pt x="709" y="85"/>
                  </a:lnTo>
                  <a:lnTo>
                    <a:pt x="709" y="142"/>
                  </a:lnTo>
                  <a:lnTo>
                    <a:pt x="680" y="171"/>
                  </a:lnTo>
                  <a:lnTo>
                    <a:pt x="737" y="256"/>
                  </a:lnTo>
                  <a:lnTo>
                    <a:pt x="709" y="284"/>
                  </a:lnTo>
                  <a:lnTo>
                    <a:pt x="624" y="284"/>
                  </a:lnTo>
                  <a:lnTo>
                    <a:pt x="595" y="341"/>
                  </a:lnTo>
                  <a:lnTo>
                    <a:pt x="510" y="341"/>
                  </a:lnTo>
                  <a:lnTo>
                    <a:pt x="510" y="369"/>
                  </a:lnTo>
                  <a:lnTo>
                    <a:pt x="454" y="397"/>
                  </a:lnTo>
                  <a:lnTo>
                    <a:pt x="397" y="341"/>
                  </a:lnTo>
                  <a:lnTo>
                    <a:pt x="369" y="397"/>
                  </a:lnTo>
                  <a:lnTo>
                    <a:pt x="312" y="341"/>
                  </a:lnTo>
                  <a:lnTo>
                    <a:pt x="312" y="284"/>
                  </a:lnTo>
                  <a:lnTo>
                    <a:pt x="227" y="312"/>
                  </a:lnTo>
                  <a:lnTo>
                    <a:pt x="198" y="256"/>
                  </a:lnTo>
                  <a:lnTo>
                    <a:pt x="28" y="227"/>
                  </a:lnTo>
                  <a:lnTo>
                    <a:pt x="0" y="171"/>
                  </a:lnTo>
                  <a:lnTo>
                    <a:pt x="85" y="114"/>
                  </a:lnTo>
                  <a:lnTo>
                    <a:pt x="113" y="114"/>
                  </a:lnTo>
                  <a:lnTo>
                    <a:pt x="170" y="8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66" name="Freeform 726"/>
            <p:cNvSpPr>
              <a:spLocks/>
            </p:cNvSpPr>
            <p:nvPr/>
          </p:nvSpPr>
          <p:spPr bwMode="auto">
            <a:xfrm>
              <a:off x="6535738" y="3540125"/>
              <a:ext cx="765175" cy="765175"/>
            </a:xfrm>
            <a:custGeom>
              <a:avLst/>
              <a:gdLst>
                <a:gd name="T0" fmla="*/ 0 w 482"/>
                <a:gd name="T1" fmla="*/ 142 h 482"/>
                <a:gd name="T2" fmla="*/ 142 w 482"/>
                <a:gd name="T3" fmla="*/ 114 h 482"/>
                <a:gd name="T4" fmla="*/ 142 w 482"/>
                <a:gd name="T5" fmla="*/ 85 h 482"/>
                <a:gd name="T6" fmla="*/ 284 w 482"/>
                <a:gd name="T7" fmla="*/ 57 h 482"/>
                <a:gd name="T8" fmla="*/ 312 w 482"/>
                <a:gd name="T9" fmla="*/ 0 h 482"/>
                <a:gd name="T10" fmla="*/ 425 w 482"/>
                <a:gd name="T11" fmla="*/ 29 h 482"/>
                <a:gd name="T12" fmla="*/ 425 w 482"/>
                <a:gd name="T13" fmla="*/ 85 h 482"/>
                <a:gd name="T14" fmla="*/ 482 w 482"/>
                <a:gd name="T15" fmla="*/ 170 h 482"/>
                <a:gd name="T16" fmla="*/ 425 w 482"/>
                <a:gd name="T17" fmla="*/ 227 h 482"/>
                <a:gd name="T18" fmla="*/ 397 w 482"/>
                <a:gd name="T19" fmla="*/ 284 h 482"/>
                <a:gd name="T20" fmla="*/ 369 w 482"/>
                <a:gd name="T21" fmla="*/ 312 h 482"/>
                <a:gd name="T22" fmla="*/ 340 w 482"/>
                <a:gd name="T23" fmla="*/ 369 h 482"/>
                <a:gd name="T24" fmla="*/ 340 w 482"/>
                <a:gd name="T25" fmla="*/ 482 h 482"/>
                <a:gd name="T26" fmla="*/ 312 w 482"/>
                <a:gd name="T27" fmla="*/ 482 h 482"/>
                <a:gd name="T28" fmla="*/ 284 w 482"/>
                <a:gd name="T29" fmla="*/ 425 h 482"/>
                <a:gd name="T30" fmla="*/ 198 w 482"/>
                <a:gd name="T31" fmla="*/ 369 h 482"/>
                <a:gd name="T32" fmla="*/ 85 w 482"/>
                <a:gd name="T33" fmla="*/ 425 h 482"/>
                <a:gd name="T34" fmla="*/ 85 w 482"/>
                <a:gd name="T35" fmla="*/ 312 h 482"/>
                <a:gd name="T36" fmla="*/ 0 w 482"/>
                <a:gd name="T37" fmla="*/ 199 h 482"/>
                <a:gd name="T38" fmla="*/ 0 w 482"/>
                <a:gd name="T39" fmla="*/ 14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2" h="482">
                  <a:moveTo>
                    <a:pt x="0" y="142"/>
                  </a:moveTo>
                  <a:lnTo>
                    <a:pt x="142" y="114"/>
                  </a:lnTo>
                  <a:lnTo>
                    <a:pt x="142" y="85"/>
                  </a:lnTo>
                  <a:lnTo>
                    <a:pt x="284" y="57"/>
                  </a:lnTo>
                  <a:lnTo>
                    <a:pt x="312" y="0"/>
                  </a:lnTo>
                  <a:lnTo>
                    <a:pt x="425" y="29"/>
                  </a:lnTo>
                  <a:lnTo>
                    <a:pt x="425" y="85"/>
                  </a:lnTo>
                  <a:lnTo>
                    <a:pt x="482" y="170"/>
                  </a:lnTo>
                  <a:lnTo>
                    <a:pt x="425" y="227"/>
                  </a:lnTo>
                  <a:lnTo>
                    <a:pt x="397" y="284"/>
                  </a:lnTo>
                  <a:lnTo>
                    <a:pt x="369" y="312"/>
                  </a:lnTo>
                  <a:lnTo>
                    <a:pt x="340" y="369"/>
                  </a:lnTo>
                  <a:lnTo>
                    <a:pt x="340" y="482"/>
                  </a:lnTo>
                  <a:lnTo>
                    <a:pt x="312" y="482"/>
                  </a:lnTo>
                  <a:lnTo>
                    <a:pt x="284" y="425"/>
                  </a:lnTo>
                  <a:lnTo>
                    <a:pt x="198" y="369"/>
                  </a:lnTo>
                  <a:lnTo>
                    <a:pt x="85" y="425"/>
                  </a:lnTo>
                  <a:lnTo>
                    <a:pt x="85" y="312"/>
                  </a:lnTo>
                  <a:lnTo>
                    <a:pt x="0" y="199"/>
                  </a:lnTo>
                  <a:lnTo>
                    <a:pt x="0" y="14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71" name="Freeform 731"/>
            <p:cNvSpPr>
              <a:spLocks/>
            </p:cNvSpPr>
            <p:nvPr/>
          </p:nvSpPr>
          <p:spPr bwMode="auto">
            <a:xfrm>
              <a:off x="7210425" y="3135313"/>
              <a:ext cx="676275" cy="720725"/>
            </a:xfrm>
            <a:custGeom>
              <a:avLst/>
              <a:gdLst>
                <a:gd name="T0" fmla="*/ 0 w 426"/>
                <a:gd name="T1" fmla="*/ 284 h 454"/>
                <a:gd name="T2" fmla="*/ 0 w 426"/>
                <a:gd name="T3" fmla="*/ 340 h 454"/>
                <a:gd name="T4" fmla="*/ 57 w 426"/>
                <a:gd name="T5" fmla="*/ 425 h 454"/>
                <a:gd name="T6" fmla="*/ 142 w 426"/>
                <a:gd name="T7" fmla="*/ 454 h 454"/>
                <a:gd name="T8" fmla="*/ 170 w 426"/>
                <a:gd name="T9" fmla="*/ 425 h 454"/>
                <a:gd name="T10" fmla="*/ 199 w 426"/>
                <a:gd name="T11" fmla="*/ 369 h 454"/>
                <a:gd name="T12" fmla="*/ 340 w 426"/>
                <a:gd name="T13" fmla="*/ 312 h 454"/>
                <a:gd name="T14" fmla="*/ 369 w 426"/>
                <a:gd name="T15" fmla="*/ 284 h 454"/>
                <a:gd name="T16" fmla="*/ 369 w 426"/>
                <a:gd name="T17" fmla="*/ 199 h 454"/>
                <a:gd name="T18" fmla="*/ 312 w 426"/>
                <a:gd name="T19" fmla="*/ 170 h 454"/>
                <a:gd name="T20" fmla="*/ 397 w 426"/>
                <a:gd name="T21" fmla="*/ 113 h 454"/>
                <a:gd name="T22" fmla="*/ 426 w 426"/>
                <a:gd name="T23" fmla="*/ 57 h 454"/>
                <a:gd name="T24" fmla="*/ 369 w 426"/>
                <a:gd name="T25" fmla="*/ 0 h 454"/>
                <a:gd name="T26" fmla="*/ 312 w 426"/>
                <a:gd name="T27" fmla="*/ 57 h 454"/>
                <a:gd name="T28" fmla="*/ 255 w 426"/>
                <a:gd name="T29" fmla="*/ 142 h 454"/>
                <a:gd name="T30" fmla="*/ 170 w 426"/>
                <a:gd name="T31" fmla="*/ 199 h 454"/>
                <a:gd name="T32" fmla="*/ 142 w 426"/>
                <a:gd name="T33" fmla="*/ 199 h 454"/>
                <a:gd name="T34" fmla="*/ 114 w 426"/>
                <a:gd name="T35" fmla="*/ 255 h 454"/>
                <a:gd name="T36" fmla="*/ 29 w 426"/>
                <a:gd name="T37" fmla="*/ 255 h 454"/>
                <a:gd name="T38" fmla="*/ 0 w 426"/>
                <a:gd name="T39" fmla="*/ 28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6" h="454">
                  <a:moveTo>
                    <a:pt x="0" y="284"/>
                  </a:moveTo>
                  <a:lnTo>
                    <a:pt x="0" y="340"/>
                  </a:lnTo>
                  <a:lnTo>
                    <a:pt x="57" y="425"/>
                  </a:lnTo>
                  <a:lnTo>
                    <a:pt x="142" y="454"/>
                  </a:lnTo>
                  <a:lnTo>
                    <a:pt x="170" y="425"/>
                  </a:lnTo>
                  <a:lnTo>
                    <a:pt x="199" y="369"/>
                  </a:lnTo>
                  <a:lnTo>
                    <a:pt x="340" y="312"/>
                  </a:lnTo>
                  <a:lnTo>
                    <a:pt x="369" y="284"/>
                  </a:lnTo>
                  <a:lnTo>
                    <a:pt x="369" y="199"/>
                  </a:lnTo>
                  <a:lnTo>
                    <a:pt x="312" y="170"/>
                  </a:lnTo>
                  <a:lnTo>
                    <a:pt x="397" y="113"/>
                  </a:lnTo>
                  <a:lnTo>
                    <a:pt x="426" y="57"/>
                  </a:lnTo>
                  <a:lnTo>
                    <a:pt x="369" y="0"/>
                  </a:lnTo>
                  <a:lnTo>
                    <a:pt x="312" y="57"/>
                  </a:lnTo>
                  <a:lnTo>
                    <a:pt x="255" y="142"/>
                  </a:lnTo>
                  <a:lnTo>
                    <a:pt x="170" y="199"/>
                  </a:lnTo>
                  <a:lnTo>
                    <a:pt x="142" y="199"/>
                  </a:lnTo>
                  <a:lnTo>
                    <a:pt x="114" y="255"/>
                  </a:lnTo>
                  <a:lnTo>
                    <a:pt x="29" y="255"/>
                  </a:lnTo>
                  <a:lnTo>
                    <a:pt x="0" y="28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72" name="Freeform 732"/>
            <p:cNvSpPr>
              <a:spLocks/>
            </p:cNvSpPr>
            <p:nvPr/>
          </p:nvSpPr>
          <p:spPr bwMode="auto">
            <a:xfrm>
              <a:off x="7075488" y="3630613"/>
              <a:ext cx="811212" cy="674687"/>
            </a:xfrm>
            <a:custGeom>
              <a:avLst/>
              <a:gdLst>
                <a:gd name="T0" fmla="*/ 284 w 511"/>
                <a:gd name="T1" fmla="*/ 425 h 425"/>
                <a:gd name="T2" fmla="*/ 340 w 511"/>
                <a:gd name="T3" fmla="*/ 368 h 425"/>
                <a:gd name="T4" fmla="*/ 340 w 511"/>
                <a:gd name="T5" fmla="*/ 312 h 425"/>
                <a:gd name="T6" fmla="*/ 397 w 511"/>
                <a:gd name="T7" fmla="*/ 312 h 425"/>
                <a:gd name="T8" fmla="*/ 397 w 511"/>
                <a:gd name="T9" fmla="*/ 255 h 425"/>
                <a:gd name="T10" fmla="*/ 482 w 511"/>
                <a:gd name="T11" fmla="*/ 227 h 425"/>
                <a:gd name="T12" fmla="*/ 511 w 511"/>
                <a:gd name="T13" fmla="*/ 0 h 425"/>
                <a:gd name="T14" fmla="*/ 454 w 511"/>
                <a:gd name="T15" fmla="*/ 28 h 425"/>
                <a:gd name="T16" fmla="*/ 397 w 511"/>
                <a:gd name="T17" fmla="*/ 85 h 425"/>
                <a:gd name="T18" fmla="*/ 312 w 511"/>
                <a:gd name="T19" fmla="*/ 85 h 425"/>
                <a:gd name="T20" fmla="*/ 255 w 511"/>
                <a:gd name="T21" fmla="*/ 113 h 425"/>
                <a:gd name="T22" fmla="*/ 227 w 511"/>
                <a:gd name="T23" fmla="*/ 142 h 425"/>
                <a:gd name="T24" fmla="*/ 142 w 511"/>
                <a:gd name="T25" fmla="*/ 113 h 425"/>
                <a:gd name="T26" fmla="*/ 85 w 511"/>
                <a:gd name="T27" fmla="*/ 170 h 425"/>
                <a:gd name="T28" fmla="*/ 57 w 511"/>
                <a:gd name="T29" fmla="*/ 227 h 425"/>
                <a:gd name="T30" fmla="*/ 29 w 511"/>
                <a:gd name="T31" fmla="*/ 255 h 425"/>
                <a:gd name="T32" fmla="*/ 0 w 511"/>
                <a:gd name="T33" fmla="*/ 312 h 425"/>
                <a:gd name="T34" fmla="*/ 85 w 511"/>
                <a:gd name="T35" fmla="*/ 312 h 425"/>
                <a:gd name="T36" fmla="*/ 114 w 511"/>
                <a:gd name="T37" fmla="*/ 283 h 425"/>
                <a:gd name="T38" fmla="*/ 170 w 511"/>
                <a:gd name="T39" fmla="*/ 397 h 425"/>
                <a:gd name="T40" fmla="*/ 170 w 511"/>
                <a:gd name="T41" fmla="*/ 340 h 425"/>
                <a:gd name="T42" fmla="*/ 199 w 511"/>
                <a:gd name="T43" fmla="*/ 368 h 425"/>
                <a:gd name="T44" fmla="*/ 284 w 511"/>
                <a:gd name="T45" fmla="*/ 368 h 425"/>
                <a:gd name="T46" fmla="*/ 284 w 511"/>
                <a:gd name="T47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11" h="425">
                  <a:moveTo>
                    <a:pt x="284" y="425"/>
                  </a:moveTo>
                  <a:lnTo>
                    <a:pt x="340" y="368"/>
                  </a:lnTo>
                  <a:lnTo>
                    <a:pt x="340" y="312"/>
                  </a:lnTo>
                  <a:lnTo>
                    <a:pt x="397" y="312"/>
                  </a:lnTo>
                  <a:lnTo>
                    <a:pt x="397" y="255"/>
                  </a:lnTo>
                  <a:lnTo>
                    <a:pt x="482" y="227"/>
                  </a:lnTo>
                  <a:lnTo>
                    <a:pt x="511" y="0"/>
                  </a:lnTo>
                  <a:lnTo>
                    <a:pt x="454" y="28"/>
                  </a:lnTo>
                  <a:lnTo>
                    <a:pt x="397" y="85"/>
                  </a:lnTo>
                  <a:lnTo>
                    <a:pt x="312" y="85"/>
                  </a:lnTo>
                  <a:lnTo>
                    <a:pt x="255" y="113"/>
                  </a:lnTo>
                  <a:lnTo>
                    <a:pt x="227" y="142"/>
                  </a:lnTo>
                  <a:lnTo>
                    <a:pt x="142" y="113"/>
                  </a:lnTo>
                  <a:lnTo>
                    <a:pt x="85" y="170"/>
                  </a:lnTo>
                  <a:lnTo>
                    <a:pt x="57" y="227"/>
                  </a:lnTo>
                  <a:lnTo>
                    <a:pt x="29" y="255"/>
                  </a:lnTo>
                  <a:lnTo>
                    <a:pt x="0" y="312"/>
                  </a:lnTo>
                  <a:lnTo>
                    <a:pt x="85" y="312"/>
                  </a:lnTo>
                  <a:lnTo>
                    <a:pt x="114" y="283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199" y="368"/>
                  </a:lnTo>
                  <a:lnTo>
                    <a:pt x="284" y="368"/>
                  </a:lnTo>
                  <a:lnTo>
                    <a:pt x="284" y="42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73" name="Freeform 733"/>
            <p:cNvSpPr>
              <a:spLocks/>
            </p:cNvSpPr>
            <p:nvPr/>
          </p:nvSpPr>
          <p:spPr bwMode="auto">
            <a:xfrm>
              <a:off x="7480300" y="3856038"/>
              <a:ext cx="630238" cy="809625"/>
            </a:xfrm>
            <a:custGeom>
              <a:avLst/>
              <a:gdLst>
                <a:gd name="T0" fmla="*/ 369 w 397"/>
                <a:gd name="T1" fmla="*/ 0 h 510"/>
                <a:gd name="T2" fmla="*/ 312 w 397"/>
                <a:gd name="T3" fmla="*/ 28 h 510"/>
                <a:gd name="T4" fmla="*/ 256 w 397"/>
                <a:gd name="T5" fmla="*/ 85 h 510"/>
                <a:gd name="T6" fmla="*/ 227 w 397"/>
                <a:gd name="T7" fmla="*/ 85 h 510"/>
                <a:gd name="T8" fmla="*/ 142 w 397"/>
                <a:gd name="T9" fmla="*/ 113 h 510"/>
                <a:gd name="T10" fmla="*/ 142 w 397"/>
                <a:gd name="T11" fmla="*/ 170 h 510"/>
                <a:gd name="T12" fmla="*/ 85 w 397"/>
                <a:gd name="T13" fmla="*/ 170 h 510"/>
                <a:gd name="T14" fmla="*/ 85 w 397"/>
                <a:gd name="T15" fmla="*/ 226 h 510"/>
                <a:gd name="T16" fmla="*/ 29 w 397"/>
                <a:gd name="T17" fmla="*/ 283 h 510"/>
                <a:gd name="T18" fmla="*/ 0 w 397"/>
                <a:gd name="T19" fmla="*/ 312 h 510"/>
                <a:gd name="T20" fmla="*/ 57 w 397"/>
                <a:gd name="T21" fmla="*/ 397 h 510"/>
                <a:gd name="T22" fmla="*/ 29 w 397"/>
                <a:gd name="T23" fmla="*/ 425 h 510"/>
                <a:gd name="T24" fmla="*/ 85 w 397"/>
                <a:gd name="T25" fmla="*/ 453 h 510"/>
                <a:gd name="T26" fmla="*/ 85 w 397"/>
                <a:gd name="T27" fmla="*/ 510 h 510"/>
                <a:gd name="T28" fmla="*/ 170 w 397"/>
                <a:gd name="T29" fmla="*/ 510 h 510"/>
                <a:gd name="T30" fmla="*/ 284 w 397"/>
                <a:gd name="T31" fmla="*/ 425 h 510"/>
                <a:gd name="T32" fmla="*/ 312 w 397"/>
                <a:gd name="T33" fmla="*/ 397 h 510"/>
                <a:gd name="T34" fmla="*/ 397 w 397"/>
                <a:gd name="T35" fmla="*/ 397 h 510"/>
                <a:gd name="T36" fmla="*/ 369 w 397"/>
                <a:gd name="T37" fmla="*/ 312 h 510"/>
                <a:gd name="T38" fmla="*/ 397 w 397"/>
                <a:gd name="T39" fmla="*/ 255 h 510"/>
                <a:gd name="T40" fmla="*/ 397 w 397"/>
                <a:gd name="T41" fmla="*/ 141 h 510"/>
                <a:gd name="T42" fmla="*/ 397 w 397"/>
                <a:gd name="T43" fmla="*/ 85 h 510"/>
                <a:gd name="T44" fmla="*/ 369 w 397"/>
                <a:gd name="T45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510">
                  <a:moveTo>
                    <a:pt x="369" y="0"/>
                  </a:moveTo>
                  <a:lnTo>
                    <a:pt x="312" y="28"/>
                  </a:lnTo>
                  <a:lnTo>
                    <a:pt x="256" y="85"/>
                  </a:lnTo>
                  <a:lnTo>
                    <a:pt x="227" y="85"/>
                  </a:lnTo>
                  <a:lnTo>
                    <a:pt x="142" y="113"/>
                  </a:lnTo>
                  <a:lnTo>
                    <a:pt x="142" y="170"/>
                  </a:lnTo>
                  <a:lnTo>
                    <a:pt x="85" y="170"/>
                  </a:lnTo>
                  <a:lnTo>
                    <a:pt x="85" y="226"/>
                  </a:lnTo>
                  <a:lnTo>
                    <a:pt x="29" y="283"/>
                  </a:lnTo>
                  <a:lnTo>
                    <a:pt x="0" y="312"/>
                  </a:lnTo>
                  <a:lnTo>
                    <a:pt x="57" y="397"/>
                  </a:lnTo>
                  <a:lnTo>
                    <a:pt x="29" y="425"/>
                  </a:lnTo>
                  <a:lnTo>
                    <a:pt x="85" y="453"/>
                  </a:lnTo>
                  <a:lnTo>
                    <a:pt x="85" y="510"/>
                  </a:lnTo>
                  <a:lnTo>
                    <a:pt x="170" y="510"/>
                  </a:lnTo>
                  <a:lnTo>
                    <a:pt x="284" y="425"/>
                  </a:lnTo>
                  <a:lnTo>
                    <a:pt x="312" y="397"/>
                  </a:lnTo>
                  <a:lnTo>
                    <a:pt x="397" y="397"/>
                  </a:lnTo>
                  <a:lnTo>
                    <a:pt x="369" y="312"/>
                  </a:lnTo>
                  <a:lnTo>
                    <a:pt x="397" y="255"/>
                  </a:lnTo>
                  <a:lnTo>
                    <a:pt x="397" y="141"/>
                  </a:lnTo>
                  <a:lnTo>
                    <a:pt x="397" y="85"/>
                  </a:lnTo>
                  <a:lnTo>
                    <a:pt x="369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74" name="Freeform 734"/>
            <p:cNvSpPr>
              <a:spLocks/>
            </p:cNvSpPr>
            <p:nvPr/>
          </p:nvSpPr>
          <p:spPr bwMode="auto">
            <a:xfrm>
              <a:off x="7615238" y="4486275"/>
              <a:ext cx="855662" cy="449263"/>
            </a:xfrm>
            <a:custGeom>
              <a:avLst/>
              <a:gdLst>
                <a:gd name="T0" fmla="*/ 0 w 539"/>
                <a:gd name="T1" fmla="*/ 113 h 283"/>
                <a:gd name="T2" fmla="*/ 85 w 539"/>
                <a:gd name="T3" fmla="*/ 113 h 283"/>
                <a:gd name="T4" fmla="*/ 199 w 539"/>
                <a:gd name="T5" fmla="*/ 28 h 283"/>
                <a:gd name="T6" fmla="*/ 227 w 539"/>
                <a:gd name="T7" fmla="*/ 0 h 283"/>
                <a:gd name="T8" fmla="*/ 312 w 539"/>
                <a:gd name="T9" fmla="*/ 0 h 283"/>
                <a:gd name="T10" fmla="*/ 454 w 539"/>
                <a:gd name="T11" fmla="*/ 56 h 283"/>
                <a:gd name="T12" fmla="*/ 482 w 539"/>
                <a:gd name="T13" fmla="*/ 113 h 283"/>
                <a:gd name="T14" fmla="*/ 539 w 539"/>
                <a:gd name="T15" fmla="*/ 141 h 283"/>
                <a:gd name="T16" fmla="*/ 482 w 539"/>
                <a:gd name="T17" fmla="*/ 283 h 283"/>
                <a:gd name="T18" fmla="*/ 397 w 539"/>
                <a:gd name="T19" fmla="*/ 198 h 283"/>
                <a:gd name="T20" fmla="*/ 341 w 539"/>
                <a:gd name="T21" fmla="*/ 226 h 283"/>
                <a:gd name="T22" fmla="*/ 171 w 539"/>
                <a:gd name="T23" fmla="*/ 141 h 283"/>
                <a:gd name="T24" fmla="*/ 171 w 539"/>
                <a:gd name="T25" fmla="*/ 255 h 283"/>
                <a:gd name="T26" fmla="*/ 57 w 539"/>
                <a:gd name="T27" fmla="*/ 226 h 283"/>
                <a:gd name="T28" fmla="*/ 29 w 539"/>
                <a:gd name="T29" fmla="*/ 226 h 283"/>
                <a:gd name="T30" fmla="*/ 29 w 539"/>
                <a:gd name="T31" fmla="*/ 141 h 283"/>
                <a:gd name="T32" fmla="*/ 0 w 539"/>
                <a:gd name="T33" fmla="*/ 11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9" h="283">
                  <a:moveTo>
                    <a:pt x="0" y="113"/>
                  </a:moveTo>
                  <a:lnTo>
                    <a:pt x="85" y="113"/>
                  </a:lnTo>
                  <a:lnTo>
                    <a:pt x="199" y="28"/>
                  </a:lnTo>
                  <a:lnTo>
                    <a:pt x="227" y="0"/>
                  </a:lnTo>
                  <a:lnTo>
                    <a:pt x="312" y="0"/>
                  </a:lnTo>
                  <a:lnTo>
                    <a:pt x="454" y="56"/>
                  </a:lnTo>
                  <a:lnTo>
                    <a:pt x="482" y="113"/>
                  </a:lnTo>
                  <a:lnTo>
                    <a:pt x="539" y="141"/>
                  </a:lnTo>
                  <a:lnTo>
                    <a:pt x="482" y="283"/>
                  </a:lnTo>
                  <a:lnTo>
                    <a:pt x="397" y="198"/>
                  </a:lnTo>
                  <a:lnTo>
                    <a:pt x="341" y="226"/>
                  </a:lnTo>
                  <a:lnTo>
                    <a:pt x="171" y="141"/>
                  </a:lnTo>
                  <a:lnTo>
                    <a:pt x="171" y="255"/>
                  </a:lnTo>
                  <a:lnTo>
                    <a:pt x="57" y="226"/>
                  </a:lnTo>
                  <a:lnTo>
                    <a:pt x="29" y="226"/>
                  </a:lnTo>
                  <a:lnTo>
                    <a:pt x="29" y="141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75" name="Freeform 735"/>
            <p:cNvSpPr>
              <a:spLocks/>
            </p:cNvSpPr>
            <p:nvPr/>
          </p:nvSpPr>
          <p:spPr bwMode="auto">
            <a:xfrm>
              <a:off x="7570788" y="4710113"/>
              <a:ext cx="855662" cy="720725"/>
            </a:xfrm>
            <a:custGeom>
              <a:avLst/>
              <a:gdLst>
                <a:gd name="T0" fmla="*/ 425 w 539"/>
                <a:gd name="T1" fmla="*/ 57 h 454"/>
                <a:gd name="T2" fmla="*/ 369 w 539"/>
                <a:gd name="T3" fmla="*/ 85 h 454"/>
                <a:gd name="T4" fmla="*/ 199 w 539"/>
                <a:gd name="T5" fmla="*/ 0 h 454"/>
                <a:gd name="T6" fmla="*/ 199 w 539"/>
                <a:gd name="T7" fmla="*/ 114 h 454"/>
                <a:gd name="T8" fmla="*/ 85 w 539"/>
                <a:gd name="T9" fmla="*/ 85 h 454"/>
                <a:gd name="T10" fmla="*/ 85 w 539"/>
                <a:gd name="T11" fmla="*/ 142 h 454"/>
                <a:gd name="T12" fmla="*/ 57 w 539"/>
                <a:gd name="T13" fmla="*/ 142 h 454"/>
                <a:gd name="T14" fmla="*/ 57 w 539"/>
                <a:gd name="T15" fmla="*/ 199 h 454"/>
                <a:gd name="T16" fmla="*/ 0 w 539"/>
                <a:gd name="T17" fmla="*/ 170 h 454"/>
                <a:gd name="T18" fmla="*/ 57 w 539"/>
                <a:gd name="T19" fmla="*/ 255 h 454"/>
                <a:gd name="T20" fmla="*/ 28 w 539"/>
                <a:gd name="T21" fmla="*/ 312 h 454"/>
                <a:gd name="T22" fmla="*/ 85 w 539"/>
                <a:gd name="T23" fmla="*/ 397 h 454"/>
                <a:gd name="T24" fmla="*/ 142 w 539"/>
                <a:gd name="T25" fmla="*/ 397 h 454"/>
                <a:gd name="T26" fmla="*/ 142 w 539"/>
                <a:gd name="T27" fmla="*/ 227 h 454"/>
                <a:gd name="T28" fmla="*/ 227 w 539"/>
                <a:gd name="T29" fmla="*/ 255 h 454"/>
                <a:gd name="T30" fmla="*/ 284 w 539"/>
                <a:gd name="T31" fmla="*/ 227 h 454"/>
                <a:gd name="T32" fmla="*/ 340 w 539"/>
                <a:gd name="T33" fmla="*/ 426 h 454"/>
                <a:gd name="T34" fmla="*/ 369 w 539"/>
                <a:gd name="T35" fmla="*/ 426 h 454"/>
                <a:gd name="T36" fmla="*/ 397 w 539"/>
                <a:gd name="T37" fmla="*/ 454 h 454"/>
                <a:gd name="T38" fmla="*/ 454 w 539"/>
                <a:gd name="T39" fmla="*/ 397 h 454"/>
                <a:gd name="T40" fmla="*/ 425 w 539"/>
                <a:gd name="T41" fmla="*/ 340 h 454"/>
                <a:gd name="T42" fmla="*/ 482 w 539"/>
                <a:gd name="T43" fmla="*/ 340 h 454"/>
                <a:gd name="T44" fmla="*/ 510 w 539"/>
                <a:gd name="T45" fmla="*/ 312 h 454"/>
                <a:gd name="T46" fmla="*/ 510 w 539"/>
                <a:gd name="T47" fmla="*/ 255 h 454"/>
                <a:gd name="T48" fmla="*/ 482 w 539"/>
                <a:gd name="T49" fmla="*/ 227 h 454"/>
                <a:gd name="T50" fmla="*/ 539 w 539"/>
                <a:gd name="T51" fmla="*/ 170 h 454"/>
                <a:gd name="T52" fmla="*/ 510 w 539"/>
                <a:gd name="T53" fmla="*/ 142 h 454"/>
                <a:gd name="T54" fmla="*/ 425 w 539"/>
                <a:gd name="T55" fmla="*/ 5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39" h="454">
                  <a:moveTo>
                    <a:pt x="425" y="57"/>
                  </a:moveTo>
                  <a:lnTo>
                    <a:pt x="369" y="85"/>
                  </a:lnTo>
                  <a:lnTo>
                    <a:pt x="199" y="0"/>
                  </a:lnTo>
                  <a:lnTo>
                    <a:pt x="199" y="114"/>
                  </a:lnTo>
                  <a:lnTo>
                    <a:pt x="85" y="85"/>
                  </a:lnTo>
                  <a:lnTo>
                    <a:pt x="85" y="142"/>
                  </a:lnTo>
                  <a:lnTo>
                    <a:pt x="57" y="142"/>
                  </a:lnTo>
                  <a:lnTo>
                    <a:pt x="57" y="199"/>
                  </a:lnTo>
                  <a:lnTo>
                    <a:pt x="0" y="170"/>
                  </a:lnTo>
                  <a:lnTo>
                    <a:pt x="57" y="255"/>
                  </a:lnTo>
                  <a:lnTo>
                    <a:pt x="28" y="312"/>
                  </a:lnTo>
                  <a:lnTo>
                    <a:pt x="85" y="397"/>
                  </a:lnTo>
                  <a:lnTo>
                    <a:pt x="142" y="397"/>
                  </a:lnTo>
                  <a:lnTo>
                    <a:pt x="142" y="227"/>
                  </a:lnTo>
                  <a:lnTo>
                    <a:pt x="227" y="255"/>
                  </a:lnTo>
                  <a:lnTo>
                    <a:pt x="284" y="227"/>
                  </a:lnTo>
                  <a:lnTo>
                    <a:pt x="340" y="426"/>
                  </a:lnTo>
                  <a:lnTo>
                    <a:pt x="369" y="426"/>
                  </a:lnTo>
                  <a:lnTo>
                    <a:pt x="397" y="454"/>
                  </a:lnTo>
                  <a:lnTo>
                    <a:pt x="454" y="397"/>
                  </a:lnTo>
                  <a:lnTo>
                    <a:pt x="425" y="340"/>
                  </a:lnTo>
                  <a:lnTo>
                    <a:pt x="482" y="340"/>
                  </a:lnTo>
                  <a:lnTo>
                    <a:pt x="510" y="312"/>
                  </a:lnTo>
                  <a:lnTo>
                    <a:pt x="510" y="255"/>
                  </a:lnTo>
                  <a:lnTo>
                    <a:pt x="482" y="227"/>
                  </a:lnTo>
                  <a:lnTo>
                    <a:pt x="539" y="170"/>
                  </a:lnTo>
                  <a:lnTo>
                    <a:pt x="510" y="142"/>
                  </a:lnTo>
                  <a:lnTo>
                    <a:pt x="425" y="5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76" name="Freeform 736"/>
            <p:cNvSpPr>
              <a:spLocks/>
            </p:cNvSpPr>
            <p:nvPr/>
          </p:nvSpPr>
          <p:spPr bwMode="auto">
            <a:xfrm>
              <a:off x="8335963" y="5070475"/>
              <a:ext cx="1260475" cy="1485900"/>
            </a:xfrm>
            <a:custGeom>
              <a:avLst/>
              <a:gdLst>
                <a:gd name="T0" fmla="*/ 0 w 794"/>
                <a:gd name="T1" fmla="*/ 0 h 936"/>
                <a:gd name="T2" fmla="*/ 85 w 794"/>
                <a:gd name="T3" fmla="*/ 0 h 936"/>
                <a:gd name="T4" fmla="*/ 170 w 794"/>
                <a:gd name="T5" fmla="*/ 57 h 936"/>
                <a:gd name="T6" fmla="*/ 198 w 794"/>
                <a:gd name="T7" fmla="*/ 113 h 936"/>
                <a:gd name="T8" fmla="*/ 425 w 794"/>
                <a:gd name="T9" fmla="*/ 140 h 936"/>
                <a:gd name="T10" fmla="*/ 571 w 794"/>
                <a:gd name="T11" fmla="*/ 112 h 936"/>
                <a:gd name="T12" fmla="*/ 595 w 794"/>
                <a:gd name="T13" fmla="*/ 113 h 936"/>
                <a:gd name="T14" fmla="*/ 680 w 794"/>
                <a:gd name="T15" fmla="*/ 113 h 936"/>
                <a:gd name="T16" fmla="*/ 709 w 794"/>
                <a:gd name="T17" fmla="*/ 199 h 936"/>
                <a:gd name="T18" fmla="*/ 794 w 794"/>
                <a:gd name="T19" fmla="*/ 312 h 936"/>
                <a:gd name="T20" fmla="*/ 765 w 794"/>
                <a:gd name="T21" fmla="*/ 397 h 936"/>
                <a:gd name="T22" fmla="*/ 794 w 794"/>
                <a:gd name="T23" fmla="*/ 425 h 936"/>
                <a:gd name="T24" fmla="*/ 737 w 794"/>
                <a:gd name="T25" fmla="*/ 567 h 936"/>
                <a:gd name="T26" fmla="*/ 680 w 794"/>
                <a:gd name="T27" fmla="*/ 510 h 936"/>
                <a:gd name="T28" fmla="*/ 595 w 794"/>
                <a:gd name="T29" fmla="*/ 482 h 936"/>
                <a:gd name="T30" fmla="*/ 595 w 794"/>
                <a:gd name="T31" fmla="*/ 539 h 936"/>
                <a:gd name="T32" fmla="*/ 652 w 794"/>
                <a:gd name="T33" fmla="*/ 624 h 936"/>
                <a:gd name="T34" fmla="*/ 595 w 794"/>
                <a:gd name="T35" fmla="*/ 680 h 936"/>
                <a:gd name="T36" fmla="*/ 652 w 794"/>
                <a:gd name="T37" fmla="*/ 766 h 936"/>
                <a:gd name="T38" fmla="*/ 652 w 794"/>
                <a:gd name="T39" fmla="*/ 822 h 936"/>
                <a:gd name="T40" fmla="*/ 595 w 794"/>
                <a:gd name="T41" fmla="*/ 822 h 936"/>
                <a:gd name="T42" fmla="*/ 539 w 794"/>
                <a:gd name="T43" fmla="*/ 851 h 936"/>
                <a:gd name="T44" fmla="*/ 567 w 794"/>
                <a:gd name="T45" fmla="*/ 907 h 936"/>
                <a:gd name="T46" fmla="*/ 539 w 794"/>
                <a:gd name="T47" fmla="*/ 936 h 936"/>
                <a:gd name="T48" fmla="*/ 510 w 794"/>
                <a:gd name="T49" fmla="*/ 851 h 936"/>
                <a:gd name="T50" fmla="*/ 369 w 794"/>
                <a:gd name="T51" fmla="*/ 737 h 936"/>
                <a:gd name="T52" fmla="*/ 198 w 794"/>
                <a:gd name="T53" fmla="*/ 652 h 936"/>
                <a:gd name="T54" fmla="*/ 57 w 794"/>
                <a:gd name="T55" fmla="*/ 652 h 936"/>
                <a:gd name="T56" fmla="*/ 28 w 794"/>
                <a:gd name="T57" fmla="*/ 624 h 936"/>
                <a:gd name="T58" fmla="*/ 85 w 794"/>
                <a:gd name="T59" fmla="*/ 567 h 936"/>
                <a:gd name="T60" fmla="*/ 28 w 794"/>
                <a:gd name="T61" fmla="*/ 482 h 936"/>
                <a:gd name="T62" fmla="*/ 0 w 794"/>
                <a:gd name="T63" fmla="*/ 425 h 936"/>
                <a:gd name="T64" fmla="*/ 28 w 794"/>
                <a:gd name="T65" fmla="*/ 369 h 936"/>
                <a:gd name="T66" fmla="*/ 57 w 794"/>
                <a:gd name="T67" fmla="*/ 340 h 936"/>
                <a:gd name="T68" fmla="*/ 57 w 794"/>
                <a:gd name="T69" fmla="*/ 284 h 936"/>
                <a:gd name="T70" fmla="*/ 28 w 794"/>
                <a:gd name="T71" fmla="*/ 255 h 936"/>
                <a:gd name="T72" fmla="*/ 28 w 794"/>
                <a:gd name="T73" fmla="*/ 170 h 936"/>
                <a:gd name="T74" fmla="*/ 0 w 794"/>
                <a:gd name="T75" fmla="*/ 113 h 936"/>
                <a:gd name="T76" fmla="*/ 28 w 794"/>
                <a:gd name="T77" fmla="*/ 85 h 936"/>
                <a:gd name="T78" fmla="*/ 28 w 794"/>
                <a:gd name="T79" fmla="*/ 28 h 936"/>
                <a:gd name="T80" fmla="*/ 0 w 794"/>
                <a:gd name="T81" fmla="*/ 0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94" h="936">
                  <a:moveTo>
                    <a:pt x="0" y="0"/>
                  </a:moveTo>
                  <a:lnTo>
                    <a:pt x="85" y="0"/>
                  </a:lnTo>
                  <a:lnTo>
                    <a:pt x="170" y="57"/>
                  </a:lnTo>
                  <a:lnTo>
                    <a:pt x="198" y="113"/>
                  </a:lnTo>
                  <a:lnTo>
                    <a:pt x="425" y="140"/>
                  </a:lnTo>
                  <a:lnTo>
                    <a:pt x="571" y="112"/>
                  </a:lnTo>
                  <a:lnTo>
                    <a:pt x="595" y="113"/>
                  </a:lnTo>
                  <a:lnTo>
                    <a:pt x="680" y="113"/>
                  </a:lnTo>
                  <a:lnTo>
                    <a:pt x="709" y="199"/>
                  </a:lnTo>
                  <a:lnTo>
                    <a:pt x="794" y="312"/>
                  </a:lnTo>
                  <a:lnTo>
                    <a:pt x="765" y="397"/>
                  </a:lnTo>
                  <a:lnTo>
                    <a:pt x="794" y="425"/>
                  </a:lnTo>
                  <a:lnTo>
                    <a:pt x="737" y="567"/>
                  </a:lnTo>
                  <a:lnTo>
                    <a:pt x="680" y="510"/>
                  </a:lnTo>
                  <a:lnTo>
                    <a:pt x="595" y="482"/>
                  </a:lnTo>
                  <a:lnTo>
                    <a:pt x="595" y="539"/>
                  </a:lnTo>
                  <a:lnTo>
                    <a:pt x="652" y="624"/>
                  </a:lnTo>
                  <a:lnTo>
                    <a:pt x="595" y="680"/>
                  </a:lnTo>
                  <a:lnTo>
                    <a:pt x="652" y="766"/>
                  </a:lnTo>
                  <a:lnTo>
                    <a:pt x="652" y="822"/>
                  </a:lnTo>
                  <a:lnTo>
                    <a:pt x="595" y="822"/>
                  </a:lnTo>
                  <a:lnTo>
                    <a:pt x="539" y="851"/>
                  </a:lnTo>
                  <a:lnTo>
                    <a:pt x="567" y="907"/>
                  </a:lnTo>
                  <a:lnTo>
                    <a:pt x="539" y="936"/>
                  </a:lnTo>
                  <a:lnTo>
                    <a:pt x="510" y="851"/>
                  </a:lnTo>
                  <a:lnTo>
                    <a:pt x="369" y="737"/>
                  </a:lnTo>
                  <a:lnTo>
                    <a:pt x="198" y="652"/>
                  </a:lnTo>
                  <a:lnTo>
                    <a:pt x="57" y="652"/>
                  </a:lnTo>
                  <a:lnTo>
                    <a:pt x="28" y="624"/>
                  </a:lnTo>
                  <a:lnTo>
                    <a:pt x="85" y="567"/>
                  </a:lnTo>
                  <a:lnTo>
                    <a:pt x="28" y="482"/>
                  </a:lnTo>
                  <a:lnTo>
                    <a:pt x="0" y="425"/>
                  </a:lnTo>
                  <a:lnTo>
                    <a:pt x="28" y="369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28" y="255"/>
                  </a:lnTo>
                  <a:lnTo>
                    <a:pt x="28" y="170"/>
                  </a:lnTo>
                  <a:lnTo>
                    <a:pt x="0" y="113"/>
                  </a:lnTo>
                  <a:lnTo>
                    <a:pt x="28" y="85"/>
                  </a:lnTo>
                  <a:lnTo>
                    <a:pt x="28" y="28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77" name="Freeform 737"/>
            <p:cNvSpPr>
              <a:spLocks/>
            </p:cNvSpPr>
            <p:nvPr/>
          </p:nvSpPr>
          <p:spPr bwMode="auto">
            <a:xfrm>
              <a:off x="9280525" y="5386388"/>
              <a:ext cx="720725" cy="900112"/>
            </a:xfrm>
            <a:custGeom>
              <a:avLst/>
              <a:gdLst>
                <a:gd name="T0" fmla="*/ 116 w 454"/>
                <a:gd name="T1" fmla="*/ 1 h 567"/>
                <a:gd name="T2" fmla="*/ 134 w 454"/>
                <a:gd name="T3" fmla="*/ 3 h 567"/>
                <a:gd name="T4" fmla="*/ 199 w 454"/>
                <a:gd name="T5" fmla="*/ 0 h 567"/>
                <a:gd name="T6" fmla="*/ 256 w 454"/>
                <a:gd name="T7" fmla="*/ 85 h 567"/>
                <a:gd name="T8" fmla="*/ 369 w 454"/>
                <a:gd name="T9" fmla="*/ 198 h 567"/>
                <a:gd name="T10" fmla="*/ 454 w 454"/>
                <a:gd name="T11" fmla="*/ 198 h 567"/>
                <a:gd name="T12" fmla="*/ 426 w 454"/>
                <a:gd name="T13" fmla="*/ 255 h 567"/>
                <a:gd name="T14" fmla="*/ 426 w 454"/>
                <a:gd name="T15" fmla="*/ 340 h 567"/>
                <a:gd name="T16" fmla="*/ 369 w 454"/>
                <a:gd name="T17" fmla="*/ 368 h 567"/>
                <a:gd name="T18" fmla="*/ 284 w 454"/>
                <a:gd name="T19" fmla="*/ 368 h 567"/>
                <a:gd name="T20" fmla="*/ 341 w 454"/>
                <a:gd name="T21" fmla="*/ 396 h 567"/>
                <a:gd name="T22" fmla="*/ 284 w 454"/>
                <a:gd name="T23" fmla="*/ 481 h 567"/>
                <a:gd name="T24" fmla="*/ 256 w 454"/>
                <a:gd name="T25" fmla="*/ 538 h 567"/>
                <a:gd name="T26" fmla="*/ 199 w 454"/>
                <a:gd name="T27" fmla="*/ 481 h 567"/>
                <a:gd name="T28" fmla="*/ 170 w 454"/>
                <a:gd name="T29" fmla="*/ 567 h 567"/>
                <a:gd name="T30" fmla="*/ 114 w 454"/>
                <a:gd name="T31" fmla="*/ 510 h 567"/>
                <a:gd name="T32" fmla="*/ 57 w 454"/>
                <a:gd name="T33" fmla="*/ 567 h 567"/>
                <a:gd name="T34" fmla="*/ 0 w 454"/>
                <a:gd name="T35" fmla="*/ 481 h 567"/>
                <a:gd name="T36" fmla="*/ 57 w 454"/>
                <a:gd name="T37" fmla="*/ 425 h 567"/>
                <a:gd name="T38" fmla="*/ 0 w 454"/>
                <a:gd name="T39" fmla="*/ 340 h 567"/>
                <a:gd name="T40" fmla="*/ 0 w 454"/>
                <a:gd name="T41" fmla="*/ 283 h 567"/>
                <a:gd name="T42" fmla="*/ 85 w 454"/>
                <a:gd name="T43" fmla="*/ 311 h 567"/>
                <a:gd name="T44" fmla="*/ 142 w 454"/>
                <a:gd name="T45" fmla="*/ 368 h 567"/>
                <a:gd name="T46" fmla="*/ 199 w 454"/>
                <a:gd name="T47" fmla="*/ 226 h 567"/>
                <a:gd name="T48" fmla="*/ 170 w 454"/>
                <a:gd name="T49" fmla="*/ 198 h 567"/>
                <a:gd name="T50" fmla="*/ 199 w 454"/>
                <a:gd name="T51" fmla="*/ 113 h 567"/>
                <a:gd name="T52" fmla="*/ 116 w 454"/>
                <a:gd name="T53" fmla="*/ 1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4" h="567">
                  <a:moveTo>
                    <a:pt x="116" y="1"/>
                  </a:moveTo>
                  <a:cubicBezTo>
                    <a:pt x="129" y="4"/>
                    <a:pt x="123" y="3"/>
                    <a:pt x="134" y="3"/>
                  </a:cubicBezTo>
                  <a:lnTo>
                    <a:pt x="199" y="0"/>
                  </a:lnTo>
                  <a:lnTo>
                    <a:pt x="256" y="85"/>
                  </a:lnTo>
                  <a:lnTo>
                    <a:pt x="369" y="198"/>
                  </a:lnTo>
                  <a:lnTo>
                    <a:pt x="454" y="198"/>
                  </a:lnTo>
                  <a:lnTo>
                    <a:pt x="426" y="255"/>
                  </a:lnTo>
                  <a:lnTo>
                    <a:pt x="426" y="340"/>
                  </a:lnTo>
                  <a:lnTo>
                    <a:pt x="369" y="368"/>
                  </a:lnTo>
                  <a:lnTo>
                    <a:pt x="284" y="368"/>
                  </a:lnTo>
                  <a:lnTo>
                    <a:pt x="341" y="396"/>
                  </a:lnTo>
                  <a:lnTo>
                    <a:pt x="284" y="481"/>
                  </a:lnTo>
                  <a:lnTo>
                    <a:pt x="256" y="538"/>
                  </a:lnTo>
                  <a:lnTo>
                    <a:pt x="199" y="481"/>
                  </a:lnTo>
                  <a:lnTo>
                    <a:pt x="170" y="567"/>
                  </a:lnTo>
                  <a:lnTo>
                    <a:pt x="114" y="510"/>
                  </a:lnTo>
                  <a:lnTo>
                    <a:pt x="57" y="567"/>
                  </a:lnTo>
                  <a:lnTo>
                    <a:pt x="0" y="481"/>
                  </a:lnTo>
                  <a:lnTo>
                    <a:pt x="57" y="425"/>
                  </a:lnTo>
                  <a:lnTo>
                    <a:pt x="0" y="340"/>
                  </a:lnTo>
                  <a:lnTo>
                    <a:pt x="0" y="283"/>
                  </a:lnTo>
                  <a:lnTo>
                    <a:pt x="85" y="311"/>
                  </a:lnTo>
                  <a:lnTo>
                    <a:pt x="142" y="368"/>
                  </a:lnTo>
                  <a:lnTo>
                    <a:pt x="199" y="226"/>
                  </a:lnTo>
                  <a:lnTo>
                    <a:pt x="170" y="198"/>
                  </a:lnTo>
                  <a:lnTo>
                    <a:pt x="199" y="113"/>
                  </a:lnTo>
                  <a:lnTo>
                    <a:pt x="116" y="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78" name="Freeform 738"/>
            <p:cNvSpPr>
              <a:spLocks/>
            </p:cNvSpPr>
            <p:nvPr/>
          </p:nvSpPr>
          <p:spPr bwMode="auto">
            <a:xfrm>
              <a:off x="9191625" y="6196013"/>
              <a:ext cx="1935163" cy="1214437"/>
            </a:xfrm>
            <a:custGeom>
              <a:avLst/>
              <a:gdLst>
                <a:gd name="T0" fmla="*/ 0 w 1219"/>
                <a:gd name="T1" fmla="*/ 227 h 765"/>
                <a:gd name="T2" fmla="*/ 85 w 1219"/>
                <a:gd name="T3" fmla="*/ 227 h 765"/>
                <a:gd name="T4" fmla="*/ 198 w 1219"/>
                <a:gd name="T5" fmla="*/ 453 h 765"/>
                <a:gd name="T6" fmla="*/ 312 w 1219"/>
                <a:gd name="T7" fmla="*/ 538 h 765"/>
                <a:gd name="T8" fmla="*/ 368 w 1219"/>
                <a:gd name="T9" fmla="*/ 538 h 765"/>
                <a:gd name="T10" fmla="*/ 397 w 1219"/>
                <a:gd name="T11" fmla="*/ 567 h 765"/>
                <a:gd name="T12" fmla="*/ 340 w 1219"/>
                <a:gd name="T13" fmla="*/ 652 h 765"/>
                <a:gd name="T14" fmla="*/ 397 w 1219"/>
                <a:gd name="T15" fmla="*/ 709 h 765"/>
                <a:gd name="T16" fmla="*/ 482 w 1219"/>
                <a:gd name="T17" fmla="*/ 709 h 765"/>
                <a:gd name="T18" fmla="*/ 567 w 1219"/>
                <a:gd name="T19" fmla="*/ 652 h 765"/>
                <a:gd name="T20" fmla="*/ 623 w 1219"/>
                <a:gd name="T21" fmla="*/ 680 h 765"/>
                <a:gd name="T22" fmla="*/ 680 w 1219"/>
                <a:gd name="T23" fmla="*/ 624 h 765"/>
                <a:gd name="T24" fmla="*/ 765 w 1219"/>
                <a:gd name="T25" fmla="*/ 652 h 765"/>
                <a:gd name="T26" fmla="*/ 879 w 1219"/>
                <a:gd name="T27" fmla="*/ 652 h 765"/>
                <a:gd name="T28" fmla="*/ 1105 w 1219"/>
                <a:gd name="T29" fmla="*/ 765 h 765"/>
                <a:gd name="T30" fmla="*/ 1219 w 1219"/>
                <a:gd name="T31" fmla="*/ 709 h 765"/>
                <a:gd name="T32" fmla="*/ 1020 w 1219"/>
                <a:gd name="T33" fmla="*/ 368 h 765"/>
                <a:gd name="T34" fmla="*/ 935 w 1219"/>
                <a:gd name="T35" fmla="*/ 397 h 765"/>
                <a:gd name="T36" fmla="*/ 850 w 1219"/>
                <a:gd name="T37" fmla="*/ 482 h 765"/>
                <a:gd name="T38" fmla="*/ 822 w 1219"/>
                <a:gd name="T39" fmla="*/ 453 h 765"/>
                <a:gd name="T40" fmla="*/ 793 w 1219"/>
                <a:gd name="T41" fmla="*/ 482 h 765"/>
                <a:gd name="T42" fmla="*/ 765 w 1219"/>
                <a:gd name="T43" fmla="*/ 425 h 765"/>
                <a:gd name="T44" fmla="*/ 822 w 1219"/>
                <a:gd name="T45" fmla="*/ 397 h 765"/>
                <a:gd name="T46" fmla="*/ 879 w 1219"/>
                <a:gd name="T47" fmla="*/ 425 h 765"/>
                <a:gd name="T48" fmla="*/ 935 w 1219"/>
                <a:gd name="T49" fmla="*/ 368 h 765"/>
                <a:gd name="T50" fmla="*/ 822 w 1219"/>
                <a:gd name="T51" fmla="*/ 340 h 765"/>
                <a:gd name="T52" fmla="*/ 850 w 1219"/>
                <a:gd name="T53" fmla="*/ 312 h 765"/>
                <a:gd name="T54" fmla="*/ 1020 w 1219"/>
                <a:gd name="T55" fmla="*/ 340 h 765"/>
                <a:gd name="T56" fmla="*/ 1077 w 1219"/>
                <a:gd name="T57" fmla="*/ 283 h 765"/>
                <a:gd name="T58" fmla="*/ 992 w 1219"/>
                <a:gd name="T59" fmla="*/ 227 h 765"/>
                <a:gd name="T60" fmla="*/ 935 w 1219"/>
                <a:gd name="T61" fmla="*/ 283 h 765"/>
                <a:gd name="T62" fmla="*/ 907 w 1219"/>
                <a:gd name="T63" fmla="*/ 255 h 765"/>
                <a:gd name="T64" fmla="*/ 822 w 1219"/>
                <a:gd name="T65" fmla="*/ 255 h 765"/>
                <a:gd name="T66" fmla="*/ 793 w 1219"/>
                <a:gd name="T67" fmla="*/ 198 h 765"/>
                <a:gd name="T68" fmla="*/ 652 w 1219"/>
                <a:gd name="T69" fmla="*/ 198 h 765"/>
                <a:gd name="T70" fmla="*/ 623 w 1219"/>
                <a:gd name="T71" fmla="*/ 170 h 765"/>
                <a:gd name="T72" fmla="*/ 538 w 1219"/>
                <a:gd name="T73" fmla="*/ 170 h 765"/>
                <a:gd name="T74" fmla="*/ 510 w 1219"/>
                <a:gd name="T75" fmla="*/ 170 h 765"/>
                <a:gd name="T76" fmla="*/ 482 w 1219"/>
                <a:gd name="T77" fmla="*/ 142 h 765"/>
                <a:gd name="T78" fmla="*/ 453 w 1219"/>
                <a:gd name="T79" fmla="*/ 85 h 765"/>
                <a:gd name="T80" fmla="*/ 340 w 1219"/>
                <a:gd name="T81" fmla="*/ 85 h 765"/>
                <a:gd name="T82" fmla="*/ 255 w 1219"/>
                <a:gd name="T83" fmla="*/ 113 h 765"/>
                <a:gd name="T84" fmla="*/ 226 w 1219"/>
                <a:gd name="T85" fmla="*/ 170 h 765"/>
                <a:gd name="T86" fmla="*/ 226 w 1219"/>
                <a:gd name="T87" fmla="*/ 57 h 765"/>
                <a:gd name="T88" fmla="*/ 170 w 1219"/>
                <a:gd name="T89" fmla="*/ 0 h 765"/>
                <a:gd name="T90" fmla="*/ 113 w 1219"/>
                <a:gd name="T91" fmla="*/ 57 h 765"/>
                <a:gd name="T92" fmla="*/ 113 w 1219"/>
                <a:gd name="T93" fmla="*/ 113 h 765"/>
                <a:gd name="T94" fmla="*/ 56 w 1219"/>
                <a:gd name="T95" fmla="*/ 113 h 765"/>
                <a:gd name="T96" fmla="*/ 0 w 1219"/>
                <a:gd name="T97" fmla="*/ 142 h 765"/>
                <a:gd name="T98" fmla="*/ 28 w 1219"/>
                <a:gd name="T99" fmla="*/ 198 h 765"/>
                <a:gd name="T100" fmla="*/ 0 w 1219"/>
                <a:gd name="T101" fmla="*/ 227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19" h="765">
                  <a:moveTo>
                    <a:pt x="0" y="227"/>
                  </a:moveTo>
                  <a:lnTo>
                    <a:pt x="85" y="227"/>
                  </a:lnTo>
                  <a:lnTo>
                    <a:pt x="198" y="453"/>
                  </a:lnTo>
                  <a:lnTo>
                    <a:pt x="312" y="538"/>
                  </a:lnTo>
                  <a:lnTo>
                    <a:pt x="368" y="538"/>
                  </a:lnTo>
                  <a:lnTo>
                    <a:pt x="397" y="567"/>
                  </a:lnTo>
                  <a:lnTo>
                    <a:pt x="340" y="652"/>
                  </a:lnTo>
                  <a:lnTo>
                    <a:pt x="397" y="709"/>
                  </a:lnTo>
                  <a:lnTo>
                    <a:pt x="482" y="709"/>
                  </a:lnTo>
                  <a:lnTo>
                    <a:pt x="567" y="652"/>
                  </a:lnTo>
                  <a:lnTo>
                    <a:pt x="623" y="680"/>
                  </a:lnTo>
                  <a:lnTo>
                    <a:pt x="680" y="624"/>
                  </a:lnTo>
                  <a:lnTo>
                    <a:pt x="765" y="652"/>
                  </a:lnTo>
                  <a:lnTo>
                    <a:pt x="879" y="652"/>
                  </a:lnTo>
                  <a:lnTo>
                    <a:pt x="1105" y="765"/>
                  </a:lnTo>
                  <a:lnTo>
                    <a:pt x="1219" y="709"/>
                  </a:lnTo>
                  <a:lnTo>
                    <a:pt x="1020" y="368"/>
                  </a:lnTo>
                  <a:lnTo>
                    <a:pt x="935" y="397"/>
                  </a:lnTo>
                  <a:lnTo>
                    <a:pt x="850" y="482"/>
                  </a:lnTo>
                  <a:lnTo>
                    <a:pt x="822" y="453"/>
                  </a:lnTo>
                  <a:lnTo>
                    <a:pt x="793" y="482"/>
                  </a:lnTo>
                  <a:lnTo>
                    <a:pt x="765" y="425"/>
                  </a:lnTo>
                  <a:lnTo>
                    <a:pt x="822" y="397"/>
                  </a:lnTo>
                  <a:lnTo>
                    <a:pt x="879" y="425"/>
                  </a:lnTo>
                  <a:lnTo>
                    <a:pt x="935" y="368"/>
                  </a:lnTo>
                  <a:lnTo>
                    <a:pt x="822" y="340"/>
                  </a:lnTo>
                  <a:lnTo>
                    <a:pt x="850" y="312"/>
                  </a:lnTo>
                  <a:lnTo>
                    <a:pt x="1020" y="340"/>
                  </a:lnTo>
                  <a:lnTo>
                    <a:pt x="1077" y="283"/>
                  </a:lnTo>
                  <a:lnTo>
                    <a:pt x="992" y="227"/>
                  </a:lnTo>
                  <a:lnTo>
                    <a:pt x="935" y="283"/>
                  </a:lnTo>
                  <a:lnTo>
                    <a:pt x="907" y="255"/>
                  </a:lnTo>
                  <a:lnTo>
                    <a:pt x="822" y="255"/>
                  </a:lnTo>
                  <a:lnTo>
                    <a:pt x="793" y="198"/>
                  </a:lnTo>
                  <a:lnTo>
                    <a:pt x="652" y="198"/>
                  </a:lnTo>
                  <a:lnTo>
                    <a:pt x="623" y="170"/>
                  </a:lnTo>
                  <a:lnTo>
                    <a:pt x="538" y="170"/>
                  </a:lnTo>
                  <a:lnTo>
                    <a:pt x="510" y="170"/>
                  </a:lnTo>
                  <a:lnTo>
                    <a:pt x="482" y="142"/>
                  </a:lnTo>
                  <a:lnTo>
                    <a:pt x="453" y="85"/>
                  </a:lnTo>
                  <a:lnTo>
                    <a:pt x="340" y="85"/>
                  </a:lnTo>
                  <a:lnTo>
                    <a:pt x="255" y="113"/>
                  </a:lnTo>
                  <a:lnTo>
                    <a:pt x="226" y="170"/>
                  </a:lnTo>
                  <a:lnTo>
                    <a:pt x="226" y="57"/>
                  </a:lnTo>
                  <a:lnTo>
                    <a:pt x="170" y="0"/>
                  </a:lnTo>
                  <a:lnTo>
                    <a:pt x="113" y="57"/>
                  </a:lnTo>
                  <a:lnTo>
                    <a:pt x="113" y="113"/>
                  </a:lnTo>
                  <a:lnTo>
                    <a:pt x="56" y="113"/>
                  </a:lnTo>
                  <a:lnTo>
                    <a:pt x="0" y="142"/>
                  </a:lnTo>
                  <a:lnTo>
                    <a:pt x="28" y="198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79" name="Freeform 739"/>
            <p:cNvSpPr>
              <a:spLocks/>
            </p:cNvSpPr>
            <p:nvPr/>
          </p:nvSpPr>
          <p:spPr bwMode="auto">
            <a:xfrm>
              <a:off x="9550400" y="5791200"/>
              <a:ext cx="1216025" cy="809625"/>
            </a:xfrm>
            <a:custGeom>
              <a:avLst/>
              <a:gdLst>
                <a:gd name="T0" fmla="*/ 256 w 766"/>
                <a:gd name="T1" fmla="*/ 0 h 510"/>
                <a:gd name="T2" fmla="*/ 341 w 766"/>
                <a:gd name="T3" fmla="*/ 0 h 510"/>
                <a:gd name="T4" fmla="*/ 397 w 766"/>
                <a:gd name="T5" fmla="*/ 85 h 510"/>
                <a:gd name="T6" fmla="*/ 369 w 766"/>
                <a:gd name="T7" fmla="*/ 113 h 510"/>
                <a:gd name="T8" fmla="*/ 426 w 766"/>
                <a:gd name="T9" fmla="*/ 141 h 510"/>
                <a:gd name="T10" fmla="*/ 454 w 766"/>
                <a:gd name="T11" fmla="*/ 113 h 510"/>
                <a:gd name="T12" fmla="*/ 511 w 766"/>
                <a:gd name="T13" fmla="*/ 141 h 510"/>
                <a:gd name="T14" fmla="*/ 596 w 766"/>
                <a:gd name="T15" fmla="*/ 113 h 510"/>
                <a:gd name="T16" fmla="*/ 596 w 766"/>
                <a:gd name="T17" fmla="*/ 198 h 510"/>
                <a:gd name="T18" fmla="*/ 766 w 766"/>
                <a:gd name="T19" fmla="*/ 453 h 510"/>
                <a:gd name="T20" fmla="*/ 681 w 766"/>
                <a:gd name="T21" fmla="*/ 510 h 510"/>
                <a:gd name="T22" fmla="*/ 596 w 766"/>
                <a:gd name="T23" fmla="*/ 510 h 510"/>
                <a:gd name="T24" fmla="*/ 567 w 766"/>
                <a:gd name="T25" fmla="*/ 453 h 510"/>
                <a:gd name="T26" fmla="*/ 426 w 766"/>
                <a:gd name="T27" fmla="*/ 453 h 510"/>
                <a:gd name="T28" fmla="*/ 397 w 766"/>
                <a:gd name="T29" fmla="*/ 425 h 510"/>
                <a:gd name="T30" fmla="*/ 284 w 766"/>
                <a:gd name="T31" fmla="*/ 425 h 510"/>
                <a:gd name="T32" fmla="*/ 256 w 766"/>
                <a:gd name="T33" fmla="*/ 397 h 510"/>
                <a:gd name="T34" fmla="*/ 227 w 766"/>
                <a:gd name="T35" fmla="*/ 340 h 510"/>
                <a:gd name="T36" fmla="*/ 114 w 766"/>
                <a:gd name="T37" fmla="*/ 340 h 510"/>
                <a:gd name="T38" fmla="*/ 29 w 766"/>
                <a:gd name="T39" fmla="*/ 368 h 510"/>
                <a:gd name="T40" fmla="*/ 0 w 766"/>
                <a:gd name="T41" fmla="*/ 425 h 510"/>
                <a:gd name="T42" fmla="*/ 0 w 766"/>
                <a:gd name="T43" fmla="*/ 312 h 510"/>
                <a:gd name="T44" fmla="*/ 29 w 766"/>
                <a:gd name="T45" fmla="*/ 226 h 510"/>
                <a:gd name="T46" fmla="*/ 86 w 766"/>
                <a:gd name="T47" fmla="*/ 283 h 510"/>
                <a:gd name="T48" fmla="*/ 114 w 766"/>
                <a:gd name="T49" fmla="*/ 226 h 510"/>
                <a:gd name="T50" fmla="*/ 171 w 766"/>
                <a:gd name="T51" fmla="*/ 141 h 510"/>
                <a:gd name="T52" fmla="*/ 114 w 766"/>
                <a:gd name="T53" fmla="*/ 113 h 510"/>
                <a:gd name="T54" fmla="*/ 199 w 766"/>
                <a:gd name="T55" fmla="*/ 113 h 510"/>
                <a:gd name="T56" fmla="*/ 256 w 766"/>
                <a:gd name="T57" fmla="*/ 85 h 510"/>
                <a:gd name="T58" fmla="*/ 256 w 766"/>
                <a:gd name="T5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66" h="510">
                  <a:moveTo>
                    <a:pt x="256" y="0"/>
                  </a:moveTo>
                  <a:lnTo>
                    <a:pt x="341" y="0"/>
                  </a:lnTo>
                  <a:lnTo>
                    <a:pt x="397" y="85"/>
                  </a:lnTo>
                  <a:lnTo>
                    <a:pt x="369" y="113"/>
                  </a:lnTo>
                  <a:lnTo>
                    <a:pt x="426" y="141"/>
                  </a:lnTo>
                  <a:lnTo>
                    <a:pt x="454" y="113"/>
                  </a:lnTo>
                  <a:lnTo>
                    <a:pt x="511" y="141"/>
                  </a:lnTo>
                  <a:lnTo>
                    <a:pt x="596" y="113"/>
                  </a:lnTo>
                  <a:lnTo>
                    <a:pt x="596" y="198"/>
                  </a:lnTo>
                  <a:lnTo>
                    <a:pt x="766" y="453"/>
                  </a:lnTo>
                  <a:lnTo>
                    <a:pt x="681" y="510"/>
                  </a:lnTo>
                  <a:lnTo>
                    <a:pt x="596" y="510"/>
                  </a:lnTo>
                  <a:lnTo>
                    <a:pt x="567" y="453"/>
                  </a:lnTo>
                  <a:lnTo>
                    <a:pt x="426" y="453"/>
                  </a:lnTo>
                  <a:lnTo>
                    <a:pt x="397" y="425"/>
                  </a:lnTo>
                  <a:lnTo>
                    <a:pt x="284" y="425"/>
                  </a:lnTo>
                  <a:lnTo>
                    <a:pt x="256" y="397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29" y="368"/>
                  </a:lnTo>
                  <a:lnTo>
                    <a:pt x="0" y="425"/>
                  </a:lnTo>
                  <a:lnTo>
                    <a:pt x="0" y="312"/>
                  </a:lnTo>
                  <a:lnTo>
                    <a:pt x="29" y="226"/>
                  </a:lnTo>
                  <a:lnTo>
                    <a:pt x="86" y="283"/>
                  </a:lnTo>
                  <a:lnTo>
                    <a:pt x="114" y="226"/>
                  </a:lnTo>
                  <a:lnTo>
                    <a:pt x="171" y="141"/>
                  </a:lnTo>
                  <a:lnTo>
                    <a:pt x="114" y="113"/>
                  </a:lnTo>
                  <a:lnTo>
                    <a:pt x="199" y="113"/>
                  </a:lnTo>
                  <a:lnTo>
                    <a:pt x="256" y="85"/>
                  </a:lnTo>
                  <a:lnTo>
                    <a:pt x="256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80" name="Freeform 740"/>
            <p:cNvSpPr>
              <a:spLocks/>
            </p:cNvSpPr>
            <p:nvPr/>
          </p:nvSpPr>
          <p:spPr bwMode="auto">
            <a:xfrm>
              <a:off x="9910763" y="5114925"/>
              <a:ext cx="630237" cy="900113"/>
            </a:xfrm>
            <a:custGeom>
              <a:avLst/>
              <a:gdLst>
                <a:gd name="T0" fmla="*/ 142 w 397"/>
                <a:gd name="T1" fmla="*/ 0 h 567"/>
                <a:gd name="T2" fmla="*/ 57 w 397"/>
                <a:gd name="T3" fmla="*/ 29 h 567"/>
                <a:gd name="T4" fmla="*/ 29 w 397"/>
                <a:gd name="T5" fmla="*/ 85 h 567"/>
                <a:gd name="T6" fmla="*/ 0 w 397"/>
                <a:gd name="T7" fmla="*/ 171 h 567"/>
                <a:gd name="T8" fmla="*/ 29 w 397"/>
                <a:gd name="T9" fmla="*/ 227 h 567"/>
                <a:gd name="T10" fmla="*/ 85 w 397"/>
                <a:gd name="T11" fmla="*/ 227 h 567"/>
                <a:gd name="T12" fmla="*/ 85 w 397"/>
                <a:gd name="T13" fmla="*/ 341 h 567"/>
                <a:gd name="T14" fmla="*/ 57 w 397"/>
                <a:gd name="T15" fmla="*/ 369 h 567"/>
                <a:gd name="T16" fmla="*/ 29 w 397"/>
                <a:gd name="T17" fmla="*/ 426 h 567"/>
                <a:gd name="T18" fmla="*/ 114 w 397"/>
                <a:gd name="T19" fmla="*/ 426 h 567"/>
                <a:gd name="T20" fmla="*/ 170 w 397"/>
                <a:gd name="T21" fmla="*/ 511 h 567"/>
                <a:gd name="T22" fmla="*/ 142 w 397"/>
                <a:gd name="T23" fmla="*/ 539 h 567"/>
                <a:gd name="T24" fmla="*/ 199 w 397"/>
                <a:gd name="T25" fmla="*/ 567 h 567"/>
                <a:gd name="T26" fmla="*/ 227 w 397"/>
                <a:gd name="T27" fmla="*/ 539 h 567"/>
                <a:gd name="T28" fmla="*/ 284 w 397"/>
                <a:gd name="T29" fmla="*/ 567 h 567"/>
                <a:gd name="T30" fmla="*/ 369 w 397"/>
                <a:gd name="T31" fmla="*/ 539 h 567"/>
                <a:gd name="T32" fmla="*/ 397 w 397"/>
                <a:gd name="T33" fmla="*/ 256 h 567"/>
                <a:gd name="T34" fmla="*/ 369 w 397"/>
                <a:gd name="T35" fmla="*/ 199 h 567"/>
                <a:gd name="T36" fmla="*/ 397 w 397"/>
                <a:gd name="T37" fmla="*/ 171 h 567"/>
                <a:gd name="T38" fmla="*/ 397 w 397"/>
                <a:gd name="T39" fmla="*/ 142 h 567"/>
                <a:gd name="T40" fmla="*/ 312 w 397"/>
                <a:gd name="T41" fmla="*/ 85 h 567"/>
                <a:gd name="T42" fmla="*/ 255 w 397"/>
                <a:gd name="T43" fmla="*/ 85 h 567"/>
                <a:gd name="T44" fmla="*/ 199 w 397"/>
                <a:gd name="T45" fmla="*/ 29 h 567"/>
                <a:gd name="T46" fmla="*/ 142 w 397"/>
                <a:gd name="T4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7" h="567">
                  <a:moveTo>
                    <a:pt x="142" y="0"/>
                  </a:moveTo>
                  <a:lnTo>
                    <a:pt x="57" y="29"/>
                  </a:lnTo>
                  <a:lnTo>
                    <a:pt x="29" y="85"/>
                  </a:lnTo>
                  <a:lnTo>
                    <a:pt x="0" y="171"/>
                  </a:lnTo>
                  <a:lnTo>
                    <a:pt x="29" y="227"/>
                  </a:lnTo>
                  <a:lnTo>
                    <a:pt x="85" y="227"/>
                  </a:lnTo>
                  <a:lnTo>
                    <a:pt x="85" y="341"/>
                  </a:lnTo>
                  <a:lnTo>
                    <a:pt x="57" y="369"/>
                  </a:lnTo>
                  <a:lnTo>
                    <a:pt x="29" y="426"/>
                  </a:lnTo>
                  <a:lnTo>
                    <a:pt x="114" y="426"/>
                  </a:lnTo>
                  <a:lnTo>
                    <a:pt x="170" y="511"/>
                  </a:lnTo>
                  <a:lnTo>
                    <a:pt x="142" y="539"/>
                  </a:lnTo>
                  <a:lnTo>
                    <a:pt x="199" y="567"/>
                  </a:lnTo>
                  <a:lnTo>
                    <a:pt x="227" y="539"/>
                  </a:lnTo>
                  <a:lnTo>
                    <a:pt x="284" y="567"/>
                  </a:lnTo>
                  <a:lnTo>
                    <a:pt x="369" y="539"/>
                  </a:lnTo>
                  <a:lnTo>
                    <a:pt x="397" y="256"/>
                  </a:lnTo>
                  <a:lnTo>
                    <a:pt x="369" y="199"/>
                  </a:lnTo>
                  <a:lnTo>
                    <a:pt x="397" y="171"/>
                  </a:lnTo>
                  <a:lnTo>
                    <a:pt x="397" y="142"/>
                  </a:lnTo>
                  <a:lnTo>
                    <a:pt x="312" y="85"/>
                  </a:lnTo>
                  <a:lnTo>
                    <a:pt x="255" y="85"/>
                  </a:lnTo>
                  <a:lnTo>
                    <a:pt x="199" y="29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81" name="Freeform 741"/>
            <p:cNvSpPr>
              <a:spLocks/>
            </p:cNvSpPr>
            <p:nvPr/>
          </p:nvSpPr>
          <p:spPr bwMode="auto">
            <a:xfrm>
              <a:off x="9236075" y="4935538"/>
              <a:ext cx="809625" cy="765175"/>
            </a:xfrm>
            <a:custGeom>
              <a:avLst/>
              <a:gdLst>
                <a:gd name="T0" fmla="*/ 312 w 510"/>
                <a:gd name="T1" fmla="*/ 0 h 482"/>
                <a:gd name="T2" fmla="*/ 198 w 510"/>
                <a:gd name="T3" fmla="*/ 0 h 482"/>
                <a:gd name="T4" fmla="*/ 142 w 510"/>
                <a:gd name="T5" fmla="*/ 57 h 482"/>
                <a:gd name="T6" fmla="*/ 85 w 510"/>
                <a:gd name="T7" fmla="*/ 113 h 482"/>
                <a:gd name="T8" fmla="*/ 0 w 510"/>
                <a:gd name="T9" fmla="*/ 198 h 482"/>
                <a:gd name="T10" fmla="*/ 113 w 510"/>
                <a:gd name="T11" fmla="*/ 198 h 482"/>
                <a:gd name="T12" fmla="*/ 142 w 510"/>
                <a:gd name="T13" fmla="*/ 284 h 482"/>
                <a:gd name="T14" fmla="*/ 227 w 510"/>
                <a:gd name="T15" fmla="*/ 284 h 482"/>
                <a:gd name="T16" fmla="*/ 284 w 510"/>
                <a:gd name="T17" fmla="*/ 369 h 482"/>
                <a:gd name="T18" fmla="*/ 397 w 510"/>
                <a:gd name="T19" fmla="*/ 482 h 482"/>
                <a:gd name="T20" fmla="*/ 482 w 510"/>
                <a:gd name="T21" fmla="*/ 482 h 482"/>
                <a:gd name="T22" fmla="*/ 510 w 510"/>
                <a:gd name="T23" fmla="*/ 454 h 482"/>
                <a:gd name="T24" fmla="*/ 510 w 510"/>
                <a:gd name="T25" fmla="*/ 340 h 482"/>
                <a:gd name="T26" fmla="*/ 454 w 510"/>
                <a:gd name="T27" fmla="*/ 340 h 482"/>
                <a:gd name="T28" fmla="*/ 425 w 510"/>
                <a:gd name="T29" fmla="*/ 284 h 482"/>
                <a:gd name="T30" fmla="*/ 454 w 510"/>
                <a:gd name="T31" fmla="*/ 198 h 482"/>
                <a:gd name="T32" fmla="*/ 482 w 510"/>
                <a:gd name="T33" fmla="*/ 142 h 482"/>
                <a:gd name="T34" fmla="*/ 482 w 510"/>
                <a:gd name="T35" fmla="*/ 113 h 482"/>
                <a:gd name="T36" fmla="*/ 425 w 510"/>
                <a:gd name="T37" fmla="*/ 113 h 482"/>
                <a:gd name="T38" fmla="*/ 397 w 510"/>
                <a:gd name="T39" fmla="*/ 57 h 482"/>
                <a:gd name="T40" fmla="*/ 312 w 510"/>
                <a:gd name="T41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0" h="482">
                  <a:moveTo>
                    <a:pt x="312" y="0"/>
                  </a:moveTo>
                  <a:lnTo>
                    <a:pt x="198" y="0"/>
                  </a:lnTo>
                  <a:lnTo>
                    <a:pt x="142" y="57"/>
                  </a:lnTo>
                  <a:lnTo>
                    <a:pt x="85" y="113"/>
                  </a:lnTo>
                  <a:lnTo>
                    <a:pt x="0" y="198"/>
                  </a:lnTo>
                  <a:lnTo>
                    <a:pt x="113" y="198"/>
                  </a:lnTo>
                  <a:lnTo>
                    <a:pt x="142" y="284"/>
                  </a:lnTo>
                  <a:lnTo>
                    <a:pt x="227" y="284"/>
                  </a:lnTo>
                  <a:lnTo>
                    <a:pt x="284" y="369"/>
                  </a:lnTo>
                  <a:lnTo>
                    <a:pt x="397" y="482"/>
                  </a:lnTo>
                  <a:lnTo>
                    <a:pt x="482" y="482"/>
                  </a:lnTo>
                  <a:lnTo>
                    <a:pt x="510" y="454"/>
                  </a:lnTo>
                  <a:lnTo>
                    <a:pt x="510" y="340"/>
                  </a:lnTo>
                  <a:lnTo>
                    <a:pt x="454" y="340"/>
                  </a:lnTo>
                  <a:lnTo>
                    <a:pt x="425" y="284"/>
                  </a:lnTo>
                  <a:lnTo>
                    <a:pt x="454" y="198"/>
                  </a:lnTo>
                  <a:lnTo>
                    <a:pt x="482" y="142"/>
                  </a:lnTo>
                  <a:lnTo>
                    <a:pt x="482" y="113"/>
                  </a:lnTo>
                  <a:lnTo>
                    <a:pt x="425" y="113"/>
                  </a:lnTo>
                  <a:lnTo>
                    <a:pt x="397" y="57"/>
                  </a:lnTo>
                  <a:lnTo>
                    <a:pt x="312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82" name="Freeform 742"/>
            <p:cNvSpPr>
              <a:spLocks/>
            </p:cNvSpPr>
            <p:nvPr/>
          </p:nvSpPr>
          <p:spPr bwMode="auto">
            <a:xfrm>
              <a:off x="8291513" y="4305300"/>
              <a:ext cx="1035050" cy="990600"/>
            </a:xfrm>
            <a:custGeom>
              <a:avLst/>
              <a:gdLst>
                <a:gd name="T0" fmla="*/ 340 w 652"/>
                <a:gd name="T1" fmla="*/ 29 h 624"/>
                <a:gd name="T2" fmla="*/ 283 w 652"/>
                <a:gd name="T3" fmla="*/ 0 h 624"/>
                <a:gd name="T4" fmla="*/ 113 w 652"/>
                <a:gd name="T5" fmla="*/ 85 h 624"/>
                <a:gd name="T6" fmla="*/ 85 w 652"/>
                <a:gd name="T7" fmla="*/ 142 h 624"/>
                <a:gd name="T8" fmla="*/ 28 w 652"/>
                <a:gd name="T9" fmla="*/ 114 h 624"/>
                <a:gd name="T10" fmla="*/ 0 w 652"/>
                <a:gd name="T11" fmla="*/ 142 h 624"/>
                <a:gd name="T12" fmla="*/ 28 w 652"/>
                <a:gd name="T13" fmla="*/ 170 h 624"/>
                <a:gd name="T14" fmla="*/ 56 w 652"/>
                <a:gd name="T15" fmla="*/ 227 h 624"/>
                <a:gd name="T16" fmla="*/ 113 w 652"/>
                <a:gd name="T17" fmla="*/ 255 h 624"/>
                <a:gd name="T18" fmla="*/ 56 w 652"/>
                <a:gd name="T19" fmla="*/ 397 h 624"/>
                <a:gd name="T20" fmla="*/ 85 w 652"/>
                <a:gd name="T21" fmla="*/ 425 h 624"/>
                <a:gd name="T22" fmla="*/ 28 w 652"/>
                <a:gd name="T23" fmla="*/ 482 h 624"/>
                <a:gd name="T24" fmla="*/ 113 w 652"/>
                <a:gd name="T25" fmla="*/ 482 h 624"/>
                <a:gd name="T26" fmla="*/ 198 w 652"/>
                <a:gd name="T27" fmla="*/ 539 h 624"/>
                <a:gd name="T28" fmla="*/ 226 w 652"/>
                <a:gd name="T29" fmla="*/ 595 h 624"/>
                <a:gd name="T30" fmla="*/ 453 w 652"/>
                <a:gd name="T31" fmla="*/ 624 h 624"/>
                <a:gd name="T32" fmla="*/ 595 w 652"/>
                <a:gd name="T33" fmla="*/ 595 h 624"/>
                <a:gd name="T34" fmla="*/ 652 w 652"/>
                <a:gd name="T35" fmla="*/ 539 h 624"/>
                <a:gd name="T36" fmla="*/ 595 w 652"/>
                <a:gd name="T37" fmla="*/ 482 h 624"/>
                <a:gd name="T38" fmla="*/ 595 w 652"/>
                <a:gd name="T39" fmla="*/ 454 h 624"/>
                <a:gd name="T40" fmla="*/ 652 w 652"/>
                <a:gd name="T41" fmla="*/ 425 h 624"/>
                <a:gd name="T42" fmla="*/ 652 w 652"/>
                <a:gd name="T43" fmla="*/ 369 h 624"/>
                <a:gd name="T44" fmla="*/ 623 w 652"/>
                <a:gd name="T45" fmla="*/ 340 h 624"/>
                <a:gd name="T46" fmla="*/ 595 w 652"/>
                <a:gd name="T47" fmla="*/ 227 h 624"/>
                <a:gd name="T48" fmla="*/ 482 w 652"/>
                <a:gd name="T49" fmla="*/ 199 h 624"/>
                <a:gd name="T50" fmla="*/ 453 w 652"/>
                <a:gd name="T51" fmla="*/ 170 h 624"/>
                <a:gd name="T52" fmla="*/ 397 w 652"/>
                <a:gd name="T53" fmla="*/ 142 h 624"/>
                <a:gd name="T54" fmla="*/ 397 w 652"/>
                <a:gd name="T55" fmla="*/ 114 h 624"/>
                <a:gd name="T56" fmla="*/ 368 w 652"/>
                <a:gd name="T57" fmla="*/ 114 h 624"/>
                <a:gd name="T58" fmla="*/ 340 w 652"/>
                <a:gd name="T59" fmla="*/ 29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52" h="624">
                  <a:moveTo>
                    <a:pt x="340" y="29"/>
                  </a:moveTo>
                  <a:lnTo>
                    <a:pt x="283" y="0"/>
                  </a:lnTo>
                  <a:lnTo>
                    <a:pt x="113" y="85"/>
                  </a:lnTo>
                  <a:lnTo>
                    <a:pt x="85" y="142"/>
                  </a:lnTo>
                  <a:lnTo>
                    <a:pt x="28" y="114"/>
                  </a:lnTo>
                  <a:lnTo>
                    <a:pt x="0" y="142"/>
                  </a:lnTo>
                  <a:lnTo>
                    <a:pt x="28" y="170"/>
                  </a:lnTo>
                  <a:lnTo>
                    <a:pt x="56" y="227"/>
                  </a:lnTo>
                  <a:lnTo>
                    <a:pt x="113" y="255"/>
                  </a:lnTo>
                  <a:lnTo>
                    <a:pt x="56" y="397"/>
                  </a:lnTo>
                  <a:lnTo>
                    <a:pt x="85" y="425"/>
                  </a:lnTo>
                  <a:lnTo>
                    <a:pt x="28" y="482"/>
                  </a:lnTo>
                  <a:lnTo>
                    <a:pt x="113" y="482"/>
                  </a:lnTo>
                  <a:lnTo>
                    <a:pt x="198" y="539"/>
                  </a:lnTo>
                  <a:lnTo>
                    <a:pt x="226" y="595"/>
                  </a:lnTo>
                  <a:lnTo>
                    <a:pt x="453" y="624"/>
                  </a:lnTo>
                  <a:lnTo>
                    <a:pt x="595" y="595"/>
                  </a:lnTo>
                  <a:lnTo>
                    <a:pt x="652" y="539"/>
                  </a:lnTo>
                  <a:lnTo>
                    <a:pt x="595" y="482"/>
                  </a:lnTo>
                  <a:lnTo>
                    <a:pt x="595" y="454"/>
                  </a:lnTo>
                  <a:lnTo>
                    <a:pt x="652" y="425"/>
                  </a:lnTo>
                  <a:lnTo>
                    <a:pt x="652" y="369"/>
                  </a:lnTo>
                  <a:lnTo>
                    <a:pt x="623" y="340"/>
                  </a:lnTo>
                  <a:lnTo>
                    <a:pt x="595" y="227"/>
                  </a:lnTo>
                  <a:lnTo>
                    <a:pt x="482" y="199"/>
                  </a:lnTo>
                  <a:lnTo>
                    <a:pt x="453" y="170"/>
                  </a:lnTo>
                  <a:lnTo>
                    <a:pt x="397" y="142"/>
                  </a:lnTo>
                  <a:lnTo>
                    <a:pt x="397" y="114"/>
                  </a:lnTo>
                  <a:lnTo>
                    <a:pt x="368" y="114"/>
                  </a:lnTo>
                  <a:lnTo>
                    <a:pt x="340" y="2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83" name="Freeform 743"/>
            <p:cNvSpPr>
              <a:spLocks/>
            </p:cNvSpPr>
            <p:nvPr/>
          </p:nvSpPr>
          <p:spPr bwMode="auto">
            <a:xfrm>
              <a:off x="8066088" y="3540125"/>
              <a:ext cx="1484312" cy="1035050"/>
            </a:xfrm>
            <a:custGeom>
              <a:avLst/>
              <a:gdLst>
                <a:gd name="T0" fmla="*/ 0 w 935"/>
                <a:gd name="T1" fmla="*/ 199 h 652"/>
                <a:gd name="T2" fmla="*/ 28 w 935"/>
                <a:gd name="T3" fmla="*/ 284 h 652"/>
                <a:gd name="T4" fmla="*/ 28 w 935"/>
                <a:gd name="T5" fmla="*/ 454 h 652"/>
                <a:gd name="T6" fmla="*/ 0 w 935"/>
                <a:gd name="T7" fmla="*/ 511 h 652"/>
                <a:gd name="T8" fmla="*/ 28 w 935"/>
                <a:gd name="T9" fmla="*/ 596 h 652"/>
                <a:gd name="T10" fmla="*/ 170 w 935"/>
                <a:gd name="T11" fmla="*/ 652 h 652"/>
                <a:gd name="T12" fmla="*/ 142 w 935"/>
                <a:gd name="T13" fmla="*/ 624 h 652"/>
                <a:gd name="T14" fmla="*/ 170 w 935"/>
                <a:gd name="T15" fmla="*/ 596 h 652"/>
                <a:gd name="T16" fmla="*/ 227 w 935"/>
                <a:gd name="T17" fmla="*/ 624 h 652"/>
                <a:gd name="T18" fmla="*/ 255 w 935"/>
                <a:gd name="T19" fmla="*/ 567 h 652"/>
                <a:gd name="T20" fmla="*/ 425 w 935"/>
                <a:gd name="T21" fmla="*/ 482 h 652"/>
                <a:gd name="T22" fmla="*/ 482 w 935"/>
                <a:gd name="T23" fmla="*/ 511 h 652"/>
                <a:gd name="T24" fmla="*/ 510 w 935"/>
                <a:gd name="T25" fmla="*/ 454 h 652"/>
                <a:gd name="T26" fmla="*/ 539 w 935"/>
                <a:gd name="T27" fmla="*/ 454 h 652"/>
                <a:gd name="T28" fmla="*/ 624 w 935"/>
                <a:gd name="T29" fmla="*/ 567 h 652"/>
                <a:gd name="T30" fmla="*/ 652 w 935"/>
                <a:gd name="T31" fmla="*/ 567 h 652"/>
                <a:gd name="T32" fmla="*/ 652 w 935"/>
                <a:gd name="T33" fmla="*/ 539 h 652"/>
                <a:gd name="T34" fmla="*/ 737 w 935"/>
                <a:gd name="T35" fmla="*/ 567 h 652"/>
                <a:gd name="T36" fmla="*/ 794 w 935"/>
                <a:gd name="T37" fmla="*/ 482 h 652"/>
                <a:gd name="T38" fmla="*/ 850 w 935"/>
                <a:gd name="T39" fmla="*/ 482 h 652"/>
                <a:gd name="T40" fmla="*/ 907 w 935"/>
                <a:gd name="T41" fmla="*/ 511 h 652"/>
                <a:gd name="T42" fmla="*/ 935 w 935"/>
                <a:gd name="T43" fmla="*/ 425 h 652"/>
                <a:gd name="T44" fmla="*/ 907 w 935"/>
                <a:gd name="T45" fmla="*/ 425 h 652"/>
                <a:gd name="T46" fmla="*/ 935 w 935"/>
                <a:gd name="T47" fmla="*/ 369 h 652"/>
                <a:gd name="T48" fmla="*/ 850 w 935"/>
                <a:gd name="T49" fmla="*/ 369 h 652"/>
                <a:gd name="T50" fmla="*/ 879 w 935"/>
                <a:gd name="T51" fmla="*/ 227 h 652"/>
                <a:gd name="T52" fmla="*/ 794 w 935"/>
                <a:gd name="T53" fmla="*/ 142 h 652"/>
                <a:gd name="T54" fmla="*/ 567 w 935"/>
                <a:gd name="T55" fmla="*/ 142 h 652"/>
                <a:gd name="T56" fmla="*/ 539 w 935"/>
                <a:gd name="T57" fmla="*/ 114 h 652"/>
                <a:gd name="T58" fmla="*/ 510 w 935"/>
                <a:gd name="T59" fmla="*/ 114 h 652"/>
                <a:gd name="T60" fmla="*/ 510 w 935"/>
                <a:gd name="T61" fmla="*/ 29 h 652"/>
                <a:gd name="T62" fmla="*/ 482 w 935"/>
                <a:gd name="T63" fmla="*/ 0 h 652"/>
                <a:gd name="T64" fmla="*/ 482 w 935"/>
                <a:gd name="T65" fmla="*/ 142 h 652"/>
                <a:gd name="T66" fmla="*/ 397 w 935"/>
                <a:gd name="T67" fmla="*/ 114 h 652"/>
                <a:gd name="T68" fmla="*/ 255 w 935"/>
                <a:gd name="T69" fmla="*/ 114 h 652"/>
                <a:gd name="T70" fmla="*/ 312 w 935"/>
                <a:gd name="T71" fmla="*/ 57 h 652"/>
                <a:gd name="T72" fmla="*/ 198 w 935"/>
                <a:gd name="T73" fmla="*/ 29 h 652"/>
                <a:gd name="T74" fmla="*/ 170 w 935"/>
                <a:gd name="T75" fmla="*/ 85 h 652"/>
                <a:gd name="T76" fmla="*/ 57 w 935"/>
                <a:gd name="T77" fmla="*/ 170 h 652"/>
                <a:gd name="T78" fmla="*/ 0 w 935"/>
                <a:gd name="T79" fmla="*/ 199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35" h="652">
                  <a:moveTo>
                    <a:pt x="0" y="199"/>
                  </a:moveTo>
                  <a:lnTo>
                    <a:pt x="28" y="284"/>
                  </a:lnTo>
                  <a:lnTo>
                    <a:pt x="28" y="454"/>
                  </a:lnTo>
                  <a:lnTo>
                    <a:pt x="0" y="511"/>
                  </a:lnTo>
                  <a:lnTo>
                    <a:pt x="28" y="596"/>
                  </a:lnTo>
                  <a:lnTo>
                    <a:pt x="170" y="652"/>
                  </a:lnTo>
                  <a:lnTo>
                    <a:pt x="142" y="624"/>
                  </a:lnTo>
                  <a:lnTo>
                    <a:pt x="170" y="596"/>
                  </a:lnTo>
                  <a:lnTo>
                    <a:pt x="227" y="624"/>
                  </a:lnTo>
                  <a:lnTo>
                    <a:pt x="255" y="567"/>
                  </a:lnTo>
                  <a:lnTo>
                    <a:pt x="425" y="482"/>
                  </a:lnTo>
                  <a:lnTo>
                    <a:pt x="482" y="511"/>
                  </a:lnTo>
                  <a:lnTo>
                    <a:pt x="510" y="454"/>
                  </a:lnTo>
                  <a:lnTo>
                    <a:pt x="539" y="454"/>
                  </a:lnTo>
                  <a:lnTo>
                    <a:pt x="624" y="567"/>
                  </a:lnTo>
                  <a:lnTo>
                    <a:pt x="652" y="567"/>
                  </a:lnTo>
                  <a:lnTo>
                    <a:pt x="652" y="539"/>
                  </a:lnTo>
                  <a:lnTo>
                    <a:pt x="737" y="567"/>
                  </a:lnTo>
                  <a:lnTo>
                    <a:pt x="794" y="482"/>
                  </a:lnTo>
                  <a:lnTo>
                    <a:pt x="850" y="482"/>
                  </a:lnTo>
                  <a:lnTo>
                    <a:pt x="907" y="511"/>
                  </a:lnTo>
                  <a:lnTo>
                    <a:pt x="935" y="425"/>
                  </a:lnTo>
                  <a:lnTo>
                    <a:pt x="907" y="425"/>
                  </a:lnTo>
                  <a:lnTo>
                    <a:pt x="935" y="369"/>
                  </a:lnTo>
                  <a:lnTo>
                    <a:pt x="850" y="369"/>
                  </a:lnTo>
                  <a:lnTo>
                    <a:pt x="879" y="227"/>
                  </a:lnTo>
                  <a:lnTo>
                    <a:pt x="794" y="142"/>
                  </a:lnTo>
                  <a:lnTo>
                    <a:pt x="567" y="142"/>
                  </a:lnTo>
                  <a:lnTo>
                    <a:pt x="539" y="114"/>
                  </a:lnTo>
                  <a:lnTo>
                    <a:pt x="510" y="114"/>
                  </a:lnTo>
                  <a:lnTo>
                    <a:pt x="510" y="29"/>
                  </a:lnTo>
                  <a:lnTo>
                    <a:pt x="482" y="0"/>
                  </a:lnTo>
                  <a:lnTo>
                    <a:pt x="482" y="142"/>
                  </a:lnTo>
                  <a:lnTo>
                    <a:pt x="397" y="114"/>
                  </a:lnTo>
                  <a:lnTo>
                    <a:pt x="255" y="114"/>
                  </a:lnTo>
                  <a:lnTo>
                    <a:pt x="312" y="57"/>
                  </a:lnTo>
                  <a:lnTo>
                    <a:pt x="198" y="29"/>
                  </a:lnTo>
                  <a:lnTo>
                    <a:pt x="170" y="85"/>
                  </a:lnTo>
                  <a:lnTo>
                    <a:pt x="57" y="170"/>
                  </a:lnTo>
                  <a:lnTo>
                    <a:pt x="0" y="19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84" name="Freeform 744"/>
            <p:cNvSpPr>
              <a:spLocks/>
            </p:cNvSpPr>
            <p:nvPr/>
          </p:nvSpPr>
          <p:spPr bwMode="auto">
            <a:xfrm>
              <a:off x="8831263" y="4260850"/>
              <a:ext cx="855662" cy="900113"/>
            </a:xfrm>
            <a:custGeom>
              <a:avLst/>
              <a:gdLst>
                <a:gd name="T0" fmla="*/ 425 w 539"/>
                <a:gd name="T1" fmla="*/ 57 h 567"/>
                <a:gd name="T2" fmla="*/ 397 w 539"/>
                <a:gd name="T3" fmla="*/ 142 h 567"/>
                <a:gd name="T4" fmla="*/ 368 w 539"/>
                <a:gd name="T5" fmla="*/ 170 h 567"/>
                <a:gd name="T6" fmla="*/ 425 w 539"/>
                <a:gd name="T7" fmla="*/ 198 h 567"/>
                <a:gd name="T8" fmla="*/ 425 w 539"/>
                <a:gd name="T9" fmla="*/ 227 h 567"/>
                <a:gd name="T10" fmla="*/ 453 w 539"/>
                <a:gd name="T11" fmla="*/ 255 h 567"/>
                <a:gd name="T12" fmla="*/ 539 w 539"/>
                <a:gd name="T13" fmla="*/ 255 h 567"/>
                <a:gd name="T14" fmla="*/ 482 w 539"/>
                <a:gd name="T15" fmla="*/ 312 h 567"/>
                <a:gd name="T16" fmla="*/ 510 w 539"/>
                <a:gd name="T17" fmla="*/ 368 h 567"/>
                <a:gd name="T18" fmla="*/ 453 w 539"/>
                <a:gd name="T19" fmla="*/ 425 h 567"/>
                <a:gd name="T20" fmla="*/ 312 w 539"/>
                <a:gd name="T21" fmla="*/ 567 h 567"/>
                <a:gd name="T22" fmla="*/ 255 w 539"/>
                <a:gd name="T23" fmla="*/ 510 h 567"/>
                <a:gd name="T24" fmla="*/ 255 w 539"/>
                <a:gd name="T25" fmla="*/ 482 h 567"/>
                <a:gd name="T26" fmla="*/ 312 w 539"/>
                <a:gd name="T27" fmla="*/ 453 h 567"/>
                <a:gd name="T28" fmla="*/ 312 w 539"/>
                <a:gd name="T29" fmla="*/ 397 h 567"/>
                <a:gd name="T30" fmla="*/ 283 w 539"/>
                <a:gd name="T31" fmla="*/ 368 h 567"/>
                <a:gd name="T32" fmla="*/ 255 w 539"/>
                <a:gd name="T33" fmla="*/ 255 h 567"/>
                <a:gd name="T34" fmla="*/ 142 w 539"/>
                <a:gd name="T35" fmla="*/ 227 h 567"/>
                <a:gd name="T36" fmla="*/ 113 w 539"/>
                <a:gd name="T37" fmla="*/ 198 h 567"/>
                <a:gd name="T38" fmla="*/ 57 w 539"/>
                <a:gd name="T39" fmla="*/ 170 h 567"/>
                <a:gd name="T40" fmla="*/ 57 w 539"/>
                <a:gd name="T41" fmla="*/ 142 h 567"/>
                <a:gd name="T42" fmla="*/ 28 w 539"/>
                <a:gd name="T43" fmla="*/ 142 h 567"/>
                <a:gd name="T44" fmla="*/ 0 w 539"/>
                <a:gd name="T45" fmla="*/ 57 h 567"/>
                <a:gd name="T46" fmla="*/ 28 w 539"/>
                <a:gd name="T47" fmla="*/ 0 h 567"/>
                <a:gd name="T48" fmla="*/ 57 w 539"/>
                <a:gd name="T49" fmla="*/ 0 h 567"/>
                <a:gd name="T50" fmla="*/ 142 w 539"/>
                <a:gd name="T51" fmla="*/ 113 h 567"/>
                <a:gd name="T52" fmla="*/ 170 w 539"/>
                <a:gd name="T53" fmla="*/ 113 h 567"/>
                <a:gd name="T54" fmla="*/ 170 w 539"/>
                <a:gd name="T55" fmla="*/ 85 h 567"/>
                <a:gd name="T56" fmla="*/ 255 w 539"/>
                <a:gd name="T57" fmla="*/ 113 h 567"/>
                <a:gd name="T58" fmla="*/ 312 w 539"/>
                <a:gd name="T59" fmla="*/ 28 h 567"/>
                <a:gd name="T60" fmla="*/ 368 w 539"/>
                <a:gd name="T61" fmla="*/ 28 h 567"/>
                <a:gd name="T62" fmla="*/ 425 w 539"/>
                <a:gd name="T63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9" h="567">
                  <a:moveTo>
                    <a:pt x="425" y="57"/>
                  </a:moveTo>
                  <a:lnTo>
                    <a:pt x="397" y="142"/>
                  </a:lnTo>
                  <a:lnTo>
                    <a:pt x="368" y="170"/>
                  </a:lnTo>
                  <a:lnTo>
                    <a:pt x="425" y="198"/>
                  </a:lnTo>
                  <a:lnTo>
                    <a:pt x="425" y="227"/>
                  </a:lnTo>
                  <a:lnTo>
                    <a:pt x="453" y="255"/>
                  </a:lnTo>
                  <a:lnTo>
                    <a:pt x="539" y="255"/>
                  </a:lnTo>
                  <a:lnTo>
                    <a:pt x="482" y="312"/>
                  </a:lnTo>
                  <a:lnTo>
                    <a:pt x="510" y="368"/>
                  </a:lnTo>
                  <a:lnTo>
                    <a:pt x="453" y="425"/>
                  </a:lnTo>
                  <a:lnTo>
                    <a:pt x="312" y="567"/>
                  </a:lnTo>
                  <a:lnTo>
                    <a:pt x="255" y="510"/>
                  </a:lnTo>
                  <a:lnTo>
                    <a:pt x="255" y="482"/>
                  </a:lnTo>
                  <a:lnTo>
                    <a:pt x="312" y="453"/>
                  </a:lnTo>
                  <a:lnTo>
                    <a:pt x="312" y="397"/>
                  </a:lnTo>
                  <a:lnTo>
                    <a:pt x="283" y="368"/>
                  </a:lnTo>
                  <a:lnTo>
                    <a:pt x="255" y="255"/>
                  </a:lnTo>
                  <a:lnTo>
                    <a:pt x="142" y="227"/>
                  </a:lnTo>
                  <a:lnTo>
                    <a:pt x="113" y="198"/>
                  </a:lnTo>
                  <a:lnTo>
                    <a:pt x="57" y="170"/>
                  </a:lnTo>
                  <a:lnTo>
                    <a:pt x="57" y="142"/>
                  </a:lnTo>
                  <a:lnTo>
                    <a:pt x="28" y="142"/>
                  </a:lnTo>
                  <a:lnTo>
                    <a:pt x="0" y="57"/>
                  </a:lnTo>
                  <a:lnTo>
                    <a:pt x="28" y="0"/>
                  </a:lnTo>
                  <a:lnTo>
                    <a:pt x="57" y="0"/>
                  </a:lnTo>
                  <a:lnTo>
                    <a:pt x="142" y="113"/>
                  </a:lnTo>
                  <a:lnTo>
                    <a:pt x="170" y="113"/>
                  </a:lnTo>
                  <a:lnTo>
                    <a:pt x="170" y="85"/>
                  </a:lnTo>
                  <a:lnTo>
                    <a:pt x="255" y="113"/>
                  </a:lnTo>
                  <a:lnTo>
                    <a:pt x="312" y="28"/>
                  </a:lnTo>
                  <a:lnTo>
                    <a:pt x="368" y="28"/>
                  </a:lnTo>
                  <a:lnTo>
                    <a:pt x="425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86" name="Freeform 746"/>
            <p:cNvSpPr>
              <a:spLocks/>
            </p:cNvSpPr>
            <p:nvPr/>
          </p:nvSpPr>
          <p:spPr bwMode="auto">
            <a:xfrm>
              <a:off x="9550400" y="4575175"/>
              <a:ext cx="765175" cy="585788"/>
            </a:xfrm>
            <a:custGeom>
              <a:avLst/>
              <a:gdLst>
                <a:gd name="T0" fmla="*/ 86 w 482"/>
                <a:gd name="T1" fmla="*/ 57 h 369"/>
                <a:gd name="T2" fmla="*/ 29 w 482"/>
                <a:gd name="T3" fmla="*/ 114 h 369"/>
                <a:gd name="T4" fmla="*/ 57 w 482"/>
                <a:gd name="T5" fmla="*/ 170 h 369"/>
                <a:gd name="T6" fmla="*/ 0 w 482"/>
                <a:gd name="T7" fmla="*/ 227 h 369"/>
                <a:gd name="T8" fmla="*/ 114 w 482"/>
                <a:gd name="T9" fmla="*/ 227 h 369"/>
                <a:gd name="T10" fmla="*/ 199 w 482"/>
                <a:gd name="T11" fmla="*/ 284 h 369"/>
                <a:gd name="T12" fmla="*/ 227 w 482"/>
                <a:gd name="T13" fmla="*/ 340 h 369"/>
                <a:gd name="T14" fmla="*/ 284 w 482"/>
                <a:gd name="T15" fmla="*/ 340 h 369"/>
                <a:gd name="T16" fmla="*/ 284 w 482"/>
                <a:gd name="T17" fmla="*/ 369 h 369"/>
                <a:gd name="T18" fmla="*/ 369 w 482"/>
                <a:gd name="T19" fmla="*/ 340 h 369"/>
                <a:gd name="T20" fmla="*/ 397 w 482"/>
                <a:gd name="T21" fmla="*/ 227 h 369"/>
                <a:gd name="T22" fmla="*/ 482 w 482"/>
                <a:gd name="T23" fmla="*/ 142 h 369"/>
                <a:gd name="T24" fmla="*/ 482 w 482"/>
                <a:gd name="T25" fmla="*/ 57 h 369"/>
                <a:gd name="T26" fmla="*/ 369 w 482"/>
                <a:gd name="T27" fmla="*/ 57 h 369"/>
                <a:gd name="T28" fmla="*/ 284 w 482"/>
                <a:gd name="T29" fmla="*/ 0 h 369"/>
                <a:gd name="T30" fmla="*/ 227 w 482"/>
                <a:gd name="T31" fmla="*/ 57 h 369"/>
                <a:gd name="T32" fmla="*/ 199 w 482"/>
                <a:gd name="T33" fmla="*/ 29 h 369"/>
                <a:gd name="T34" fmla="*/ 114 w 482"/>
                <a:gd name="T35" fmla="*/ 29 h 369"/>
                <a:gd name="T36" fmla="*/ 86 w 482"/>
                <a:gd name="T37" fmla="*/ 5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82" h="369">
                  <a:moveTo>
                    <a:pt x="86" y="57"/>
                  </a:moveTo>
                  <a:lnTo>
                    <a:pt x="29" y="114"/>
                  </a:lnTo>
                  <a:lnTo>
                    <a:pt x="57" y="17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99" y="284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369"/>
                  </a:lnTo>
                  <a:lnTo>
                    <a:pt x="369" y="340"/>
                  </a:lnTo>
                  <a:lnTo>
                    <a:pt x="397" y="227"/>
                  </a:lnTo>
                  <a:lnTo>
                    <a:pt x="482" y="142"/>
                  </a:lnTo>
                  <a:lnTo>
                    <a:pt x="482" y="57"/>
                  </a:lnTo>
                  <a:lnTo>
                    <a:pt x="369" y="57"/>
                  </a:lnTo>
                  <a:lnTo>
                    <a:pt x="284" y="0"/>
                  </a:lnTo>
                  <a:lnTo>
                    <a:pt x="227" y="57"/>
                  </a:lnTo>
                  <a:lnTo>
                    <a:pt x="199" y="29"/>
                  </a:lnTo>
                  <a:lnTo>
                    <a:pt x="114" y="29"/>
                  </a:lnTo>
                  <a:lnTo>
                    <a:pt x="86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87" name="Freeform 747"/>
            <p:cNvSpPr>
              <a:spLocks/>
            </p:cNvSpPr>
            <p:nvPr/>
          </p:nvSpPr>
          <p:spPr bwMode="auto">
            <a:xfrm>
              <a:off x="9415463" y="4079875"/>
              <a:ext cx="990600" cy="585788"/>
            </a:xfrm>
            <a:custGeom>
              <a:avLst/>
              <a:gdLst>
                <a:gd name="T0" fmla="*/ 369 w 624"/>
                <a:gd name="T1" fmla="*/ 312 h 369"/>
                <a:gd name="T2" fmla="*/ 312 w 624"/>
                <a:gd name="T3" fmla="*/ 369 h 369"/>
                <a:gd name="T4" fmla="*/ 284 w 624"/>
                <a:gd name="T5" fmla="*/ 341 h 369"/>
                <a:gd name="T6" fmla="*/ 199 w 624"/>
                <a:gd name="T7" fmla="*/ 341 h 369"/>
                <a:gd name="T8" fmla="*/ 171 w 624"/>
                <a:gd name="T9" fmla="*/ 369 h 369"/>
                <a:gd name="T10" fmla="*/ 85 w 624"/>
                <a:gd name="T11" fmla="*/ 369 h 369"/>
                <a:gd name="T12" fmla="*/ 57 w 624"/>
                <a:gd name="T13" fmla="*/ 341 h 369"/>
                <a:gd name="T14" fmla="*/ 57 w 624"/>
                <a:gd name="T15" fmla="*/ 312 h 369"/>
                <a:gd name="T16" fmla="*/ 0 w 624"/>
                <a:gd name="T17" fmla="*/ 284 h 369"/>
                <a:gd name="T18" fmla="*/ 29 w 624"/>
                <a:gd name="T19" fmla="*/ 256 h 369"/>
                <a:gd name="T20" fmla="*/ 57 w 624"/>
                <a:gd name="T21" fmla="*/ 171 h 369"/>
                <a:gd name="T22" fmla="*/ 85 w 624"/>
                <a:gd name="T23" fmla="*/ 85 h 369"/>
                <a:gd name="T24" fmla="*/ 171 w 624"/>
                <a:gd name="T25" fmla="*/ 57 h 369"/>
                <a:gd name="T26" fmla="*/ 227 w 624"/>
                <a:gd name="T27" fmla="*/ 85 h 369"/>
                <a:gd name="T28" fmla="*/ 256 w 624"/>
                <a:gd name="T29" fmla="*/ 114 h 369"/>
                <a:gd name="T30" fmla="*/ 312 w 624"/>
                <a:gd name="T31" fmla="*/ 0 h 369"/>
                <a:gd name="T32" fmla="*/ 369 w 624"/>
                <a:gd name="T33" fmla="*/ 29 h 369"/>
                <a:gd name="T34" fmla="*/ 369 w 624"/>
                <a:gd name="T35" fmla="*/ 57 h 369"/>
                <a:gd name="T36" fmla="*/ 426 w 624"/>
                <a:gd name="T37" fmla="*/ 85 h 369"/>
                <a:gd name="T38" fmla="*/ 454 w 624"/>
                <a:gd name="T39" fmla="*/ 29 h 369"/>
                <a:gd name="T40" fmla="*/ 482 w 624"/>
                <a:gd name="T41" fmla="*/ 29 h 369"/>
                <a:gd name="T42" fmla="*/ 511 w 624"/>
                <a:gd name="T43" fmla="*/ 85 h 369"/>
                <a:gd name="T44" fmla="*/ 539 w 624"/>
                <a:gd name="T45" fmla="*/ 57 h 369"/>
                <a:gd name="T46" fmla="*/ 624 w 624"/>
                <a:gd name="T47" fmla="*/ 114 h 369"/>
                <a:gd name="T48" fmla="*/ 596 w 624"/>
                <a:gd name="T49" fmla="*/ 142 h 369"/>
                <a:gd name="T50" fmla="*/ 567 w 624"/>
                <a:gd name="T51" fmla="*/ 114 h 369"/>
                <a:gd name="T52" fmla="*/ 539 w 624"/>
                <a:gd name="T53" fmla="*/ 171 h 369"/>
                <a:gd name="T54" fmla="*/ 511 w 624"/>
                <a:gd name="T55" fmla="*/ 171 h 369"/>
                <a:gd name="T56" fmla="*/ 511 w 624"/>
                <a:gd name="T57" fmla="*/ 227 h 369"/>
                <a:gd name="T58" fmla="*/ 426 w 624"/>
                <a:gd name="T59" fmla="*/ 199 h 369"/>
                <a:gd name="T60" fmla="*/ 397 w 624"/>
                <a:gd name="T61" fmla="*/ 227 h 369"/>
                <a:gd name="T62" fmla="*/ 426 w 624"/>
                <a:gd name="T63" fmla="*/ 284 h 369"/>
                <a:gd name="T64" fmla="*/ 369 w 624"/>
                <a:gd name="T65" fmla="*/ 284 h 369"/>
                <a:gd name="T66" fmla="*/ 369 w 624"/>
                <a:gd name="T67" fmla="*/ 31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24" h="369">
                  <a:moveTo>
                    <a:pt x="369" y="312"/>
                  </a:moveTo>
                  <a:lnTo>
                    <a:pt x="312" y="369"/>
                  </a:lnTo>
                  <a:lnTo>
                    <a:pt x="284" y="341"/>
                  </a:lnTo>
                  <a:lnTo>
                    <a:pt x="199" y="341"/>
                  </a:lnTo>
                  <a:lnTo>
                    <a:pt x="171" y="369"/>
                  </a:lnTo>
                  <a:lnTo>
                    <a:pt x="85" y="369"/>
                  </a:lnTo>
                  <a:lnTo>
                    <a:pt x="57" y="341"/>
                  </a:lnTo>
                  <a:lnTo>
                    <a:pt x="57" y="312"/>
                  </a:lnTo>
                  <a:lnTo>
                    <a:pt x="0" y="284"/>
                  </a:lnTo>
                  <a:lnTo>
                    <a:pt x="29" y="256"/>
                  </a:lnTo>
                  <a:lnTo>
                    <a:pt x="57" y="171"/>
                  </a:lnTo>
                  <a:lnTo>
                    <a:pt x="85" y="85"/>
                  </a:lnTo>
                  <a:lnTo>
                    <a:pt x="171" y="57"/>
                  </a:lnTo>
                  <a:lnTo>
                    <a:pt x="227" y="85"/>
                  </a:lnTo>
                  <a:lnTo>
                    <a:pt x="256" y="114"/>
                  </a:lnTo>
                  <a:lnTo>
                    <a:pt x="312" y="0"/>
                  </a:lnTo>
                  <a:lnTo>
                    <a:pt x="369" y="29"/>
                  </a:lnTo>
                  <a:lnTo>
                    <a:pt x="369" y="57"/>
                  </a:lnTo>
                  <a:lnTo>
                    <a:pt x="426" y="85"/>
                  </a:lnTo>
                  <a:lnTo>
                    <a:pt x="454" y="29"/>
                  </a:lnTo>
                  <a:lnTo>
                    <a:pt x="482" y="29"/>
                  </a:lnTo>
                  <a:lnTo>
                    <a:pt x="511" y="85"/>
                  </a:lnTo>
                  <a:lnTo>
                    <a:pt x="539" y="57"/>
                  </a:lnTo>
                  <a:lnTo>
                    <a:pt x="624" y="114"/>
                  </a:lnTo>
                  <a:lnTo>
                    <a:pt x="596" y="142"/>
                  </a:lnTo>
                  <a:lnTo>
                    <a:pt x="567" y="114"/>
                  </a:lnTo>
                  <a:lnTo>
                    <a:pt x="539" y="171"/>
                  </a:lnTo>
                  <a:lnTo>
                    <a:pt x="511" y="171"/>
                  </a:lnTo>
                  <a:lnTo>
                    <a:pt x="511" y="227"/>
                  </a:lnTo>
                  <a:lnTo>
                    <a:pt x="426" y="199"/>
                  </a:lnTo>
                  <a:lnTo>
                    <a:pt x="397" y="227"/>
                  </a:lnTo>
                  <a:lnTo>
                    <a:pt x="426" y="284"/>
                  </a:lnTo>
                  <a:lnTo>
                    <a:pt x="369" y="284"/>
                  </a:lnTo>
                  <a:lnTo>
                    <a:pt x="369" y="31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88" name="Freeform 748"/>
            <p:cNvSpPr>
              <a:spLocks/>
            </p:cNvSpPr>
            <p:nvPr/>
          </p:nvSpPr>
          <p:spPr bwMode="auto">
            <a:xfrm>
              <a:off x="8831263" y="3270250"/>
              <a:ext cx="1214437" cy="990600"/>
            </a:xfrm>
            <a:custGeom>
              <a:avLst/>
              <a:gdLst>
                <a:gd name="T0" fmla="*/ 737 w 765"/>
                <a:gd name="T1" fmla="*/ 539 h 624"/>
                <a:gd name="T2" fmla="*/ 680 w 765"/>
                <a:gd name="T3" fmla="*/ 510 h 624"/>
                <a:gd name="T4" fmla="*/ 624 w 765"/>
                <a:gd name="T5" fmla="*/ 624 h 624"/>
                <a:gd name="T6" fmla="*/ 595 w 765"/>
                <a:gd name="T7" fmla="*/ 595 h 624"/>
                <a:gd name="T8" fmla="*/ 539 w 765"/>
                <a:gd name="T9" fmla="*/ 567 h 624"/>
                <a:gd name="T10" fmla="*/ 453 w 765"/>
                <a:gd name="T11" fmla="*/ 595 h 624"/>
                <a:gd name="T12" fmla="*/ 425 w 765"/>
                <a:gd name="T13" fmla="*/ 595 h 624"/>
                <a:gd name="T14" fmla="*/ 453 w 765"/>
                <a:gd name="T15" fmla="*/ 539 h 624"/>
                <a:gd name="T16" fmla="*/ 368 w 765"/>
                <a:gd name="T17" fmla="*/ 539 h 624"/>
                <a:gd name="T18" fmla="*/ 397 w 765"/>
                <a:gd name="T19" fmla="*/ 397 h 624"/>
                <a:gd name="T20" fmla="*/ 312 w 765"/>
                <a:gd name="T21" fmla="*/ 312 h 624"/>
                <a:gd name="T22" fmla="*/ 85 w 765"/>
                <a:gd name="T23" fmla="*/ 312 h 624"/>
                <a:gd name="T24" fmla="*/ 57 w 765"/>
                <a:gd name="T25" fmla="*/ 284 h 624"/>
                <a:gd name="T26" fmla="*/ 28 w 765"/>
                <a:gd name="T27" fmla="*/ 284 h 624"/>
                <a:gd name="T28" fmla="*/ 28 w 765"/>
                <a:gd name="T29" fmla="*/ 199 h 624"/>
                <a:gd name="T30" fmla="*/ 0 w 765"/>
                <a:gd name="T31" fmla="*/ 170 h 624"/>
                <a:gd name="T32" fmla="*/ 0 w 765"/>
                <a:gd name="T33" fmla="*/ 142 h 624"/>
                <a:gd name="T34" fmla="*/ 113 w 765"/>
                <a:gd name="T35" fmla="*/ 85 h 624"/>
                <a:gd name="T36" fmla="*/ 113 w 765"/>
                <a:gd name="T37" fmla="*/ 0 h 624"/>
                <a:gd name="T38" fmla="*/ 539 w 765"/>
                <a:gd name="T39" fmla="*/ 0 h 624"/>
                <a:gd name="T40" fmla="*/ 567 w 765"/>
                <a:gd name="T41" fmla="*/ 28 h 624"/>
                <a:gd name="T42" fmla="*/ 539 w 765"/>
                <a:gd name="T43" fmla="*/ 85 h 624"/>
                <a:gd name="T44" fmla="*/ 624 w 765"/>
                <a:gd name="T45" fmla="*/ 114 h 624"/>
                <a:gd name="T46" fmla="*/ 595 w 765"/>
                <a:gd name="T47" fmla="*/ 199 h 624"/>
                <a:gd name="T48" fmla="*/ 652 w 765"/>
                <a:gd name="T49" fmla="*/ 340 h 624"/>
                <a:gd name="T50" fmla="*/ 737 w 765"/>
                <a:gd name="T51" fmla="*/ 369 h 624"/>
                <a:gd name="T52" fmla="*/ 765 w 765"/>
                <a:gd name="T53" fmla="*/ 510 h 624"/>
                <a:gd name="T54" fmla="*/ 737 w 765"/>
                <a:gd name="T55" fmla="*/ 539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5" h="624">
                  <a:moveTo>
                    <a:pt x="737" y="539"/>
                  </a:moveTo>
                  <a:lnTo>
                    <a:pt x="680" y="510"/>
                  </a:lnTo>
                  <a:lnTo>
                    <a:pt x="624" y="624"/>
                  </a:lnTo>
                  <a:lnTo>
                    <a:pt x="595" y="595"/>
                  </a:lnTo>
                  <a:lnTo>
                    <a:pt x="539" y="567"/>
                  </a:lnTo>
                  <a:lnTo>
                    <a:pt x="453" y="595"/>
                  </a:lnTo>
                  <a:lnTo>
                    <a:pt x="425" y="595"/>
                  </a:lnTo>
                  <a:lnTo>
                    <a:pt x="453" y="539"/>
                  </a:lnTo>
                  <a:lnTo>
                    <a:pt x="368" y="539"/>
                  </a:lnTo>
                  <a:lnTo>
                    <a:pt x="397" y="397"/>
                  </a:lnTo>
                  <a:lnTo>
                    <a:pt x="312" y="312"/>
                  </a:lnTo>
                  <a:lnTo>
                    <a:pt x="85" y="312"/>
                  </a:lnTo>
                  <a:lnTo>
                    <a:pt x="57" y="284"/>
                  </a:lnTo>
                  <a:lnTo>
                    <a:pt x="28" y="284"/>
                  </a:lnTo>
                  <a:lnTo>
                    <a:pt x="28" y="199"/>
                  </a:lnTo>
                  <a:lnTo>
                    <a:pt x="0" y="170"/>
                  </a:lnTo>
                  <a:lnTo>
                    <a:pt x="0" y="142"/>
                  </a:lnTo>
                  <a:lnTo>
                    <a:pt x="113" y="85"/>
                  </a:lnTo>
                  <a:lnTo>
                    <a:pt x="113" y="0"/>
                  </a:lnTo>
                  <a:lnTo>
                    <a:pt x="539" y="0"/>
                  </a:lnTo>
                  <a:lnTo>
                    <a:pt x="567" y="28"/>
                  </a:lnTo>
                  <a:lnTo>
                    <a:pt x="539" y="85"/>
                  </a:lnTo>
                  <a:lnTo>
                    <a:pt x="624" y="114"/>
                  </a:lnTo>
                  <a:lnTo>
                    <a:pt x="595" y="199"/>
                  </a:lnTo>
                  <a:lnTo>
                    <a:pt x="652" y="340"/>
                  </a:lnTo>
                  <a:lnTo>
                    <a:pt x="737" y="369"/>
                  </a:lnTo>
                  <a:lnTo>
                    <a:pt x="765" y="510"/>
                  </a:lnTo>
                  <a:lnTo>
                    <a:pt x="737" y="53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89" name="Freeform 749"/>
            <p:cNvSpPr>
              <a:spLocks/>
            </p:cNvSpPr>
            <p:nvPr/>
          </p:nvSpPr>
          <p:spPr bwMode="auto">
            <a:xfrm>
              <a:off x="9686925" y="3314700"/>
              <a:ext cx="989013" cy="1036638"/>
            </a:xfrm>
            <a:custGeom>
              <a:avLst/>
              <a:gdLst>
                <a:gd name="T0" fmla="*/ 28 w 623"/>
                <a:gd name="T1" fmla="*/ 0 h 653"/>
                <a:gd name="T2" fmla="*/ 0 w 623"/>
                <a:gd name="T3" fmla="*/ 57 h 653"/>
                <a:gd name="T4" fmla="*/ 85 w 623"/>
                <a:gd name="T5" fmla="*/ 86 h 653"/>
                <a:gd name="T6" fmla="*/ 56 w 623"/>
                <a:gd name="T7" fmla="*/ 171 h 653"/>
                <a:gd name="T8" fmla="*/ 113 w 623"/>
                <a:gd name="T9" fmla="*/ 312 h 653"/>
                <a:gd name="T10" fmla="*/ 198 w 623"/>
                <a:gd name="T11" fmla="*/ 341 h 653"/>
                <a:gd name="T12" fmla="*/ 226 w 623"/>
                <a:gd name="T13" fmla="*/ 482 h 653"/>
                <a:gd name="T14" fmla="*/ 198 w 623"/>
                <a:gd name="T15" fmla="*/ 511 h 653"/>
                <a:gd name="T16" fmla="*/ 198 w 623"/>
                <a:gd name="T17" fmla="*/ 539 h 653"/>
                <a:gd name="T18" fmla="*/ 255 w 623"/>
                <a:gd name="T19" fmla="*/ 567 h 653"/>
                <a:gd name="T20" fmla="*/ 283 w 623"/>
                <a:gd name="T21" fmla="*/ 511 h 653"/>
                <a:gd name="T22" fmla="*/ 311 w 623"/>
                <a:gd name="T23" fmla="*/ 511 h 653"/>
                <a:gd name="T24" fmla="*/ 340 w 623"/>
                <a:gd name="T25" fmla="*/ 567 h 653"/>
                <a:gd name="T26" fmla="*/ 368 w 623"/>
                <a:gd name="T27" fmla="*/ 539 h 653"/>
                <a:gd name="T28" fmla="*/ 453 w 623"/>
                <a:gd name="T29" fmla="*/ 596 h 653"/>
                <a:gd name="T30" fmla="*/ 567 w 623"/>
                <a:gd name="T31" fmla="*/ 653 h 653"/>
                <a:gd name="T32" fmla="*/ 623 w 623"/>
                <a:gd name="T33" fmla="*/ 653 h 653"/>
                <a:gd name="T34" fmla="*/ 567 w 623"/>
                <a:gd name="T35" fmla="*/ 596 h 653"/>
                <a:gd name="T36" fmla="*/ 595 w 623"/>
                <a:gd name="T37" fmla="*/ 539 h 653"/>
                <a:gd name="T38" fmla="*/ 538 w 623"/>
                <a:gd name="T39" fmla="*/ 511 h 653"/>
                <a:gd name="T40" fmla="*/ 510 w 623"/>
                <a:gd name="T41" fmla="*/ 511 h 653"/>
                <a:gd name="T42" fmla="*/ 510 w 623"/>
                <a:gd name="T43" fmla="*/ 482 h 653"/>
                <a:gd name="T44" fmla="*/ 453 w 623"/>
                <a:gd name="T45" fmla="*/ 454 h 653"/>
                <a:gd name="T46" fmla="*/ 453 w 623"/>
                <a:gd name="T47" fmla="*/ 426 h 653"/>
                <a:gd name="T48" fmla="*/ 481 w 623"/>
                <a:gd name="T49" fmla="*/ 397 h 653"/>
                <a:gd name="T50" fmla="*/ 453 w 623"/>
                <a:gd name="T51" fmla="*/ 397 h 653"/>
                <a:gd name="T52" fmla="*/ 425 w 623"/>
                <a:gd name="T53" fmla="*/ 369 h 653"/>
                <a:gd name="T54" fmla="*/ 510 w 623"/>
                <a:gd name="T55" fmla="*/ 312 h 653"/>
                <a:gd name="T56" fmla="*/ 538 w 623"/>
                <a:gd name="T57" fmla="*/ 284 h 653"/>
                <a:gd name="T58" fmla="*/ 510 w 623"/>
                <a:gd name="T59" fmla="*/ 256 h 653"/>
                <a:gd name="T60" fmla="*/ 425 w 623"/>
                <a:gd name="T61" fmla="*/ 284 h 653"/>
                <a:gd name="T62" fmla="*/ 340 w 623"/>
                <a:gd name="T63" fmla="*/ 256 h 653"/>
                <a:gd name="T64" fmla="*/ 368 w 623"/>
                <a:gd name="T65" fmla="*/ 171 h 653"/>
                <a:gd name="T66" fmla="*/ 340 w 623"/>
                <a:gd name="T67" fmla="*/ 86 h 653"/>
                <a:gd name="T68" fmla="*/ 255 w 623"/>
                <a:gd name="T69" fmla="*/ 86 h 653"/>
                <a:gd name="T70" fmla="*/ 198 w 623"/>
                <a:gd name="T71" fmla="*/ 57 h 653"/>
                <a:gd name="T72" fmla="*/ 113 w 623"/>
                <a:gd name="T73" fmla="*/ 57 h 653"/>
                <a:gd name="T74" fmla="*/ 28 w 623"/>
                <a:gd name="T75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3" h="653">
                  <a:moveTo>
                    <a:pt x="28" y="0"/>
                  </a:moveTo>
                  <a:lnTo>
                    <a:pt x="0" y="57"/>
                  </a:lnTo>
                  <a:lnTo>
                    <a:pt x="85" y="86"/>
                  </a:lnTo>
                  <a:lnTo>
                    <a:pt x="56" y="171"/>
                  </a:lnTo>
                  <a:lnTo>
                    <a:pt x="113" y="312"/>
                  </a:lnTo>
                  <a:lnTo>
                    <a:pt x="198" y="341"/>
                  </a:lnTo>
                  <a:lnTo>
                    <a:pt x="226" y="482"/>
                  </a:lnTo>
                  <a:lnTo>
                    <a:pt x="198" y="511"/>
                  </a:lnTo>
                  <a:lnTo>
                    <a:pt x="198" y="539"/>
                  </a:lnTo>
                  <a:lnTo>
                    <a:pt x="255" y="567"/>
                  </a:lnTo>
                  <a:lnTo>
                    <a:pt x="283" y="511"/>
                  </a:lnTo>
                  <a:lnTo>
                    <a:pt x="311" y="511"/>
                  </a:lnTo>
                  <a:lnTo>
                    <a:pt x="340" y="567"/>
                  </a:lnTo>
                  <a:lnTo>
                    <a:pt x="368" y="539"/>
                  </a:lnTo>
                  <a:lnTo>
                    <a:pt x="453" y="596"/>
                  </a:lnTo>
                  <a:lnTo>
                    <a:pt x="567" y="653"/>
                  </a:lnTo>
                  <a:lnTo>
                    <a:pt x="623" y="653"/>
                  </a:lnTo>
                  <a:lnTo>
                    <a:pt x="567" y="596"/>
                  </a:lnTo>
                  <a:lnTo>
                    <a:pt x="595" y="539"/>
                  </a:lnTo>
                  <a:lnTo>
                    <a:pt x="538" y="511"/>
                  </a:lnTo>
                  <a:lnTo>
                    <a:pt x="510" y="511"/>
                  </a:lnTo>
                  <a:lnTo>
                    <a:pt x="510" y="482"/>
                  </a:lnTo>
                  <a:lnTo>
                    <a:pt x="453" y="454"/>
                  </a:lnTo>
                  <a:lnTo>
                    <a:pt x="453" y="426"/>
                  </a:lnTo>
                  <a:lnTo>
                    <a:pt x="481" y="397"/>
                  </a:lnTo>
                  <a:lnTo>
                    <a:pt x="453" y="397"/>
                  </a:lnTo>
                  <a:lnTo>
                    <a:pt x="425" y="369"/>
                  </a:lnTo>
                  <a:lnTo>
                    <a:pt x="510" y="312"/>
                  </a:lnTo>
                  <a:lnTo>
                    <a:pt x="538" y="284"/>
                  </a:lnTo>
                  <a:lnTo>
                    <a:pt x="510" y="256"/>
                  </a:lnTo>
                  <a:lnTo>
                    <a:pt x="425" y="284"/>
                  </a:lnTo>
                  <a:lnTo>
                    <a:pt x="340" y="256"/>
                  </a:lnTo>
                  <a:lnTo>
                    <a:pt x="368" y="171"/>
                  </a:lnTo>
                  <a:lnTo>
                    <a:pt x="340" y="86"/>
                  </a:lnTo>
                  <a:lnTo>
                    <a:pt x="255" y="86"/>
                  </a:lnTo>
                  <a:lnTo>
                    <a:pt x="198" y="57"/>
                  </a:lnTo>
                  <a:lnTo>
                    <a:pt x="113" y="57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90" name="Freeform 750"/>
            <p:cNvSpPr>
              <a:spLocks/>
            </p:cNvSpPr>
            <p:nvPr/>
          </p:nvSpPr>
          <p:spPr bwMode="auto">
            <a:xfrm>
              <a:off x="10226675" y="3000375"/>
              <a:ext cx="1530350" cy="1260475"/>
            </a:xfrm>
            <a:custGeom>
              <a:avLst/>
              <a:gdLst>
                <a:gd name="T0" fmla="*/ 139 w 964"/>
                <a:gd name="T1" fmla="*/ 597 h 794"/>
                <a:gd name="T2" fmla="*/ 397 w 964"/>
                <a:gd name="T3" fmla="*/ 624 h 794"/>
                <a:gd name="T4" fmla="*/ 453 w 964"/>
                <a:gd name="T5" fmla="*/ 680 h 794"/>
                <a:gd name="T6" fmla="*/ 397 w 964"/>
                <a:gd name="T7" fmla="*/ 709 h 794"/>
                <a:gd name="T8" fmla="*/ 453 w 964"/>
                <a:gd name="T9" fmla="*/ 765 h 794"/>
                <a:gd name="T10" fmla="*/ 595 w 964"/>
                <a:gd name="T11" fmla="*/ 737 h 794"/>
                <a:gd name="T12" fmla="*/ 623 w 964"/>
                <a:gd name="T13" fmla="*/ 794 h 794"/>
                <a:gd name="T14" fmla="*/ 652 w 964"/>
                <a:gd name="T15" fmla="*/ 737 h 794"/>
                <a:gd name="T16" fmla="*/ 680 w 964"/>
                <a:gd name="T17" fmla="*/ 737 h 794"/>
                <a:gd name="T18" fmla="*/ 595 w 964"/>
                <a:gd name="T19" fmla="*/ 595 h 794"/>
                <a:gd name="T20" fmla="*/ 652 w 964"/>
                <a:gd name="T21" fmla="*/ 567 h 794"/>
                <a:gd name="T22" fmla="*/ 680 w 964"/>
                <a:gd name="T23" fmla="*/ 595 h 794"/>
                <a:gd name="T24" fmla="*/ 737 w 964"/>
                <a:gd name="T25" fmla="*/ 510 h 794"/>
                <a:gd name="T26" fmla="*/ 822 w 964"/>
                <a:gd name="T27" fmla="*/ 510 h 794"/>
                <a:gd name="T28" fmla="*/ 907 w 964"/>
                <a:gd name="T29" fmla="*/ 454 h 794"/>
                <a:gd name="T30" fmla="*/ 935 w 964"/>
                <a:gd name="T31" fmla="*/ 510 h 794"/>
                <a:gd name="T32" fmla="*/ 964 w 964"/>
                <a:gd name="T33" fmla="*/ 454 h 794"/>
                <a:gd name="T34" fmla="*/ 907 w 964"/>
                <a:gd name="T35" fmla="*/ 397 h 794"/>
                <a:gd name="T36" fmla="*/ 850 w 964"/>
                <a:gd name="T37" fmla="*/ 227 h 794"/>
                <a:gd name="T38" fmla="*/ 879 w 964"/>
                <a:gd name="T39" fmla="*/ 198 h 794"/>
                <a:gd name="T40" fmla="*/ 822 w 964"/>
                <a:gd name="T41" fmla="*/ 170 h 794"/>
                <a:gd name="T42" fmla="*/ 708 w 964"/>
                <a:gd name="T43" fmla="*/ 227 h 794"/>
                <a:gd name="T44" fmla="*/ 652 w 964"/>
                <a:gd name="T45" fmla="*/ 198 h 794"/>
                <a:gd name="T46" fmla="*/ 652 w 964"/>
                <a:gd name="T47" fmla="*/ 113 h 794"/>
                <a:gd name="T48" fmla="*/ 708 w 964"/>
                <a:gd name="T49" fmla="*/ 85 h 794"/>
                <a:gd name="T50" fmla="*/ 680 w 964"/>
                <a:gd name="T51" fmla="*/ 28 h 794"/>
                <a:gd name="T52" fmla="*/ 595 w 964"/>
                <a:gd name="T53" fmla="*/ 85 h 794"/>
                <a:gd name="T54" fmla="*/ 510 w 964"/>
                <a:gd name="T55" fmla="*/ 85 h 794"/>
                <a:gd name="T56" fmla="*/ 425 w 964"/>
                <a:gd name="T57" fmla="*/ 113 h 794"/>
                <a:gd name="T58" fmla="*/ 340 w 964"/>
                <a:gd name="T59" fmla="*/ 113 h 794"/>
                <a:gd name="T60" fmla="*/ 283 w 964"/>
                <a:gd name="T61" fmla="*/ 28 h 794"/>
                <a:gd name="T62" fmla="*/ 227 w 964"/>
                <a:gd name="T63" fmla="*/ 0 h 794"/>
                <a:gd name="T64" fmla="*/ 170 w 964"/>
                <a:gd name="T65" fmla="*/ 57 h 794"/>
                <a:gd name="T66" fmla="*/ 113 w 964"/>
                <a:gd name="T67" fmla="*/ 28 h 794"/>
                <a:gd name="T68" fmla="*/ 113 w 964"/>
                <a:gd name="T69" fmla="*/ 113 h 794"/>
                <a:gd name="T70" fmla="*/ 198 w 964"/>
                <a:gd name="T71" fmla="*/ 170 h 794"/>
                <a:gd name="T72" fmla="*/ 141 w 964"/>
                <a:gd name="T73" fmla="*/ 255 h 794"/>
                <a:gd name="T74" fmla="*/ 141 w 964"/>
                <a:gd name="T75" fmla="*/ 312 h 794"/>
                <a:gd name="T76" fmla="*/ 28 w 964"/>
                <a:gd name="T77" fmla="*/ 369 h 794"/>
                <a:gd name="T78" fmla="*/ 0 w 964"/>
                <a:gd name="T79" fmla="*/ 454 h 794"/>
                <a:gd name="T80" fmla="*/ 85 w 964"/>
                <a:gd name="T81" fmla="*/ 482 h 794"/>
                <a:gd name="T82" fmla="*/ 170 w 964"/>
                <a:gd name="T83" fmla="*/ 454 h 794"/>
                <a:gd name="T84" fmla="*/ 198 w 964"/>
                <a:gd name="T85" fmla="*/ 482 h 794"/>
                <a:gd name="T86" fmla="*/ 170 w 964"/>
                <a:gd name="T87" fmla="*/ 510 h 794"/>
                <a:gd name="T88" fmla="*/ 85 w 964"/>
                <a:gd name="T89" fmla="*/ 567 h 794"/>
                <a:gd name="T90" fmla="*/ 113 w 964"/>
                <a:gd name="T91" fmla="*/ 595 h 794"/>
                <a:gd name="T92" fmla="*/ 139 w 964"/>
                <a:gd name="T93" fmla="*/ 59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4" h="794">
                  <a:moveTo>
                    <a:pt x="139" y="597"/>
                  </a:moveTo>
                  <a:lnTo>
                    <a:pt x="397" y="624"/>
                  </a:lnTo>
                  <a:lnTo>
                    <a:pt x="453" y="680"/>
                  </a:lnTo>
                  <a:lnTo>
                    <a:pt x="397" y="709"/>
                  </a:lnTo>
                  <a:lnTo>
                    <a:pt x="453" y="765"/>
                  </a:lnTo>
                  <a:lnTo>
                    <a:pt x="595" y="737"/>
                  </a:lnTo>
                  <a:lnTo>
                    <a:pt x="623" y="794"/>
                  </a:lnTo>
                  <a:lnTo>
                    <a:pt x="652" y="737"/>
                  </a:lnTo>
                  <a:lnTo>
                    <a:pt x="680" y="737"/>
                  </a:lnTo>
                  <a:lnTo>
                    <a:pt x="595" y="595"/>
                  </a:lnTo>
                  <a:lnTo>
                    <a:pt x="652" y="567"/>
                  </a:lnTo>
                  <a:lnTo>
                    <a:pt x="680" y="595"/>
                  </a:lnTo>
                  <a:lnTo>
                    <a:pt x="737" y="510"/>
                  </a:lnTo>
                  <a:lnTo>
                    <a:pt x="822" y="510"/>
                  </a:lnTo>
                  <a:lnTo>
                    <a:pt x="907" y="454"/>
                  </a:lnTo>
                  <a:lnTo>
                    <a:pt x="935" y="510"/>
                  </a:lnTo>
                  <a:lnTo>
                    <a:pt x="964" y="454"/>
                  </a:lnTo>
                  <a:lnTo>
                    <a:pt x="907" y="397"/>
                  </a:lnTo>
                  <a:lnTo>
                    <a:pt x="850" y="227"/>
                  </a:lnTo>
                  <a:lnTo>
                    <a:pt x="879" y="198"/>
                  </a:lnTo>
                  <a:lnTo>
                    <a:pt x="822" y="170"/>
                  </a:lnTo>
                  <a:lnTo>
                    <a:pt x="708" y="227"/>
                  </a:lnTo>
                  <a:lnTo>
                    <a:pt x="652" y="198"/>
                  </a:lnTo>
                  <a:lnTo>
                    <a:pt x="652" y="113"/>
                  </a:lnTo>
                  <a:lnTo>
                    <a:pt x="708" y="85"/>
                  </a:lnTo>
                  <a:lnTo>
                    <a:pt x="680" y="28"/>
                  </a:lnTo>
                  <a:lnTo>
                    <a:pt x="595" y="85"/>
                  </a:lnTo>
                  <a:lnTo>
                    <a:pt x="510" y="85"/>
                  </a:lnTo>
                  <a:lnTo>
                    <a:pt x="425" y="113"/>
                  </a:lnTo>
                  <a:lnTo>
                    <a:pt x="340" y="113"/>
                  </a:lnTo>
                  <a:lnTo>
                    <a:pt x="283" y="28"/>
                  </a:lnTo>
                  <a:lnTo>
                    <a:pt x="227" y="0"/>
                  </a:lnTo>
                  <a:lnTo>
                    <a:pt x="170" y="57"/>
                  </a:lnTo>
                  <a:lnTo>
                    <a:pt x="113" y="28"/>
                  </a:lnTo>
                  <a:lnTo>
                    <a:pt x="113" y="113"/>
                  </a:lnTo>
                  <a:lnTo>
                    <a:pt x="198" y="170"/>
                  </a:lnTo>
                  <a:lnTo>
                    <a:pt x="141" y="255"/>
                  </a:lnTo>
                  <a:lnTo>
                    <a:pt x="141" y="312"/>
                  </a:lnTo>
                  <a:lnTo>
                    <a:pt x="28" y="369"/>
                  </a:lnTo>
                  <a:lnTo>
                    <a:pt x="0" y="454"/>
                  </a:lnTo>
                  <a:lnTo>
                    <a:pt x="85" y="482"/>
                  </a:lnTo>
                  <a:lnTo>
                    <a:pt x="170" y="454"/>
                  </a:lnTo>
                  <a:lnTo>
                    <a:pt x="198" y="482"/>
                  </a:lnTo>
                  <a:lnTo>
                    <a:pt x="170" y="510"/>
                  </a:lnTo>
                  <a:lnTo>
                    <a:pt x="85" y="567"/>
                  </a:lnTo>
                  <a:lnTo>
                    <a:pt x="113" y="595"/>
                  </a:lnTo>
                  <a:lnTo>
                    <a:pt x="139" y="5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91" name="Freeform 751"/>
            <p:cNvSpPr>
              <a:spLocks/>
            </p:cNvSpPr>
            <p:nvPr/>
          </p:nvSpPr>
          <p:spPr bwMode="auto">
            <a:xfrm>
              <a:off x="10406063" y="3944938"/>
              <a:ext cx="809625" cy="495300"/>
            </a:xfrm>
            <a:custGeom>
              <a:avLst/>
              <a:gdLst>
                <a:gd name="T0" fmla="*/ 482 w 510"/>
                <a:gd name="T1" fmla="*/ 142 h 312"/>
                <a:gd name="T2" fmla="*/ 340 w 510"/>
                <a:gd name="T3" fmla="*/ 170 h 312"/>
                <a:gd name="T4" fmla="*/ 284 w 510"/>
                <a:gd name="T5" fmla="*/ 114 h 312"/>
                <a:gd name="T6" fmla="*/ 340 w 510"/>
                <a:gd name="T7" fmla="*/ 85 h 312"/>
                <a:gd name="T8" fmla="*/ 284 w 510"/>
                <a:gd name="T9" fmla="*/ 29 h 312"/>
                <a:gd name="T10" fmla="*/ 28 w 510"/>
                <a:gd name="T11" fmla="*/ 0 h 312"/>
                <a:gd name="T12" fmla="*/ 0 w 510"/>
                <a:gd name="T13" fmla="*/ 29 h 312"/>
                <a:gd name="T14" fmla="*/ 0 w 510"/>
                <a:gd name="T15" fmla="*/ 57 h 312"/>
                <a:gd name="T16" fmla="*/ 57 w 510"/>
                <a:gd name="T17" fmla="*/ 85 h 312"/>
                <a:gd name="T18" fmla="*/ 57 w 510"/>
                <a:gd name="T19" fmla="*/ 114 h 312"/>
                <a:gd name="T20" fmla="*/ 85 w 510"/>
                <a:gd name="T21" fmla="*/ 114 h 312"/>
                <a:gd name="T22" fmla="*/ 142 w 510"/>
                <a:gd name="T23" fmla="*/ 142 h 312"/>
                <a:gd name="T24" fmla="*/ 114 w 510"/>
                <a:gd name="T25" fmla="*/ 199 h 312"/>
                <a:gd name="T26" fmla="*/ 170 w 510"/>
                <a:gd name="T27" fmla="*/ 256 h 312"/>
                <a:gd name="T28" fmla="*/ 199 w 510"/>
                <a:gd name="T29" fmla="*/ 312 h 312"/>
                <a:gd name="T30" fmla="*/ 227 w 510"/>
                <a:gd name="T31" fmla="*/ 312 h 312"/>
                <a:gd name="T32" fmla="*/ 255 w 510"/>
                <a:gd name="T33" fmla="*/ 284 h 312"/>
                <a:gd name="T34" fmla="*/ 312 w 510"/>
                <a:gd name="T35" fmla="*/ 284 h 312"/>
                <a:gd name="T36" fmla="*/ 340 w 510"/>
                <a:gd name="T37" fmla="*/ 256 h 312"/>
                <a:gd name="T38" fmla="*/ 482 w 510"/>
                <a:gd name="T39" fmla="*/ 284 h 312"/>
                <a:gd name="T40" fmla="*/ 510 w 510"/>
                <a:gd name="T41" fmla="*/ 199 h 312"/>
                <a:gd name="T42" fmla="*/ 482 w 510"/>
                <a:gd name="T43" fmla="*/ 14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0" h="312">
                  <a:moveTo>
                    <a:pt x="482" y="142"/>
                  </a:moveTo>
                  <a:lnTo>
                    <a:pt x="340" y="170"/>
                  </a:lnTo>
                  <a:lnTo>
                    <a:pt x="284" y="114"/>
                  </a:lnTo>
                  <a:lnTo>
                    <a:pt x="340" y="85"/>
                  </a:lnTo>
                  <a:lnTo>
                    <a:pt x="284" y="29"/>
                  </a:lnTo>
                  <a:lnTo>
                    <a:pt x="28" y="0"/>
                  </a:lnTo>
                  <a:lnTo>
                    <a:pt x="0" y="29"/>
                  </a:lnTo>
                  <a:lnTo>
                    <a:pt x="0" y="57"/>
                  </a:lnTo>
                  <a:lnTo>
                    <a:pt x="57" y="85"/>
                  </a:lnTo>
                  <a:lnTo>
                    <a:pt x="57" y="114"/>
                  </a:lnTo>
                  <a:lnTo>
                    <a:pt x="85" y="114"/>
                  </a:lnTo>
                  <a:lnTo>
                    <a:pt x="142" y="142"/>
                  </a:lnTo>
                  <a:lnTo>
                    <a:pt x="114" y="199"/>
                  </a:lnTo>
                  <a:lnTo>
                    <a:pt x="170" y="256"/>
                  </a:lnTo>
                  <a:lnTo>
                    <a:pt x="199" y="312"/>
                  </a:lnTo>
                  <a:lnTo>
                    <a:pt x="227" y="312"/>
                  </a:lnTo>
                  <a:lnTo>
                    <a:pt x="255" y="284"/>
                  </a:lnTo>
                  <a:lnTo>
                    <a:pt x="312" y="284"/>
                  </a:lnTo>
                  <a:lnTo>
                    <a:pt x="340" y="256"/>
                  </a:lnTo>
                  <a:lnTo>
                    <a:pt x="482" y="284"/>
                  </a:lnTo>
                  <a:lnTo>
                    <a:pt x="510" y="199"/>
                  </a:lnTo>
                  <a:lnTo>
                    <a:pt x="482" y="14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92" name="Freeform 752"/>
            <p:cNvSpPr>
              <a:spLocks/>
            </p:cNvSpPr>
            <p:nvPr/>
          </p:nvSpPr>
          <p:spPr bwMode="auto">
            <a:xfrm>
              <a:off x="10001250" y="4260850"/>
              <a:ext cx="674688" cy="584200"/>
            </a:xfrm>
            <a:custGeom>
              <a:avLst/>
              <a:gdLst>
                <a:gd name="T0" fmla="*/ 369 w 425"/>
                <a:gd name="T1" fmla="*/ 57 h 368"/>
                <a:gd name="T2" fmla="*/ 340 w 425"/>
                <a:gd name="T3" fmla="*/ 142 h 368"/>
                <a:gd name="T4" fmla="*/ 397 w 425"/>
                <a:gd name="T5" fmla="*/ 198 h 368"/>
                <a:gd name="T6" fmla="*/ 425 w 425"/>
                <a:gd name="T7" fmla="*/ 312 h 368"/>
                <a:gd name="T8" fmla="*/ 369 w 425"/>
                <a:gd name="T9" fmla="*/ 368 h 368"/>
                <a:gd name="T10" fmla="*/ 312 w 425"/>
                <a:gd name="T11" fmla="*/ 340 h 368"/>
                <a:gd name="T12" fmla="*/ 198 w 425"/>
                <a:gd name="T13" fmla="*/ 340 h 368"/>
                <a:gd name="T14" fmla="*/ 198 w 425"/>
                <a:gd name="T15" fmla="*/ 255 h 368"/>
                <a:gd name="T16" fmla="*/ 85 w 425"/>
                <a:gd name="T17" fmla="*/ 255 h 368"/>
                <a:gd name="T18" fmla="*/ 0 w 425"/>
                <a:gd name="T19" fmla="*/ 198 h 368"/>
                <a:gd name="T20" fmla="*/ 0 w 425"/>
                <a:gd name="T21" fmla="*/ 170 h 368"/>
                <a:gd name="T22" fmla="*/ 57 w 425"/>
                <a:gd name="T23" fmla="*/ 170 h 368"/>
                <a:gd name="T24" fmla="*/ 28 w 425"/>
                <a:gd name="T25" fmla="*/ 113 h 368"/>
                <a:gd name="T26" fmla="*/ 57 w 425"/>
                <a:gd name="T27" fmla="*/ 85 h 368"/>
                <a:gd name="T28" fmla="*/ 142 w 425"/>
                <a:gd name="T29" fmla="*/ 113 h 368"/>
                <a:gd name="T30" fmla="*/ 142 w 425"/>
                <a:gd name="T31" fmla="*/ 57 h 368"/>
                <a:gd name="T32" fmla="*/ 170 w 425"/>
                <a:gd name="T33" fmla="*/ 57 h 368"/>
                <a:gd name="T34" fmla="*/ 198 w 425"/>
                <a:gd name="T35" fmla="*/ 0 h 368"/>
                <a:gd name="T36" fmla="*/ 227 w 425"/>
                <a:gd name="T37" fmla="*/ 28 h 368"/>
                <a:gd name="T38" fmla="*/ 255 w 425"/>
                <a:gd name="T39" fmla="*/ 0 h 368"/>
                <a:gd name="T40" fmla="*/ 369 w 425"/>
                <a:gd name="T41" fmla="*/ 57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5" h="368">
                  <a:moveTo>
                    <a:pt x="369" y="57"/>
                  </a:moveTo>
                  <a:lnTo>
                    <a:pt x="340" y="142"/>
                  </a:lnTo>
                  <a:lnTo>
                    <a:pt x="397" y="198"/>
                  </a:lnTo>
                  <a:lnTo>
                    <a:pt x="425" y="312"/>
                  </a:lnTo>
                  <a:lnTo>
                    <a:pt x="369" y="368"/>
                  </a:lnTo>
                  <a:lnTo>
                    <a:pt x="312" y="340"/>
                  </a:lnTo>
                  <a:lnTo>
                    <a:pt x="198" y="340"/>
                  </a:lnTo>
                  <a:lnTo>
                    <a:pt x="198" y="255"/>
                  </a:lnTo>
                  <a:lnTo>
                    <a:pt x="85" y="255"/>
                  </a:lnTo>
                  <a:lnTo>
                    <a:pt x="0" y="198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28" y="113"/>
                  </a:lnTo>
                  <a:lnTo>
                    <a:pt x="57" y="85"/>
                  </a:lnTo>
                  <a:lnTo>
                    <a:pt x="142" y="113"/>
                  </a:lnTo>
                  <a:lnTo>
                    <a:pt x="142" y="57"/>
                  </a:lnTo>
                  <a:lnTo>
                    <a:pt x="170" y="57"/>
                  </a:lnTo>
                  <a:lnTo>
                    <a:pt x="198" y="0"/>
                  </a:lnTo>
                  <a:lnTo>
                    <a:pt x="227" y="28"/>
                  </a:lnTo>
                  <a:lnTo>
                    <a:pt x="255" y="0"/>
                  </a:lnTo>
                  <a:lnTo>
                    <a:pt x="369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94" name="Freeform 754"/>
            <p:cNvSpPr>
              <a:spLocks/>
            </p:cNvSpPr>
            <p:nvPr/>
          </p:nvSpPr>
          <p:spPr bwMode="auto">
            <a:xfrm>
              <a:off x="10541000" y="4351338"/>
              <a:ext cx="630238" cy="628650"/>
            </a:xfrm>
            <a:custGeom>
              <a:avLst/>
              <a:gdLst>
                <a:gd name="T0" fmla="*/ 397 w 397"/>
                <a:gd name="T1" fmla="*/ 28 h 396"/>
                <a:gd name="T2" fmla="*/ 227 w 397"/>
                <a:gd name="T3" fmla="*/ 311 h 396"/>
                <a:gd name="T4" fmla="*/ 227 w 397"/>
                <a:gd name="T5" fmla="*/ 396 h 396"/>
                <a:gd name="T6" fmla="*/ 170 w 397"/>
                <a:gd name="T7" fmla="*/ 396 h 396"/>
                <a:gd name="T8" fmla="*/ 142 w 397"/>
                <a:gd name="T9" fmla="*/ 340 h 396"/>
                <a:gd name="T10" fmla="*/ 142 w 397"/>
                <a:gd name="T11" fmla="*/ 283 h 396"/>
                <a:gd name="T12" fmla="*/ 85 w 397"/>
                <a:gd name="T13" fmla="*/ 255 h 396"/>
                <a:gd name="T14" fmla="*/ 57 w 397"/>
                <a:gd name="T15" fmla="*/ 141 h 396"/>
                <a:gd name="T16" fmla="*/ 0 w 397"/>
                <a:gd name="T17" fmla="*/ 85 h 396"/>
                <a:gd name="T18" fmla="*/ 29 w 397"/>
                <a:gd name="T19" fmla="*/ 0 h 396"/>
                <a:gd name="T20" fmla="*/ 85 w 397"/>
                <a:gd name="T21" fmla="*/ 0 h 396"/>
                <a:gd name="T22" fmla="*/ 114 w 397"/>
                <a:gd name="T23" fmla="*/ 56 h 396"/>
                <a:gd name="T24" fmla="*/ 142 w 397"/>
                <a:gd name="T25" fmla="*/ 56 h 396"/>
                <a:gd name="T26" fmla="*/ 170 w 397"/>
                <a:gd name="T27" fmla="*/ 28 h 396"/>
                <a:gd name="T28" fmla="*/ 227 w 397"/>
                <a:gd name="T29" fmla="*/ 28 h 396"/>
                <a:gd name="T30" fmla="*/ 255 w 397"/>
                <a:gd name="T31" fmla="*/ 0 h 396"/>
                <a:gd name="T32" fmla="*/ 397 w 397"/>
                <a:gd name="T33" fmla="*/ 28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396">
                  <a:moveTo>
                    <a:pt x="397" y="28"/>
                  </a:moveTo>
                  <a:lnTo>
                    <a:pt x="227" y="311"/>
                  </a:lnTo>
                  <a:lnTo>
                    <a:pt x="227" y="396"/>
                  </a:lnTo>
                  <a:lnTo>
                    <a:pt x="170" y="396"/>
                  </a:lnTo>
                  <a:lnTo>
                    <a:pt x="142" y="340"/>
                  </a:lnTo>
                  <a:lnTo>
                    <a:pt x="142" y="283"/>
                  </a:lnTo>
                  <a:lnTo>
                    <a:pt x="85" y="255"/>
                  </a:lnTo>
                  <a:lnTo>
                    <a:pt x="57" y="141"/>
                  </a:lnTo>
                  <a:lnTo>
                    <a:pt x="0" y="85"/>
                  </a:lnTo>
                  <a:lnTo>
                    <a:pt x="29" y="0"/>
                  </a:lnTo>
                  <a:lnTo>
                    <a:pt x="85" y="0"/>
                  </a:lnTo>
                  <a:lnTo>
                    <a:pt x="114" y="56"/>
                  </a:lnTo>
                  <a:lnTo>
                    <a:pt x="142" y="56"/>
                  </a:lnTo>
                  <a:lnTo>
                    <a:pt x="170" y="28"/>
                  </a:lnTo>
                  <a:lnTo>
                    <a:pt x="227" y="28"/>
                  </a:lnTo>
                  <a:lnTo>
                    <a:pt x="255" y="0"/>
                  </a:lnTo>
                  <a:lnTo>
                    <a:pt x="397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95" name="Freeform 755"/>
            <p:cNvSpPr>
              <a:spLocks/>
            </p:cNvSpPr>
            <p:nvPr/>
          </p:nvSpPr>
          <p:spPr bwMode="auto">
            <a:xfrm>
              <a:off x="10136188" y="4756150"/>
              <a:ext cx="630237" cy="584200"/>
            </a:xfrm>
            <a:custGeom>
              <a:avLst/>
              <a:gdLst>
                <a:gd name="T0" fmla="*/ 397 w 397"/>
                <a:gd name="T1" fmla="*/ 85 h 368"/>
                <a:gd name="T2" fmla="*/ 369 w 397"/>
                <a:gd name="T3" fmla="*/ 170 h 368"/>
                <a:gd name="T4" fmla="*/ 284 w 397"/>
                <a:gd name="T5" fmla="*/ 283 h 368"/>
                <a:gd name="T6" fmla="*/ 255 w 397"/>
                <a:gd name="T7" fmla="*/ 283 h 368"/>
                <a:gd name="T8" fmla="*/ 255 w 397"/>
                <a:gd name="T9" fmla="*/ 368 h 368"/>
                <a:gd name="T10" fmla="*/ 170 w 397"/>
                <a:gd name="T11" fmla="*/ 311 h 368"/>
                <a:gd name="T12" fmla="*/ 113 w 397"/>
                <a:gd name="T13" fmla="*/ 311 h 368"/>
                <a:gd name="T14" fmla="*/ 57 w 397"/>
                <a:gd name="T15" fmla="*/ 255 h 368"/>
                <a:gd name="T16" fmla="*/ 0 w 397"/>
                <a:gd name="T17" fmla="*/ 226 h 368"/>
                <a:gd name="T18" fmla="*/ 28 w 397"/>
                <a:gd name="T19" fmla="*/ 113 h 368"/>
                <a:gd name="T20" fmla="*/ 113 w 397"/>
                <a:gd name="T21" fmla="*/ 28 h 368"/>
                <a:gd name="T22" fmla="*/ 227 w 397"/>
                <a:gd name="T23" fmla="*/ 28 h 368"/>
                <a:gd name="T24" fmla="*/ 284 w 397"/>
                <a:gd name="T25" fmla="*/ 56 h 368"/>
                <a:gd name="T26" fmla="*/ 340 w 397"/>
                <a:gd name="T27" fmla="*/ 0 h 368"/>
                <a:gd name="T28" fmla="*/ 397 w 397"/>
                <a:gd name="T29" fmla="*/ 28 h 368"/>
                <a:gd name="T30" fmla="*/ 397 w 397"/>
                <a:gd name="T31" fmla="*/ 8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368">
                  <a:moveTo>
                    <a:pt x="397" y="85"/>
                  </a:moveTo>
                  <a:lnTo>
                    <a:pt x="369" y="170"/>
                  </a:lnTo>
                  <a:lnTo>
                    <a:pt x="284" y="283"/>
                  </a:lnTo>
                  <a:lnTo>
                    <a:pt x="255" y="283"/>
                  </a:lnTo>
                  <a:lnTo>
                    <a:pt x="255" y="368"/>
                  </a:lnTo>
                  <a:lnTo>
                    <a:pt x="170" y="311"/>
                  </a:lnTo>
                  <a:lnTo>
                    <a:pt x="113" y="311"/>
                  </a:lnTo>
                  <a:lnTo>
                    <a:pt x="57" y="255"/>
                  </a:lnTo>
                  <a:lnTo>
                    <a:pt x="0" y="226"/>
                  </a:lnTo>
                  <a:lnTo>
                    <a:pt x="28" y="113"/>
                  </a:lnTo>
                  <a:lnTo>
                    <a:pt x="113" y="28"/>
                  </a:lnTo>
                  <a:lnTo>
                    <a:pt x="227" y="28"/>
                  </a:lnTo>
                  <a:lnTo>
                    <a:pt x="284" y="56"/>
                  </a:lnTo>
                  <a:lnTo>
                    <a:pt x="340" y="0"/>
                  </a:lnTo>
                  <a:lnTo>
                    <a:pt x="397" y="28"/>
                  </a:lnTo>
                  <a:lnTo>
                    <a:pt x="397" y="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96" name="Freeform 756"/>
            <p:cNvSpPr>
              <a:spLocks/>
            </p:cNvSpPr>
            <p:nvPr/>
          </p:nvSpPr>
          <p:spPr bwMode="auto">
            <a:xfrm>
              <a:off x="10496550" y="4891088"/>
              <a:ext cx="449263" cy="765175"/>
            </a:xfrm>
            <a:custGeom>
              <a:avLst/>
              <a:gdLst>
                <a:gd name="T0" fmla="*/ 28 w 283"/>
                <a:gd name="T1" fmla="*/ 397 h 482"/>
                <a:gd name="T2" fmla="*/ 113 w 283"/>
                <a:gd name="T3" fmla="*/ 482 h 482"/>
                <a:gd name="T4" fmla="*/ 227 w 283"/>
                <a:gd name="T5" fmla="*/ 397 h 482"/>
                <a:gd name="T6" fmla="*/ 227 w 283"/>
                <a:gd name="T7" fmla="*/ 170 h 482"/>
                <a:gd name="T8" fmla="*/ 283 w 283"/>
                <a:gd name="T9" fmla="*/ 85 h 482"/>
                <a:gd name="T10" fmla="*/ 255 w 283"/>
                <a:gd name="T11" fmla="*/ 56 h 482"/>
                <a:gd name="T12" fmla="*/ 198 w 283"/>
                <a:gd name="T13" fmla="*/ 56 h 482"/>
                <a:gd name="T14" fmla="*/ 170 w 283"/>
                <a:gd name="T15" fmla="*/ 0 h 482"/>
                <a:gd name="T16" fmla="*/ 142 w 283"/>
                <a:gd name="T17" fmla="*/ 85 h 482"/>
                <a:gd name="T18" fmla="*/ 57 w 283"/>
                <a:gd name="T19" fmla="*/ 198 h 482"/>
                <a:gd name="T20" fmla="*/ 28 w 283"/>
                <a:gd name="T21" fmla="*/ 198 h 482"/>
                <a:gd name="T22" fmla="*/ 28 w 283"/>
                <a:gd name="T23" fmla="*/ 312 h 482"/>
                <a:gd name="T24" fmla="*/ 0 w 283"/>
                <a:gd name="T25" fmla="*/ 340 h 482"/>
                <a:gd name="T26" fmla="*/ 28 w 283"/>
                <a:gd name="T27" fmla="*/ 39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3" h="482">
                  <a:moveTo>
                    <a:pt x="28" y="397"/>
                  </a:moveTo>
                  <a:lnTo>
                    <a:pt x="113" y="482"/>
                  </a:lnTo>
                  <a:lnTo>
                    <a:pt x="227" y="397"/>
                  </a:lnTo>
                  <a:lnTo>
                    <a:pt x="227" y="170"/>
                  </a:lnTo>
                  <a:lnTo>
                    <a:pt x="283" y="85"/>
                  </a:lnTo>
                  <a:lnTo>
                    <a:pt x="255" y="56"/>
                  </a:lnTo>
                  <a:lnTo>
                    <a:pt x="198" y="56"/>
                  </a:lnTo>
                  <a:lnTo>
                    <a:pt x="170" y="0"/>
                  </a:lnTo>
                  <a:lnTo>
                    <a:pt x="142" y="85"/>
                  </a:lnTo>
                  <a:lnTo>
                    <a:pt x="57" y="198"/>
                  </a:lnTo>
                  <a:lnTo>
                    <a:pt x="28" y="198"/>
                  </a:lnTo>
                  <a:lnTo>
                    <a:pt x="28" y="312"/>
                  </a:lnTo>
                  <a:lnTo>
                    <a:pt x="0" y="340"/>
                  </a:lnTo>
                  <a:lnTo>
                    <a:pt x="28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97" name="Freeform 757"/>
            <p:cNvSpPr>
              <a:spLocks/>
            </p:cNvSpPr>
            <p:nvPr/>
          </p:nvSpPr>
          <p:spPr bwMode="auto">
            <a:xfrm>
              <a:off x="10587038" y="4710113"/>
              <a:ext cx="1035050" cy="1620837"/>
            </a:xfrm>
            <a:custGeom>
              <a:avLst/>
              <a:gdLst>
                <a:gd name="T0" fmla="*/ 226 w 652"/>
                <a:gd name="T1" fmla="*/ 199 h 1021"/>
                <a:gd name="T2" fmla="*/ 198 w 652"/>
                <a:gd name="T3" fmla="*/ 170 h 1021"/>
                <a:gd name="T4" fmla="*/ 226 w 652"/>
                <a:gd name="T5" fmla="*/ 170 h 1021"/>
                <a:gd name="T6" fmla="*/ 255 w 652"/>
                <a:gd name="T7" fmla="*/ 199 h 1021"/>
                <a:gd name="T8" fmla="*/ 283 w 652"/>
                <a:gd name="T9" fmla="*/ 170 h 1021"/>
                <a:gd name="T10" fmla="*/ 311 w 652"/>
                <a:gd name="T11" fmla="*/ 199 h 1021"/>
                <a:gd name="T12" fmla="*/ 368 w 652"/>
                <a:gd name="T13" fmla="*/ 199 h 1021"/>
                <a:gd name="T14" fmla="*/ 368 w 652"/>
                <a:gd name="T15" fmla="*/ 114 h 1021"/>
                <a:gd name="T16" fmla="*/ 425 w 652"/>
                <a:gd name="T17" fmla="*/ 114 h 1021"/>
                <a:gd name="T18" fmla="*/ 425 w 652"/>
                <a:gd name="T19" fmla="*/ 0 h 1021"/>
                <a:gd name="T20" fmla="*/ 510 w 652"/>
                <a:gd name="T21" fmla="*/ 29 h 1021"/>
                <a:gd name="T22" fmla="*/ 567 w 652"/>
                <a:gd name="T23" fmla="*/ 29 h 1021"/>
                <a:gd name="T24" fmla="*/ 623 w 652"/>
                <a:gd name="T25" fmla="*/ 85 h 1021"/>
                <a:gd name="T26" fmla="*/ 652 w 652"/>
                <a:gd name="T27" fmla="*/ 142 h 1021"/>
                <a:gd name="T28" fmla="*/ 623 w 652"/>
                <a:gd name="T29" fmla="*/ 539 h 1021"/>
                <a:gd name="T30" fmla="*/ 595 w 652"/>
                <a:gd name="T31" fmla="*/ 596 h 1021"/>
                <a:gd name="T32" fmla="*/ 595 w 652"/>
                <a:gd name="T33" fmla="*/ 907 h 1021"/>
                <a:gd name="T34" fmla="*/ 538 w 652"/>
                <a:gd name="T35" fmla="*/ 907 h 1021"/>
                <a:gd name="T36" fmla="*/ 510 w 652"/>
                <a:gd name="T37" fmla="*/ 851 h 1021"/>
                <a:gd name="T38" fmla="*/ 481 w 652"/>
                <a:gd name="T39" fmla="*/ 851 h 1021"/>
                <a:gd name="T40" fmla="*/ 481 w 652"/>
                <a:gd name="T41" fmla="*/ 737 h 1021"/>
                <a:gd name="T42" fmla="*/ 453 w 652"/>
                <a:gd name="T43" fmla="*/ 737 h 1021"/>
                <a:gd name="T44" fmla="*/ 425 w 652"/>
                <a:gd name="T45" fmla="*/ 652 h 1021"/>
                <a:gd name="T46" fmla="*/ 340 w 652"/>
                <a:gd name="T47" fmla="*/ 652 h 1021"/>
                <a:gd name="T48" fmla="*/ 283 w 652"/>
                <a:gd name="T49" fmla="*/ 737 h 1021"/>
                <a:gd name="T50" fmla="*/ 283 w 652"/>
                <a:gd name="T51" fmla="*/ 794 h 1021"/>
                <a:gd name="T52" fmla="*/ 170 w 652"/>
                <a:gd name="T53" fmla="*/ 1021 h 1021"/>
                <a:gd name="T54" fmla="*/ 0 w 652"/>
                <a:gd name="T55" fmla="*/ 766 h 1021"/>
                <a:gd name="T56" fmla="*/ 113 w 652"/>
                <a:gd name="T57" fmla="*/ 681 h 1021"/>
                <a:gd name="T58" fmla="*/ 85 w 652"/>
                <a:gd name="T59" fmla="*/ 652 h 1021"/>
                <a:gd name="T60" fmla="*/ 198 w 652"/>
                <a:gd name="T61" fmla="*/ 482 h 1021"/>
                <a:gd name="T62" fmla="*/ 170 w 652"/>
                <a:gd name="T63" fmla="*/ 284 h 1021"/>
                <a:gd name="T64" fmla="*/ 226 w 652"/>
                <a:gd name="T65" fmla="*/ 199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52" h="1021">
                  <a:moveTo>
                    <a:pt x="226" y="199"/>
                  </a:moveTo>
                  <a:lnTo>
                    <a:pt x="198" y="170"/>
                  </a:lnTo>
                  <a:lnTo>
                    <a:pt x="226" y="170"/>
                  </a:lnTo>
                  <a:lnTo>
                    <a:pt x="255" y="199"/>
                  </a:lnTo>
                  <a:lnTo>
                    <a:pt x="283" y="170"/>
                  </a:lnTo>
                  <a:lnTo>
                    <a:pt x="311" y="199"/>
                  </a:lnTo>
                  <a:lnTo>
                    <a:pt x="368" y="199"/>
                  </a:lnTo>
                  <a:lnTo>
                    <a:pt x="368" y="114"/>
                  </a:lnTo>
                  <a:lnTo>
                    <a:pt x="425" y="114"/>
                  </a:lnTo>
                  <a:lnTo>
                    <a:pt x="425" y="0"/>
                  </a:lnTo>
                  <a:lnTo>
                    <a:pt x="510" y="29"/>
                  </a:lnTo>
                  <a:lnTo>
                    <a:pt x="567" y="29"/>
                  </a:lnTo>
                  <a:lnTo>
                    <a:pt x="623" y="85"/>
                  </a:lnTo>
                  <a:lnTo>
                    <a:pt x="652" y="142"/>
                  </a:lnTo>
                  <a:lnTo>
                    <a:pt x="623" y="539"/>
                  </a:lnTo>
                  <a:lnTo>
                    <a:pt x="595" y="596"/>
                  </a:lnTo>
                  <a:lnTo>
                    <a:pt x="595" y="907"/>
                  </a:lnTo>
                  <a:lnTo>
                    <a:pt x="538" y="907"/>
                  </a:lnTo>
                  <a:lnTo>
                    <a:pt x="510" y="851"/>
                  </a:lnTo>
                  <a:lnTo>
                    <a:pt x="481" y="851"/>
                  </a:lnTo>
                  <a:lnTo>
                    <a:pt x="481" y="737"/>
                  </a:lnTo>
                  <a:lnTo>
                    <a:pt x="453" y="737"/>
                  </a:lnTo>
                  <a:lnTo>
                    <a:pt x="425" y="652"/>
                  </a:lnTo>
                  <a:lnTo>
                    <a:pt x="340" y="652"/>
                  </a:lnTo>
                  <a:lnTo>
                    <a:pt x="283" y="737"/>
                  </a:lnTo>
                  <a:lnTo>
                    <a:pt x="283" y="794"/>
                  </a:lnTo>
                  <a:lnTo>
                    <a:pt x="170" y="1021"/>
                  </a:lnTo>
                  <a:lnTo>
                    <a:pt x="0" y="766"/>
                  </a:lnTo>
                  <a:lnTo>
                    <a:pt x="113" y="681"/>
                  </a:lnTo>
                  <a:lnTo>
                    <a:pt x="85" y="652"/>
                  </a:lnTo>
                  <a:lnTo>
                    <a:pt x="198" y="482"/>
                  </a:lnTo>
                  <a:lnTo>
                    <a:pt x="170" y="284"/>
                  </a:lnTo>
                  <a:lnTo>
                    <a:pt x="226" y="19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98" name="Freeform 758"/>
            <p:cNvSpPr>
              <a:spLocks/>
            </p:cNvSpPr>
            <p:nvPr/>
          </p:nvSpPr>
          <p:spPr bwMode="auto">
            <a:xfrm>
              <a:off x="10901363" y="4170363"/>
              <a:ext cx="630237" cy="855662"/>
            </a:xfrm>
            <a:custGeom>
              <a:avLst/>
              <a:gdLst>
                <a:gd name="T0" fmla="*/ 255 w 397"/>
                <a:gd name="T1" fmla="*/ 0 h 539"/>
                <a:gd name="T2" fmla="*/ 227 w 397"/>
                <a:gd name="T3" fmla="*/ 0 h 539"/>
                <a:gd name="T4" fmla="*/ 198 w 397"/>
                <a:gd name="T5" fmla="*/ 57 h 539"/>
                <a:gd name="T6" fmla="*/ 170 w 397"/>
                <a:gd name="T7" fmla="*/ 142 h 539"/>
                <a:gd name="T8" fmla="*/ 0 w 397"/>
                <a:gd name="T9" fmla="*/ 425 h 539"/>
                <a:gd name="T10" fmla="*/ 0 w 397"/>
                <a:gd name="T11" fmla="*/ 510 h 539"/>
                <a:gd name="T12" fmla="*/ 28 w 397"/>
                <a:gd name="T13" fmla="*/ 510 h 539"/>
                <a:gd name="T14" fmla="*/ 57 w 397"/>
                <a:gd name="T15" fmla="*/ 539 h 539"/>
                <a:gd name="T16" fmla="*/ 85 w 397"/>
                <a:gd name="T17" fmla="*/ 510 h 539"/>
                <a:gd name="T18" fmla="*/ 113 w 397"/>
                <a:gd name="T19" fmla="*/ 539 h 539"/>
                <a:gd name="T20" fmla="*/ 170 w 397"/>
                <a:gd name="T21" fmla="*/ 539 h 539"/>
                <a:gd name="T22" fmla="*/ 170 w 397"/>
                <a:gd name="T23" fmla="*/ 454 h 539"/>
                <a:gd name="T24" fmla="*/ 227 w 397"/>
                <a:gd name="T25" fmla="*/ 454 h 539"/>
                <a:gd name="T26" fmla="*/ 227 w 397"/>
                <a:gd name="T27" fmla="*/ 340 h 539"/>
                <a:gd name="T28" fmla="*/ 312 w 397"/>
                <a:gd name="T29" fmla="*/ 369 h 539"/>
                <a:gd name="T30" fmla="*/ 369 w 397"/>
                <a:gd name="T31" fmla="*/ 369 h 539"/>
                <a:gd name="T32" fmla="*/ 397 w 397"/>
                <a:gd name="T33" fmla="*/ 312 h 539"/>
                <a:gd name="T34" fmla="*/ 340 w 397"/>
                <a:gd name="T35" fmla="*/ 284 h 539"/>
                <a:gd name="T36" fmla="*/ 340 w 397"/>
                <a:gd name="T37" fmla="*/ 227 h 539"/>
                <a:gd name="T38" fmla="*/ 397 w 397"/>
                <a:gd name="T39" fmla="*/ 227 h 539"/>
                <a:gd name="T40" fmla="*/ 255 w 397"/>
                <a:gd name="T41" fmla="*/ 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539">
                  <a:moveTo>
                    <a:pt x="255" y="0"/>
                  </a:moveTo>
                  <a:lnTo>
                    <a:pt x="227" y="0"/>
                  </a:lnTo>
                  <a:lnTo>
                    <a:pt x="198" y="57"/>
                  </a:lnTo>
                  <a:lnTo>
                    <a:pt x="170" y="142"/>
                  </a:lnTo>
                  <a:lnTo>
                    <a:pt x="0" y="425"/>
                  </a:lnTo>
                  <a:lnTo>
                    <a:pt x="0" y="510"/>
                  </a:lnTo>
                  <a:lnTo>
                    <a:pt x="28" y="510"/>
                  </a:lnTo>
                  <a:lnTo>
                    <a:pt x="57" y="539"/>
                  </a:lnTo>
                  <a:lnTo>
                    <a:pt x="85" y="510"/>
                  </a:lnTo>
                  <a:lnTo>
                    <a:pt x="113" y="539"/>
                  </a:lnTo>
                  <a:lnTo>
                    <a:pt x="170" y="539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312" y="369"/>
                  </a:lnTo>
                  <a:lnTo>
                    <a:pt x="369" y="369"/>
                  </a:lnTo>
                  <a:lnTo>
                    <a:pt x="397" y="312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25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99" name="Freeform 759"/>
            <p:cNvSpPr>
              <a:spLocks/>
            </p:cNvSpPr>
            <p:nvPr/>
          </p:nvSpPr>
          <p:spPr bwMode="auto">
            <a:xfrm>
              <a:off x="11441113" y="3990975"/>
              <a:ext cx="1081087" cy="1800225"/>
            </a:xfrm>
            <a:custGeom>
              <a:avLst/>
              <a:gdLst>
                <a:gd name="T0" fmla="*/ 57 w 681"/>
                <a:gd name="T1" fmla="*/ 340 h 1134"/>
                <a:gd name="T2" fmla="*/ 0 w 681"/>
                <a:gd name="T3" fmla="*/ 340 h 1134"/>
                <a:gd name="T4" fmla="*/ 0 w 681"/>
                <a:gd name="T5" fmla="*/ 397 h 1134"/>
                <a:gd name="T6" fmla="*/ 57 w 681"/>
                <a:gd name="T7" fmla="*/ 425 h 1134"/>
                <a:gd name="T8" fmla="*/ 29 w 681"/>
                <a:gd name="T9" fmla="*/ 482 h 1134"/>
                <a:gd name="T10" fmla="*/ 85 w 681"/>
                <a:gd name="T11" fmla="*/ 538 h 1134"/>
                <a:gd name="T12" fmla="*/ 114 w 681"/>
                <a:gd name="T13" fmla="*/ 595 h 1134"/>
                <a:gd name="T14" fmla="*/ 85 w 681"/>
                <a:gd name="T15" fmla="*/ 992 h 1134"/>
                <a:gd name="T16" fmla="*/ 142 w 681"/>
                <a:gd name="T17" fmla="*/ 1105 h 1134"/>
                <a:gd name="T18" fmla="*/ 227 w 681"/>
                <a:gd name="T19" fmla="*/ 1134 h 1134"/>
                <a:gd name="T20" fmla="*/ 284 w 681"/>
                <a:gd name="T21" fmla="*/ 1105 h 1134"/>
                <a:gd name="T22" fmla="*/ 369 w 681"/>
                <a:gd name="T23" fmla="*/ 1049 h 1134"/>
                <a:gd name="T24" fmla="*/ 425 w 681"/>
                <a:gd name="T25" fmla="*/ 907 h 1134"/>
                <a:gd name="T26" fmla="*/ 425 w 681"/>
                <a:gd name="T27" fmla="*/ 737 h 1134"/>
                <a:gd name="T28" fmla="*/ 482 w 681"/>
                <a:gd name="T29" fmla="*/ 680 h 1134"/>
                <a:gd name="T30" fmla="*/ 567 w 681"/>
                <a:gd name="T31" fmla="*/ 680 h 1134"/>
                <a:gd name="T32" fmla="*/ 652 w 681"/>
                <a:gd name="T33" fmla="*/ 595 h 1134"/>
                <a:gd name="T34" fmla="*/ 681 w 681"/>
                <a:gd name="T35" fmla="*/ 510 h 1134"/>
                <a:gd name="T36" fmla="*/ 652 w 681"/>
                <a:gd name="T37" fmla="*/ 425 h 1134"/>
                <a:gd name="T38" fmla="*/ 539 w 681"/>
                <a:gd name="T39" fmla="*/ 340 h 1134"/>
                <a:gd name="T40" fmla="*/ 482 w 681"/>
                <a:gd name="T41" fmla="*/ 255 h 1134"/>
                <a:gd name="T42" fmla="*/ 539 w 681"/>
                <a:gd name="T43" fmla="*/ 141 h 1134"/>
                <a:gd name="T44" fmla="*/ 510 w 681"/>
                <a:gd name="T45" fmla="*/ 56 h 1134"/>
                <a:gd name="T46" fmla="*/ 425 w 681"/>
                <a:gd name="T47" fmla="*/ 0 h 1134"/>
                <a:gd name="T48" fmla="*/ 369 w 681"/>
                <a:gd name="T49" fmla="*/ 28 h 1134"/>
                <a:gd name="T50" fmla="*/ 425 w 681"/>
                <a:gd name="T51" fmla="*/ 85 h 1134"/>
                <a:gd name="T52" fmla="*/ 340 w 681"/>
                <a:gd name="T53" fmla="*/ 141 h 1134"/>
                <a:gd name="T54" fmla="*/ 255 w 681"/>
                <a:gd name="T55" fmla="*/ 312 h 1134"/>
                <a:gd name="T56" fmla="*/ 284 w 681"/>
                <a:gd name="T57" fmla="*/ 397 h 1134"/>
                <a:gd name="T58" fmla="*/ 255 w 681"/>
                <a:gd name="T59" fmla="*/ 425 h 1134"/>
                <a:gd name="T60" fmla="*/ 142 w 681"/>
                <a:gd name="T61" fmla="*/ 368 h 1134"/>
                <a:gd name="T62" fmla="*/ 142 w 681"/>
                <a:gd name="T63" fmla="*/ 425 h 1134"/>
                <a:gd name="T64" fmla="*/ 57 w 681"/>
                <a:gd name="T65" fmla="*/ 34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1" h="1134">
                  <a:moveTo>
                    <a:pt x="57" y="340"/>
                  </a:moveTo>
                  <a:lnTo>
                    <a:pt x="0" y="340"/>
                  </a:lnTo>
                  <a:lnTo>
                    <a:pt x="0" y="397"/>
                  </a:lnTo>
                  <a:lnTo>
                    <a:pt x="57" y="425"/>
                  </a:lnTo>
                  <a:lnTo>
                    <a:pt x="29" y="482"/>
                  </a:lnTo>
                  <a:lnTo>
                    <a:pt x="85" y="538"/>
                  </a:lnTo>
                  <a:lnTo>
                    <a:pt x="114" y="595"/>
                  </a:lnTo>
                  <a:lnTo>
                    <a:pt x="85" y="992"/>
                  </a:lnTo>
                  <a:lnTo>
                    <a:pt x="142" y="1105"/>
                  </a:lnTo>
                  <a:lnTo>
                    <a:pt x="227" y="1134"/>
                  </a:lnTo>
                  <a:lnTo>
                    <a:pt x="284" y="1105"/>
                  </a:lnTo>
                  <a:lnTo>
                    <a:pt x="369" y="1049"/>
                  </a:lnTo>
                  <a:lnTo>
                    <a:pt x="425" y="907"/>
                  </a:lnTo>
                  <a:lnTo>
                    <a:pt x="425" y="737"/>
                  </a:lnTo>
                  <a:lnTo>
                    <a:pt x="482" y="680"/>
                  </a:lnTo>
                  <a:lnTo>
                    <a:pt x="567" y="680"/>
                  </a:lnTo>
                  <a:lnTo>
                    <a:pt x="652" y="595"/>
                  </a:lnTo>
                  <a:lnTo>
                    <a:pt x="681" y="510"/>
                  </a:lnTo>
                  <a:lnTo>
                    <a:pt x="652" y="425"/>
                  </a:lnTo>
                  <a:lnTo>
                    <a:pt x="539" y="340"/>
                  </a:lnTo>
                  <a:lnTo>
                    <a:pt x="482" y="255"/>
                  </a:lnTo>
                  <a:lnTo>
                    <a:pt x="539" y="141"/>
                  </a:lnTo>
                  <a:lnTo>
                    <a:pt x="510" y="56"/>
                  </a:lnTo>
                  <a:lnTo>
                    <a:pt x="425" y="0"/>
                  </a:lnTo>
                  <a:lnTo>
                    <a:pt x="369" y="28"/>
                  </a:lnTo>
                  <a:lnTo>
                    <a:pt x="425" y="85"/>
                  </a:lnTo>
                  <a:lnTo>
                    <a:pt x="340" y="141"/>
                  </a:lnTo>
                  <a:lnTo>
                    <a:pt x="255" y="312"/>
                  </a:lnTo>
                  <a:lnTo>
                    <a:pt x="284" y="397"/>
                  </a:lnTo>
                  <a:lnTo>
                    <a:pt x="255" y="425"/>
                  </a:lnTo>
                  <a:lnTo>
                    <a:pt x="142" y="368"/>
                  </a:lnTo>
                  <a:lnTo>
                    <a:pt x="142" y="425"/>
                  </a:lnTo>
                  <a:lnTo>
                    <a:pt x="57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1001" name="Freeform 761"/>
            <p:cNvSpPr>
              <a:spLocks/>
            </p:cNvSpPr>
            <p:nvPr/>
          </p:nvSpPr>
          <p:spPr bwMode="auto">
            <a:xfrm>
              <a:off x="11171238" y="3314700"/>
              <a:ext cx="1079500" cy="1350963"/>
            </a:xfrm>
            <a:custGeom>
              <a:avLst/>
              <a:gdLst>
                <a:gd name="T0" fmla="*/ 284 w 680"/>
                <a:gd name="T1" fmla="*/ 0 h 851"/>
                <a:gd name="T2" fmla="*/ 255 w 680"/>
                <a:gd name="T3" fmla="*/ 29 h 851"/>
                <a:gd name="T4" fmla="*/ 312 w 680"/>
                <a:gd name="T5" fmla="*/ 199 h 851"/>
                <a:gd name="T6" fmla="*/ 369 w 680"/>
                <a:gd name="T7" fmla="*/ 256 h 851"/>
                <a:gd name="T8" fmla="*/ 340 w 680"/>
                <a:gd name="T9" fmla="*/ 312 h 851"/>
                <a:gd name="T10" fmla="*/ 312 w 680"/>
                <a:gd name="T11" fmla="*/ 256 h 851"/>
                <a:gd name="T12" fmla="*/ 227 w 680"/>
                <a:gd name="T13" fmla="*/ 312 h 851"/>
                <a:gd name="T14" fmla="*/ 142 w 680"/>
                <a:gd name="T15" fmla="*/ 312 h 851"/>
                <a:gd name="T16" fmla="*/ 85 w 680"/>
                <a:gd name="T17" fmla="*/ 397 h 851"/>
                <a:gd name="T18" fmla="*/ 57 w 680"/>
                <a:gd name="T19" fmla="*/ 369 h 851"/>
                <a:gd name="T20" fmla="*/ 0 w 680"/>
                <a:gd name="T21" fmla="*/ 397 h 851"/>
                <a:gd name="T22" fmla="*/ 227 w 680"/>
                <a:gd name="T23" fmla="*/ 766 h 851"/>
                <a:gd name="T24" fmla="*/ 312 w 680"/>
                <a:gd name="T25" fmla="*/ 851 h 851"/>
                <a:gd name="T26" fmla="*/ 312 w 680"/>
                <a:gd name="T27" fmla="*/ 794 h 851"/>
                <a:gd name="T28" fmla="*/ 425 w 680"/>
                <a:gd name="T29" fmla="*/ 851 h 851"/>
                <a:gd name="T30" fmla="*/ 454 w 680"/>
                <a:gd name="T31" fmla="*/ 823 h 851"/>
                <a:gd name="T32" fmla="*/ 425 w 680"/>
                <a:gd name="T33" fmla="*/ 738 h 851"/>
                <a:gd name="T34" fmla="*/ 510 w 680"/>
                <a:gd name="T35" fmla="*/ 567 h 851"/>
                <a:gd name="T36" fmla="*/ 595 w 680"/>
                <a:gd name="T37" fmla="*/ 511 h 851"/>
                <a:gd name="T38" fmla="*/ 539 w 680"/>
                <a:gd name="T39" fmla="*/ 454 h 851"/>
                <a:gd name="T40" fmla="*/ 595 w 680"/>
                <a:gd name="T41" fmla="*/ 426 h 851"/>
                <a:gd name="T42" fmla="*/ 510 w 680"/>
                <a:gd name="T43" fmla="*/ 256 h 851"/>
                <a:gd name="T44" fmla="*/ 652 w 680"/>
                <a:gd name="T45" fmla="*/ 171 h 851"/>
                <a:gd name="T46" fmla="*/ 680 w 680"/>
                <a:gd name="T47" fmla="*/ 142 h 851"/>
                <a:gd name="T48" fmla="*/ 567 w 680"/>
                <a:gd name="T49" fmla="*/ 114 h 851"/>
                <a:gd name="T50" fmla="*/ 539 w 680"/>
                <a:gd name="T51" fmla="*/ 142 h 851"/>
                <a:gd name="T52" fmla="*/ 482 w 680"/>
                <a:gd name="T53" fmla="*/ 86 h 851"/>
                <a:gd name="T54" fmla="*/ 510 w 680"/>
                <a:gd name="T55" fmla="*/ 29 h 851"/>
                <a:gd name="T56" fmla="*/ 482 w 680"/>
                <a:gd name="T57" fmla="*/ 0 h 851"/>
                <a:gd name="T58" fmla="*/ 425 w 680"/>
                <a:gd name="T59" fmla="*/ 29 h 851"/>
                <a:gd name="T60" fmla="*/ 340 w 680"/>
                <a:gd name="T61" fmla="*/ 57 h 851"/>
                <a:gd name="T62" fmla="*/ 284 w 680"/>
                <a:gd name="T63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0" h="851">
                  <a:moveTo>
                    <a:pt x="284" y="0"/>
                  </a:moveTo>
                  <a:lnTo>
                    <a:pt x="255" y="29"/>
                  </a:lnTo>
                  <a:lnTo>
                    <a:pt x="312" y="199"/>
                  </a:lnTo>
                  <a:lnTo>
                    <a:pt x="369" y="256"/>
                  </a:lnTo>
                  <a:lnTo>
                    <a:pt x="340" y="312"/>
                  </a:lnTo>
                  <a:lnTo>
                    <a:pt x="312" y="256"/>
                  </a:lnTo>
                  <a:lnTo>
                    <a:pt x="227" y="312"/>
                  </a:lnTo>
                  <a:lnTo>
                    <a:pt x="142" y="312"/>
                  </a:lnTo>
                  <a:lnTo>
                    <a:pt x="85" y="397"/>
                  </a:lnTo>
                  <a:lnTo>
                    <a:pt x="57" y="369"/>
                  </a:lnTo>
                  <a:lnTo>
                    <a:pt x="0" y="397"/>
                  </a:lnTo>
                  <a:lnTo>
                    <a:pt x="227" y="766"/>
                  </a:lnTo>
                  <a:lnTo>
                    <a:pt x="312" y="851"/>
                  </a:lnTo>
                  <a:lnTo>
                    <a:pt x="312" y="794"/>
                  </a:lnTo>
                  <a:lnTo>
                    <a:pt x="425" y="851"/>
                  </a:lnTo>
                  <a:lnTo>
                    <a:pt x="454" y="823"/>
                  </a:lnTo>
                  <a:lnTo>
                    <a:pt x="425" y="738"/>
                  </a:lnTo>
                  <a:lnTo>
                    <a:pt x="510" y="567"/>
                  </a:lnTo>
                  <a:lnTo>
                    <a:pt x="595" y="511"/>
                  </a:lnTo>
                  <a:lnTo>
                    <a:pt x="539" y="454"/>
                  </a:lnTo>
                  <a:lnTo>
                    <a:pt x="595" y="426"/>
                  </a:lnTo>
                  <a:lnTo>
                    <a:pt x="510" y="256"/>
                  </a:lnTo>
                  <a:lnTo>
                    <a:pt x="652" y="171"/>
                  </a:lnTo>
                  <a:lnTo>
                    <a:pt x="680" y="142"/>
                  </a:lnTo>
                  <a:lnTo>
                    <a:pt x="567" y="114"/>
                  </a:lnTo>
                  <a:lnTo>
                    <a:pt x="539" y="142"/>
                  </a:lnTo>
                  <a:lnTo>
                    <a:pt x="482" y="86"/>
                  </a:lnTo>
                  <a:lnTo>
                    <a:pt x="510" y="29"/>
                  </a:lnTo>
                  <a:lnTo>
                    <a:pt x="482" y="0"/>
                  </a:lnTo>
                  <a:lnTo>
                    <a:pt x="425" y="29"/>
                  </a:lnTo>
                  <a:lnTo>
                    <a:pt x="340" y="57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1004" name="Freeform 764"/>
            <p:cNvSpPr>
              <a:spLocks/>
            </p:cNvSpPr>
            <p:nvPr/>
          </p:nvSpPr>
          <p:spPr bwMode="auto">
            <a:xfrm>
              <a:off x="2709863" y="2460625"/>
              <a:ext cx="2430462" cy="1439863"/>
            </a:xfrm>
            <a:custGeom>
              <a:avLst/>
              <a:gdLst>
                <a:gd name="T0" fmla="*/ 908 w 1531"/>
                <a:gd name="T1" fmla="*/ 850 h 907"/>
                <a:gd name="T2" fmla="*/ 936 w 1531"/>
                <a:gd name="T3" fmla="*/ 879 h 907"/>
                <a:gd name="T4" fmla="*/ 1219 w 1531"/>
                <a:gd name="T5" fmla="*/ 907 h 907"/>
                <a:gd name="T6" fmla="*/ 1219 w 1531"/>
                <a:gd name="T7" fmla="*/ 790 h 907"/>
                <a:gd name="T8" fmla="*/ 1303 w 1531"/>
                <a:gd name="T9" fmla="*/ 712 h 907"/>
                <a:gd name="T10" fmla="*/ 1475 w 1531"/>
                <a:gd name="T11" fmla="*/ 737 h 907"/>
                <a:gd name="T12" fmla="*/ 1503 w 1531"/>
                <a:gd name="T13" fmla="*/ 680 h 907"/>
                <a:gd name="T14" fmla="*/ 1446 w 1531"/>
                <a:gd name="T15" fmla="*/ 624 h 907"/>
                <a:gd name="T16" fmla="*/ 1531 w 1531"/>
                <a:gd name="T17" fmla="*/ 595 h 907"/>
                <a:gd name="T18" fmla="*/ 1475 w 1531"/>
                <a:gd name="T19" fmla="*/ 538 h 907"/>
                <a:gd name="T20" fmla="*/ 1418 w 1531"/>
                <a:gd name="T21" fmla="*/ 368 h 907"/>
                <a:gd name="T22" fmla="*/ 1418 w 1531"/>
                <a:gd name="T23" fmla="*/ 312 h 907"/>
                <a:gd name="T24" fmla="*/ 1418 w 1531"/>
                <a:gd name="T25" fmla="*/ 255 h 907"/>
                <a:gd name="T26" fmla="*/ 1333 w 1531"/>
                <a:gd name="T27" fmla="*/ 283 h 907"/>
                <a:gd name="T28" fmla="*/ 1276 w 1531"/>
                <a:gd name="T29" fmla="*/ 170 h 907"/>
                <a:gd name="T30" fmla="*/ 1219 w 1531"/>
                <a:gd name="T31" fmla="*/ 142 h 907"/>
                <a:gd name="T32" fmla="*/ 1078 w 1531"/>
                <a:gd name="T33" fmla="*/ 142 h 907"/>
                <a:gd name="T34" fmla="*/ 964 w 1531"/>
                <a:gd name="T35" fmla="*/ 170 h 907"/>
                <a:gd name="T36" fmla="*/ 936 w 1531"/>
                <a:gd name="T37" fmla="*/ 142 h 907"/>
                <a:gd name="T38" fmla="*/ 879 w 1531"/>
                <a:gd name="T39" fmla="*/ 170 h 907"/>
                <a:gd name="T40" fmla="*/ 794 w 1531"/>
                <a:gd name="T41" fmla="*/ 113 h 907"/>
                <a:gd name="T42" fmla="*/ 737 w 1531"/>
                <a:gd name="T43" fmla="*/ 170 h 907"/>
                <a:gd name="T44" fmla="*/ 596 w 1531"/>
                <a:gd name="T45" fmla="*/ 57 h 907"/>
                <a:gd name="T46" fmla="*/ 539 w 1531"/>
                <a:gd name="T47" fmla="*/ 57 h 907"/>
                <a:gd name="T48" fmla="*/ 511 w 1531"/>
                <a:gd name="T49" fmla="*/ 113 h 907"/>
                <a:gd name="T50" fmla="*/ 454 w 1531"/>
                <a:gd name="T51" fmla="*/ 113 h 907"/>
                <a:gd name="T52" fmla="*/ 199 w 1531"/>
                <a:gd name="T53" fmla="*/ 0 h 907"/>
                <a:gd name="T54" fmla="*/ 227 w 1531"/>
                <a:gd name="T55" fmla="*/ 113 h 907"/>
                <a:gd name="T56" fmla="*/ 255 w 1531"/>
                <a:gd name="T57" fmla="*/ 113 h 907"/>
                <a:gd name="T58" fmla="*/ 341 w 1531"/>
                <a:gd name="T59" fmla="*/ 198 h 907"/>
                <a:gd name="T60" fmla="*/ 312 w 1531"/>
                <a:gd name="T61" fmla="*/ 227 h 907"/>
                <a:gd name="T62" fmla="*/ 312 w 1531"/>
                <a:gd name="T63" fmla="*/ 340 h 907"/>
                <a:gd name="T64" fmla="*/ 284 w 1531"/>
                <a:gd name="T65" fmla="*/ 368 h 907"/>
                <a:gd name="T66" fmla="*/ 312 w 1531"/>
                <a:gd name="T67" fmla="*/ 425 h 907"/>
                <a:gd name="T68" fmla="*/ 170 w 1531"/>
                <a:gd name="T69" fmla="*/ 538 h 907"/>
                <a:gd name="T70" fmla="*/ 114 w 1531"/>
                <a:gd name="T71" fmla="*/ 538 h 907"/>
                <a:gd name="T72" fmla="*/ 85 w 1531"/>
                <a:gd name="T73" fmla="*/ 567 h 907"/>
                <a:gd name="T74" fmla="*/ 114 w 1531"/>
                <a:gd name="T75" fmla="*/ 680 h 907"/>
                <a:gd name="T76" fmla="*/ 0 w 1531"/>
                <a:gd name="T77" fmla="*/ 709 h 907"/>
                <a:gd name="T78" fmla="*/ 0 w 1531"/>
                <a:gd name="T79" fmla="*/ 765 h 907"/>
                <a:gd name="T80" fmla="*/ 57 w 1531"/>
                <a:gd name="T81" fmla="*/ 737 h 907"/>
                <a:gd name="T82" fmla="*/ 85 w 1531"/>
                <a:gd name="T83" fmla="*/ 765 h 907"/>
                <a:gd name="T84" fmla="*/ 114 w 1531"/>
                <a:gd name="T85" fmla="*/ 737 h 907"/>
                <a:gd name="T86" fmla="*/ 170 w 1531"/>
                <a:gd name="T87" fmla="*/ 765 h 907"/>
                <a:gd name="T88" fmla="*/ 341 w 1531"/>
                <a:gd name="T89" fmla="*/ 624 h 907"/>
                <a:gd name="T90" fmla="*/ 454 w 1531"/>
                <a:gd name="T91" fmla="*/ 624 h 907"/>
                <a:gd name="T92" fmla="*/ 566 w 1531"/>
                <a:gd name="T93" fmla="*/ 765 h 907"/>
                <a:gd name="T94" fmla="*/ 681 w 1531"/>
                <a:gd name="T95" fmla="*/ 765 h 907"/>
                <a:gd name="T96" fmla="*/ 908 w 1531"/>
                <a:gd name="T97" fmla="*/ 85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1" h="907">
                  <a:moveTo>
                    <a:pt x="908" y="850"/>
                  </a:moveTo>
                  <a:lnTo>
                    <a:pt x="936" y="879"/>
                  </a:lnTo>
                  <a:lnTo>
                    <a:pt x="1219" y="907"/>
                  </a:lnTo>
                  <a:lnTo>
                    <a:pt x="1219" y="790"/>
                  </a:lnTo>
                  <a:lnTo>
                    <a:pt x="1303" y="712"/>
                  </a:lnTo>
                  <a:lnTo>
                    <a:pt x="1475" y="737"/>
                  </a:lnTo>
                  <a:lnTo>
                    <a:pt x="1503" y="680"/>
                  </a:lnTo>
                  <a:lnTo>
                    <a:pt x="1446" y="624"/>
                  </a:lnTo>
                  <a:lnTo>
                    <a:pt x="1531" y="595"/>
                  </a:lnTo>
                  <a:lnTo>
                    <a:pt x="1475" y="538"/>
                  </a:lnTo>
                  <a:lnTo>
                    <a:pt x="1418" y="368"/>
                  </a:lnTo>
                  <a:lnTo>
                    <a:pt x="1418" y="312"/>
                  </a:lnTo>
                  <a:lnTo>
                    <a:pt x="1418" y="255"/>
                  </a:lnTo>
                  <a:lnTo>
                    <a:pt x="1333" y="283"/>
                  </a:lnTo>
                  <a:lnTo>
                    <a:pt x="1276" y="170"/>
                  </a:lnTo>
                  <a:lnTo>
                    <a:pt x="1219" y="142"/>
                  </a:lnTo>
                  <a:lnTo>
                    <a:pt x="1078" y="142"/>
                  </a:lnTo>
                  <a:lnTo>
                    <a:pt x="964" y="170"/>
                  </a:lnTo>
                  <a:lnTo>
                    <a:pt x="936" y="142"/>
                  </a:lnTo>
                  <a:lnTo>
                    <a:pt x="879" y="170"/>
                  </a:lnTo>
                  <a:lnTo>
                    <a:pt x="794" y="113"/>
                  </a:lnTo>
                  <a:lnTo>
                    <a:pt x="737" y="170"/>
                  </a:lnTo>
                  <a:lnTo>
                    <a:pt x="596" y="57"/>
                  </a:lnTo>
                  <a:lnTo>
                    <a:pt x="539" y="57"/>
                  </a:lnTo>
                  <a:lnTo>
                    <a:pt x="511" y="113"/>
                  </a:lnTo>
                  <a:lnTo>
                    <a:pt x="454" y="113"/>
                  </a:lnTo>
                  <a:lnTo>
                    <a:pt x="199" y="0"/>
                  </a:lnTo>
                  <a:lnTo>
                    <a:pt x="227" y="113"/>
                  </a:lnTo>
                  <a:lnTo>
                    <a:pt x="255" y="113"/>
                  </a:lnTo>
                  <a:lnTo>
                    <a:pt x="341" y="198"/>
                  </a:lnTo>
                  <a:lnTo>
                    <a:pt x="312" y="227"/>
                  </a:lnTo>
                  <a:lnTo>
                    <a:pt x="312" y="340"/>
                  </a:lnTo>
                  <a:lnTo>
                    <a:pt x="284" y="368"/>
                  </a:lnTo>
                  <a:lnTo>
                    <a:pt x="312" y="425"/>
                  </a:lnTo>
                  <a:lnTo>
                    <a:pt x="170" y="538"/>
                  </a:lnTo>
                  <a:lnTo>
                    <a:pt x="114" y="538"/>
                  </a:lnTo>
                  <a:lnTo>
                    <a:pt x="85" y="567"/>
                  </a:lnTo>
                  <a:lnTo>
                    <a:pt x="114" y="680"/>
                  </a:lnTo>
                  <a:lnTo>
                    <a:pt x="0" y="709"/>
                  </a:lnTo>
                  <a:lnTo>
                    <a:pt x="0" y="765"/>
                  </a:lnTo>
                  <a:lnTo>
                    <a:pt x="57" y="737"/>
                  </a:lnTo>
                  <a:lnTo>
                    <a:pt x="85" y="765"/>
                  </a:lnTo>
                  <a:lnTo>
                    <a:pt x="114" y="737"/>
                  </a:lnTo>
                  <a:lnTo>
                    <a:pt x="170" y="765"/>
                  </a:lnTo>
                  <a:lnTo>
                    <a:pt x="341" y="624"/>
                  </a:lnTo>
                  <a:lnTo>
                    <a:pt x="454" y="624"/>
                  </a:lnTo>
                  <a:lnTo>
                    <a:pt x="566" y="765"/>
                  </a:lnTo>
                  <a:lnTo>
                    <a:pt x="681" y="765"/>
                  </a:lnTo>
                  <a:lnTo>
                    <a:pt x="908" y="85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1011" name="Freeform 771"/>
            <p:cNvSpPr>
              <a:spLocks/>
            </p:cNvSpPr>
            <p:nvPr/>
          </p:nvSpPr>
          <p:spPr bwMode="auto">
            <a:xfrm>
              <a:off x="4645025" y="3586163"/>
              <a:ext cx="765175" cy="539750"/>
            </a:xfrm>
            <a:custGeom>
              <a:avLst/>
              <a:gdLst>
                <a:gd name="T0" fmla="*/ 256 w 482"/>
                <a:gd name="T1" fmla="*/ 28 h 340"/>
                <a:gd name="T2" fmla="*/ 85 w 482"/>
                <a:gd name="T3" fmla="*/ 0 h 340"/>
                <a:gd name="T4" fmla="*/ 0 w 482"/>
                <a:gd name="T5" fmla="*/ 85 h 340"/>
                <a:gd name="T6" fmla="*/ 0 w 482"/>
                <a:gd name="T7" fmla="*/ 198 h 340"/>
                <a:gd name="T8" fmla="*/ 199 w 482"/>
                <a:gd name="T9" fmla="*/ 311 h 340"/>
                <a:gd name="T10" fmla="*/ 256 w 482"/>
                <a:gd name="T11" fmla="*/ 255 h 340"/>
                <a:gd name="T12" fmla="*/ 397 w 482"/>
                <a:gd name="T13" fmla="*/ 283 h 340"/>
                <a:gd name="T14" fmla="*/ 397 w 482"/>
                <a:gd name="T15" fmla="*/ 311 h 340"/>
                <a:gd name="T16" fmla="*/ 426 w 482"/>
                <a:gd name="T17" fmla="*/ 340 h 340"/>
                <a:gd name="T18" fmla="*/ 482 w 482"/>
                <a:gd name="T19" fmla="*/ 340 h 340"/>
                <a:gd name="T20" fmla="*/ 369 w 482"/>
                <a:gd name="T21" fmla="*/ 198 h 340"/>
                <a:gd name="T22" fmla="*/ 366 w 482"/>
                <a:gd name="T23" fmla="*/ 137 h 340"/>
                <a:gd name="T24" fmla="*/ 312 w 482"/>
                <a:gd name="T25" fmla="*/ 56 h 340"/>
                <a:gd name="T26" fmla="*/ 284 w 482"/>
                <a:gd name="T27" fmla="*/ 56 h 340"/>
                <a:gd name="T28" fmla="*/ 256 w 482"/>
                <a:gd name="T29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2" h="340">
                  <a:moveTo>
                    <a:pt x="256" y="28"/>
                  </a:moveTo>
                  <a:lnTo>
                    <a:pt x="85" y="0"/>
                  </a:lnTo>
                  <a:lnTo>
                    <a:pt x="0" y="85"/>
                  </a:lnTo>
                  <a:lnTo>
                    <a:pt x="0" y="198"/>
                  </a:lnTo>
                  <a:lnTo>
                    <a:pt x="199" y="311"/>
                  </a:lnTo>
                  <a:lnTo>
                    <a:pt x="256" y="255"/>
                  </a:lnTo>
                  <a:lnTo>
                    <a:pt x="397" y="283"/>
                  </a:lnTo>
                  <a:lnTo>
                    <a:pt x="397" y="311"/>
                  </a:lnTo>
                  <a:lnTo>
                    <a:pt x="426" y="340"/>
                  </a:lnTo>
                  <a:lnTo>
                    <a:pt x="482" y="340"/>
                  </a:lnTo>
                  <a:lnTo>
                    <a:pt x="369" y="198"/>
                  </a:lnTo>
                  <a:lnTo>
                    <a:pt x="366" y="137"/>
                  </a:lnTo>
                  <a:lnTo>
                    <a:pt x="312" y="56"/>
                  </a:lnTo>
                  <a:lnTo>
                    <a:pt x="284" y="56"/>
                  </a:lnTo>
                  <a:lnTo>
                    <a:pt x="256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11" name="Freeform 697"/>
            <p:cNvSpPr>
              <a:spLocks/>
            </p:cNvSpPr>
            <p:nvPr/>
          </p:nvSpPr>
          <p:spPr bwMode="auto">
            <a:xfrm>
              <a:off x="3025775" y="3451225"/>
              <a:ext cx="1574800" cy="854075"/>
            </a:xfrm>
            <a:custGeom>
              <a:avLst/>
              <a:gdLst>
                <a:gd name="T0" fmla="*/ 935 w 992"/>
                <a:gd name="T1" fmla="*/ 396 h 538"/>
                <a:gd name="T2" fmla="*/ 907 w 992"/>
                <a:gd name="T3" fmla="*/ 340 h 538"/>
                <a:gd name="T4" fmla="*/ 850 w 992"/>
                <a:gd name="T5" fmla="*/ 340 h 538"/>
                <a:gd name="T6" fmla="*/ 765 w 992"/>
                <a:gd name="T7" fmla="*/ 283 h 538"/>
                <a:gd name="T8" fmla="*/ 709 w 992"/>
                <a:gd name="T9" fmla="*/ 226 h 538"/>
                <a:gd name="T10" fmla="*/ 482 w 992"/>
                <a:gd name="T11" fmla="*/ 141 h 538"/>
                <a:gd name="T12" fmla="*/ 368 w 992"/>
                <a:gd name="T13" fmla="*/ 141 h 538"/>
                <a:gd name="T14" fmla="*/ 255 w 992"/>
                <a:gd name="T15" fmla="*/ 0 h 538"/>
                <a:gd name="T16" fmla="*/ 142 w 992"/>
                <a:gd name="T17" fmla="*/ 0 h 538"/>
                <a:gd name="T18" fmla="*/ 0 w 992"/>
                <a:gd name="T19" fmla="*/ 113 h 538"/>
                <a:gd name="T20" fmla="*/ 113 w 992"/>
                <a:gd name="T21" fmla="*/ 170 h 538"/>
                <a:gd name="T22" fmla="*/ 170 w 992"/>
                <a:gd name="T23" fmla="*/ 255 h 538"/>
                <a:gd name="T24" fmla="*/ 283 w 992"/>
                <a:gd name="T25" fmla="*/ 283 h 538"/>
                <a:gd name="T26" fmla="*/ 368 w 992"/>
                <a:gd name="T27" fmla="*/ 368 h 538"/>
                <a:gd name="T28" fmla="*/ 425 w 992"/>
                <a:gd name="T29" fmla="*/ 368 h 538"/>
                <a:gd name="T30" fmla="*/ 538 w 992"/>
                <a:gd name="T31" fmla="*/ 481 h 538"/>
                <a:gd name="T32" fmla="*/ 623 w 992"/>
                <a:gd name="T33" fmla="*/ 481 h 538"/>
                <a:gd name="T34" fmla="*/ 794 w 992"/>
                <a:gd name="T35" fmla="*/ 538 h 538"/>
                <a:gd name="T36" fmla="*/ 992 w 992"/>
                <a:gd name="T37" fmla="*/ 510 h 538"/>
                <a:gd name="T38" fmla="*/ 907 w 992"/>
                <a:gd name="T39" fmla="*/ 453 h 538"/>
                <a:gd name="T40" fmla="*/ 935 w 992"/>
                <a:gd name="T41" fmla="*/ 396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92" h="538">
                  <a:moveTo>
                    <a:pt x="935" y="396"/>
                  </a:moveTo>
                  <a:lnTo>
                    <a:pt x="907" y="340"/>
                  </a:lnTo>
                  <a:lnTo>
                    <a:pt x="850" y="340"/>
                  </a:lnTo>
                  <a:lnTo>
                    <a:pt x="765" y="283"/>
                  </a:lnTo>
                  <a:lnTo>
                    <a:pt x="709" y="226"/>
                  </a:lnTo>
                  <a:lnTo>
                    <a:pt x="482" y="141"/>
                  </a:lnTo>
                  <a:lnTo>
                    <a:pt x="368" y="141"/>
                  </a:lnTo>
                  <a:lnTo>
                    <a:pt x="255" y="0"/>
                  </a:lnTo>
                  <a:lnTo>
                    <a:pt x="142" y="0"/>
                  </a:lnTo>
                  <a:lnTo>
                    <a:pt x="0" y="113"/>
                  </a:lnTo>
                  <a:lnTo>
                    <a:pt x="113" y="170"/>
                  </a:lnTo>
                  <a:lnTo>
                    <a:pt x="170" y="255"/>
                  </a:lnTo>
                  <a:lnTo>
                    <a:pt x="283" y="283"/>
                  </a:lnTo>
                  <a:lnTo>
                    <a:pt x="368" y="368"/>
                  </a:lnTo>
                  <a:lnTo>
                    <a:pt x="425" y="368"/>
                  </a:lnTo>
                  <a:lnTo>
                    <a:pt x="538" y="481"/>
                  </a:lnTo>
                  <a:lnTo>
                    <a:pt x="623" y="481"/>
                  </a:lnTo>
                  <a:lnTo>
                    <a:pt x="794" y="538"/>
                  </a:lnTo>
                  <a:lnTo>
                    <a:pt x="992" y="510"/>
                  </a:lnTo>
                  <a:lnTo>
                    <a:pt x="907" y="453"/>
                  </a:lnTo>
                  <a:lnTo>
                    <a:pt x="935" y="39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12" name="Freeform 701"/>
            <p:cNvSpPr>
              <a:spLocks/>
            </p:cNvSpPr>
            <p:nvPr/>
          </p:nvSpPr>
          <p:spPr bwMode="auto">
            <a:xfrm>
              <a:off x="2709863" y="3630613"/>
              <a:ext cx="2430462" cy="1395412"/>
            </a:xfrm>
            <a:custGeom>
              <a:avLst/>
              <a:gdLst>
                <a:gd name="T0" fmla="*/ 1418 w 1531"/>
                <a:gd name="T1" fmla="*/ 283 h 879"/>
                <a:gd name="T2" fmla="*/ 1219 w 1531"/>
                <a:gd name="T3" fmla="*/ 170 h 879"/>
                <a:gd name="T4" fmla="*/ 936 w 1531"/>
                <a:gd name="T5" fmla="*/ 142 h 879"/>
                <a:gd name="T6" fmla="*/ 965 w 1531"/>
                <a:gd name="T7" fmla="*/ 170 h 879"/>
                <a:gd name="T8" fmla="*/ 1049 w 1531"/>
                <a:gd name="T9" fmla="*/ 227 h 879"/>
                <a:gd name="T10" fmla="*/ 1106 w 1531"/>
                <a:gd name="T11" fmla="*/ 227 h 879"/>
                <a:gd name="T12" fmla="*/ 1134 w 1531"/>
                <a:gd name="T13" fmla="*/ 283 h 879"/>
                <a:gd name="T14" fmla="*/ 1106 w 1531"/>
                <a:gd name="T15" fmla="*/ 340 h 879"/>
                <a:gd name="T16" fmla="*/ 1191 w 1531"/>
                <a:gd name="T17" fmla="*/ 397 h 879"/>
                <a:gd name="T18" fmla="*/ 993 w 1531"/>
                <a:gd name="T19" fmla="*/ 425 h 879"/>
                <a:gd name="T20" fmla="*/ 822 w 1531"/>
                <a:gd name="T21" fmla="*/ 368 h 879"/>
                <a:gd name="T22" fmla="*/ 737 w 1531"/>
                <a:gd name="T23" fmla="*/ 368 h 879"/>
                <a:gd name="T24" fmla="*/ 624 w 1531"/>
                <a:gd name="T25" fmla="*/ 255 h 879"/>
                <a:gd name="T26" fmla="*/ 567 w 1531"/>
                <a:gd name="T27" fmla="*/ 255 h 879"/>
                <a:gd name="T28" fmla="*/ 482 w 1531"/>
                <a:gd name="T29" fmla="*/ 170 h 879"/>
                <a:gd name="T30" fmla="*/ 369 w 1531"/>
                <a:gd name="T31" fmla="*/ 142 h 879"/>
                <a:gd name="T32" fmla="*/ 312 w 1531"/>
                <a:gd name="T33" fmla="*/ 57 h 879"/>
                <a:gd name="T34" fmla="*/ 199 w 1531"/>
                <a:gd name="T35" fmla="*/ 0 h 879"/>
                <a:gd name="T36" fmla="*/ 170 w 1531"/>
                <a:gd name="T37" fmla="*/ 28 h 879"/>
                <a:gd name="T38" fmla="*/ 114 w 1531"/>
                <a:gd name="T39" fmla="*/ 0 h 879"/>
                <a:gd name="T40" fmla="*/ 85 w 1531"/>
                <a:gd name="T41" fmla="*/ 28 h 879"/>
                <a:gd name="T42" fmla="*/ 57 w 1531"/>
                <a:gd name="T43" fmla="*/ 0 h 879"/>
                <a:gd name="T44" fmla="*/ 0 w 1531"/>
                <a:gd name="T45" fmla="*/ 28 h 879"/>
                <a:gd name="T46" fmla="*/ 0 w 1531"/>
                <a:gd name="T47" fmla="*/ 85 h 879"/>
                <a:gd name="T48" fmla="*/ 57 w 1531"/>
                <a:gd name="T49" fmla="*/ 113 h 879"/>
                <a:gd name="T50" fmla="*/ 85 w 1531"/>
                <a:gd name="T51" fmla="*/ 142 h 879"/>
                <a:gd name="T52" fmla="*/ 57 w 1531"/>
                <a:gd name="T53" fmla="*/ 198 h 879"/>
                <a:gd name="T54" fmla="*/ 114 w 1531"/>
                <a:gd name="T55" fmla="*/ 255 h 879"/>
                <a:gd name="T56" fmla="*/ 142 w 1531"/>
                <a:gd name="T57" fmla="*/ 312 h 879"/>
                <a:gd name="T58" fmla="*/ 199 w 1531"/>
                <a:gd name="T59" fmla="*/ 340 h 879"/>
                <a:gd name="T60" fmla="*/ 227 w 1531"/>
                <a:gd name="T61" fmla="*/ 397 h 879"/>
                <a:gd name="T62" fmla="*/ 199 w 1531"/>
                <a:gd name="T63" fmla="*/ 482 h 879"/>
                <a:gd name="T64" fmla="*/ 227 w 1531"/>
                <a:gd name="T65" fmla="*/ 510 h 879"/>
                <a:gd name="T66" fmla="*/ 227 w 1531"/>
                <a:gd name="T67" fmla="*/ 652 h 879"/>
                <a:gd name="T68" fmla="*/ 284 w 1531"/>
                <a:gd name="T69" fmla="*/ 737 h 879"/>
                <a:gd name="T70" fmla="*/ 284 w 1531"/>
                <a:gd name="T71" fmla="*/ 850 h 879"/>
                <a:gd name="T72" fmla="*/ 369 w 1531"/>
                <a:gd name="T73" fmla="*/ 850 h 879"/>
                <a:gd name="T74" fmla="*/ 397 w 1531"/>
                <a:gd name="T75" fmla="*/ 879 h 879"/>
                <a:gd name="T76" fmla="*/ 454 w 1531"/>
                <a:gd name="T77" fmla="*/ 850 h 879"/>
                <a:gd name="T78" fmla="*/ 511 w 1531"/>
                <a:gd name="T79" fmla="*/ 879 h 879"/>
                <a:gd name="T80" fmla="*/ 511 w 1531"/>
                <a:gd name="T81" fmla="*/ 737 h 879"/>
                <a:gd name="T82" fmla="*/ 539 w 1531"/>
                <a:gd name="T83" fmla="*/ 737 h 879"/>
                <a:gd name="T84" fmla="*/ 539 w 1531"/>
                <a:gd name="T85" fmla="*/ 652 h 879"/>
                <a:gd name="T86" fmla="*/ 652 w 1531"/>
                <a:gd name="T87" fmla="*/ 567 h 879"/>
                <a:gd name="T88" fmla="*/ 822 w 1531"/>
                <a:gd name="T89" fmla="*/ 595 h 879"/>
                <a:gd name="T90" fmla="*/ 879 w 1531"/>
                <a:gd name="T91" fmla="*/ 624 h 879"/>
                <a:gd name="T92" fmla="*/ 936 w 1531"/>
                <a:gd name="T93" fmla="*/ 624 h 879"/>
                <a:gd name="T94" fmla="*/ 1021 w 1531"/>
                <a:gd name="T95" fmla="*/ 680 h 879"/>
                <a:gd name="T96" fmla="*/ 1049 w 1531"/>
                <a:gd name="T97" fmla="*/ 624 h 879"/>
                <a:gd name="T98" fmla="*/ 1304 w 1531"/>
                <a:gd name="T99" fmla="*/ 624 h 879"/>
                <a:gd name="T100" fmla="*/ 1333 w 1531"/>
                <a:gd name="T101" fmla="*/ 652 h 879"/>
                <a:gd name="T102" fmla="*/ 1361 w 1531"/>
                <a:gd name="T103" fmla="*/ 595 h 879"/>
                <a:gd name="T104" fmla="*/ 1475 w 1531"/>
                <a:gd name="T105" fmla="*/ 595 h 879"/>
                <a:gd name="T106" fmla="*/ 1531 w 1531"/>
                <a:gd name="T107" fmla="*/ 624 h 879"/>
                <a:gd name="T108" fmla="*/ 1531 w 1531"/>
                <a:gd name="T109" fmla="*/ 539 h 879"/>
                <a:gd name="T110" fmla="*/ 1389 w 1531"/>
                <a:gd name="T111" fmla="*/ 312 h 879"/>
                <a:gd name="T112" fmla="*/ 1418 w 1531"/>
                <a:gd name="T113" fmla="*/ 283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31" h="879">
                  <a:moveTo>
                    <a:pt x="1418" y="283"/>
                  </a:moveTo>
                  <a:lnTo>
                    <a:pt x="1219" y="170"/>
                  </a:lnTo>
                  <a:lnTo>
                    <a:pt x="936" y="142"/>
                  </a:lnTo>
                  <a:lnTo>
                    <a:pt x="965" y="170"/>
                  </a:lnTo>
                  <a:lnTo>
                    <a:pt x="1049" y="227"/>
                  </a:lnTo>
                  <a:lnTo>
                    <a:pt x="1106" y="227"/>
                  </a:lnTo>
                  <a:lnTo>
                    <a:pt x="1134" y="283"/>
                  </a:lnTo>
                  <a:lnTo>
                    <a:pt x="1106" y="340"/>
                  </a:lnTo>
                  <a:lnTo>
                    <a:pt x="1191" y="397"/>
                  </a:lnTo>
                  <a:lnTo>
                    <a:pt x="993" y="425"/>
                  </a:lnTo>
                  <a:lnTo>
                    <a:pt x="822" y="368"/>
                  </a:lnTo>
                  <a:lnTo>
                    <a:pt x="737" y="368"/>
                  </a:lnTo>
                  <a:lnTo>
                    <a:pt x="624" y="255"/>
                  </a:lnTo>
                  <a:lnTo>
                    <a:pt x="567" y="255"/>
                  </a:lnTo>
                  <a:lnTo>
                    <a:pt x="482" y="170"/>
                  </a:lnTo>
                  <a:lnTo>
                    <a:pt x="369" y="142"/>
                  </a:lnTo>
                  <a:lnTo>
                    <a:pt x="312" y="57"/>
                  </a:lnTo>
                  <a:lnTo>
                    <a:pt x="199" y="0"/>
                  </a:lnTo>
                  <a:lnTo>
                    <a:pt x="170" y="28"/>
                  </a:lnTo>
                  <a:lnTo>
                    <a:pt x="114" y="0"/>
                  </a:lnTo>
                  <a:lnTo>
                    <a:pt x="85" y="28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85"/>
                  </a:lnTo>
                  <a:lnTo>
                    <a:pt x="57" y="113"/>
                  </a:lnTo>
                  <a:lnTo>
                    <a:pt x="85" y="142"/>
                  </a:lnTo>
                  <a:lnTo>
                    <a:pt x="57" y="198"/>
                  </a:lnTo>
                  <a:lnTo>
                    <a:pt x="114" y="255"/>
                  </a:lnTo>
                  <a:lnTo>
                    <a:pt x="142" y="312"/>
                  </a:lnTo>
                  <a:lnTo>
                    <a:pt x="199" y="340"/>
                  </a:lnTo>
                  <a:lnTo>
                    <a:pt x="227" y="397"/>
                  </a:lnTo>
                  <a:lnTo>
                    <a:pt x="199" y="482"/>
                  </a:lnTo>
                  <a:lnTo>
                    <a:pt x="227" y="510"/>
                  </a:lnTo>
                  <a:lnTo>
                    <a:pt x="227" y="652"/>
                  </a:lnTo>
                  <a:lnTo>
                    <a:pt x="284" y="737"/>
                  </a:lnTo>
                  <a:lnTo>
                    <a:pt x="284" y="850"/>
                  </a:lnTo>
                  <a:lnTo>
                    <a:pt x="369" y="850"/>
                  </a:lnTo>
                  <a:lnTo>
                    <a:pt x="397" y="879"/>
                  </a:lnTo>
                  <a:lnTo>
                    <a:pt x="454" y="850"/>
                  </a:lnTo>
                  <a:lnTo>
                    <a:pt x="511" y="879"/>
                  </a:lnTo>
                  <a:lnTo>
                    <a:pt x="511" y="737"/>
                  </a:lnTo>
                  <a:lnTo>
                    <a:pt x="539" y="737"/>
                  </a:lnTo>
                  <a:lnTo>
                    <a:pt x="539" y="652"/>
                  </a:lnTo>
                  <a:lnTo>
                    <a:pt x="652" y="567"/>
                  </a:lnTo>
                  <a:lnTo>
                    <a:pt x="822" y="595"/>
                  </a:lnTo>
                  <a:lnTo>
                    <a:pt x="879" y="624"/>
                  </a:lnTo>
                  <a:lnTo>
                    <a:pt x="936" y="624"/>
                  </a:lnTo>
                  <a:lnTo>
                    <a:pt x="1021" y="680"/>
                  </a:lnTo>
                  <a:lnTo>
                    <a:pt x="1049" y="624"/>
                  </a:lnTo>
                  <a:lnTo>
                    <a:pt x="1304" y="624"/>
                  </a:lnTo>
                  <a:lnTo>
                    <a:pt x="1333" y="652"/>
                  </a:lnTo>
                  <a:lnTo>
                    <a:pt x="1361" y="595"/>
                  </a:lnTo>
                  <a:lnTo>
                    <a:pt x="1475" y="595"/>
                  </a:lnTo>
                  <a:lnTo>
                    <a:pt x="1531" y="624"/>
                  </a:lnTo>
                  <a:lnTo>
                    <a:pt x="1531" y="539"/>
                  </a:lnTo>
                  <a:lnTo>
                    <a:pt x="1389" y="312"/>
                  </a:lnTo>
                  <a:lnTo>
                    <a:pt x="1418" y="28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13" name="Freeform 702"/>
            <p:cNvSpPr>
              <a:spLocks/>
            </p:cNvSpPr>
            <p:nvPr/>
          </p:nvSpPr>
          <p:spPr bwMode="auto">
            <a:xfrm>
              <a:off x="1179513" y="3586163"/>
              <a:ext cx="1981200" cy="1754187"/>
            </a:xfrm>
            <a:custGeom>
              <a:avLst/>
              <a:gdLst>
                <a:gd name="T0" fmla="*/ 964 w 1248"/>
                <a:gd name="T1" fmla="*/ 85 h 1105"/>
                <a:gd name="T2" fmla="*/ 964 w 1248"/>
                <a:gd name="T3" fmla="*/ 113 h 1105"/>
                <a:gd name="T4" fmla="*/ 1021 w 1248"/>
                <a:gd name="T5" fmla="*/ 141 h 1105"/>
                <a:gd name="T6" fmla="*/ 1049 w 1248"/>
                <a:gd name="T7" fmla="*/ 170 h 1105"/>
                <a:gd name="T8" fmla="*/ 1021 w 1248"/>
                <a:gd name="T9" fmla="*/ 226 h 1105"/>
                <a:gd name="T10" fmla="*/ 1078 w 1248"/>
                <a:gd name="T11" fmla="*/ 283 h 1105"/>
                <a:gd name="T12" fmla="*/ 1106 w 1248"/>
                <a:gd name="T13" fmla="*/ 340 h 1105"/>
                <a:gd name="T14" fmla="*/ 1163 w 1248"/>
                <a:gd name="T15" fmla="*/ 368 h 1105"/>
                <a:gd name="T16" fmla="*/ 1191 w 1248"/>
                <a:gd name="T17" fmla="*/ 425 h 1105"/>
                <a:gd name="T18" fmla="*/ 1163 w 1248"/>
                <a:gd name="T19" fmla="*/ 510 h 1105"/>
                <a:gd name="T20" fmla="*/ 1191 w 1248"/>
                <a:gd name="T21" fmla="*/ 538 h 1105"/>
                <a:gd name="T22" fmla="*/ 1191 w 1248"/>
                <a:gd name="T23" fmla="*/ 680 h 1105"/>
                <a:gd name="T24" fmla="*/ 1248 w 1248"/>
                <a:gd name="T25" fmla="*/ 765 h 1105"/>
                <a:gd name="T26" fmla="*/ 1248 w 1248"/>
                <a:gd name="T27" fmla="*/ 878 h 1105"/>
                <a:gd name="T28" fmla="*/ 1163 w 1248"/>
                <a:gd name="T29" fmla="*/ 1077 h 1105"/>
                <a:gd name="T30" fmla="*/ 1049 w 1248"/>
                <a:gd name="T31" fmla="*/ 1105 h 1105"/>
                <a:gd name="T32" fmla="*/ 993 w 1248"/>
                <a:gd name="T33" fmla="*/ 1048 h 1105"/>
                <a:gd name="T34" fmla="*/ 908 w 1248"/>
                <a:gd name="T35" fmla="*/ 1048 h 1105"/>
                <a:gd name="T36" fmla="*/ 766 w 1248"/>
                <a:gd name="T37" fmla="*/ 935 h 1105"/>
                <a:gd name="T38" fmla="*/ 738 w 1248"/>
                <a:gd name="T39" fmla="*/ 850 h 1105"/>
                <a:gd name="T40" fmla="*/ 624 w 1248"/>
                <a:gd name="T41" fmla="*/ 850 h 1105"/>
                <a:gd name="T42" fmla="*/ 596 w 1248"/>
                <a:gd name="T43" fmla="*/ 878 h 1105"/>
                <a:gd name="T44" fmla="*/ 511 w 1248"/>
                <a:gd name="T45" fmla="*/ 822 h 1105"/>
                <a:gd name="T46" fmla="*/ 454 w 1248"/>
                <a:gd name="T47" fmla="*/ 822 h 1105"/>
                <a:gd name="T48" fmla="*/ 312 w 1248"/>
                <a:gd name="T49" fmla="*/ 737 h 1105"/>
                <a:gd name="T50" fmla="*/ 284 w 1248"/>
                <a:gd name="T51" fmla="*/ 708 h 1105"/>
                <a:gd name="T52" fmla="*/ 57 w 1248"/>
                <a:gd name="T53" fmla="*/ 567 h 1105"/>
                <a:gd name="T54" fmla="*/ 0 w 1248"/>
                <a:gd name="T55" fmla="*/ 396 h 1105"/>
                <a:gd name="T56" fmla="*/ 85 w 1248"/>
                <a:gd name="T57" fmla="*/ 368 h 1105"/>
                <a:gd name="T58" fmla="*/ 114 w 1248"/>
                <a:gd name="T59" fmla="*/ 340 h 1105"/>
                <a:gd name="T60" fmla="*/ 171 w 1248"/>
                <a:gd name="T61" fmla="*/ 340 h 1105"/>
                <a:gd name="T62" fmla="*/ 227 w 1248"/>
                <a:gd name="T63" fmla="*/ 311 h 1105"/>
                <a:gd name="T64" fmla="*/ 227 w 1248"/>
                <a:gd name="T65" fmla="*/ 226 h 1105"/>
                <a:gd name="T66" fmla="*/ 426 w 1248"/>
                <a:gd name="T67" fmla="*/ 113 h 1105"/>
                <a:gd name="T68" fmla="*/ 539 w 1248"/>
                <a:gd name="T69" fmla="*/ 85 h 1105"/>
                <a:gd name="T70" fmla="*/ 596 w 1248"/>
                <a:gd name="T71" fmla="*/ 85 h 1105"/>
                <a:gd name="T72" fmla="*/ 652 w 1248"/>
                <a:gd name="T73" fmla="*/ 85 h 1105"/>
                <a:gd name="T74" fmla="*/ 652 w 1248"/>
                <a:gd name="T75" fmla="*/ 28 h 1105"/>
                <a:gd name="T76" fmla="*/ 709 w 1248"/>
                <a:gd name="T77" fmla="*/ 0 h 1105"/>
                <a:gd name="T78" fmla="*/ 908 w 1248"/>
                <a:gd name="T79" fmla="*/ 113 h 1105"/>
                <a:gd name="T80" fmla="*/ 964 w 1248"/>
                <a:gd name="T81" fmla="*/ 85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48" h="1105">
                  <a:moveTo>
                    <a:pt x="964" y="85"/>
                  </a:moveTo>
                  <a:lnTo>
                    <a:pt x="964" y="113"/>
                  </a:lnTo>
                  <a:lnTo>
                    <a:pt x="1021" y="141"/>
                  </a:lnTo>
                  <a:lnTo>
                    <a:pt x="1049" y="170"/>
                  </a:lnTo>
                  <a:lnTo>
                    <a:pt x="1021" y="226"/>
                  </a:lnTo>
                  <a:lnTo>
                    <a:pt x="1078" y="283"/>
                  </a:lnTo>
                  <a:lnTo>
                    <a:pt x="1106" y="340"/>
                  </a:lnTo>
                  <a:lnTo>
                    <a:pt x="1163" y="368"/>
                  </a:lnTo>
                  <a:lnTo>
                    <a:pt x="1191" y="425"/>
                  </a:lnTo>
                  <a:lnTo>
                    <a:pt x="1163" y="510"/>
                  </a:lnTo>
                  <a:lnTo>
                    <a:pt x="1191" y="538"/>
                  </a:lnTo>
                  <a:lnTo>
                    <a:pt x="1191" y="680"/>
                  </a:lnTo>
                  <a:lnTo>
                    <a:pt x="1248" y="765"/>
                  </a:lnTo>
                  <a:lnTo>
                    <a:pt x="1248" y="878"/>
                  </a:lnTo>
                  <a:lnTo>
                    <a:pt x="1163" y="1077"/>
                  </a:lnTo>
                  <a:lnTo>
                    <a:pt x="1049" y="1105"/>
                  </a:lnTo>
                  <a:lnTo>
                    <a:pt x="993" y="1048"/>
                  </a:lnTo>
                  <a:lnTo>
                    <a:pt x="908" y="1048"/>
                  </a:lnTo>
                  <a:lnTo>
                    <a:pt x="766" y="935"/>
                  </a:lnTo>
                  <a:lnTo>
                    <a:pt x="738" y="850"/>
                  </a:lnTo>
                  <a:lnTo>
                    <a:pt x="624" y="850"/>
                  </a:lnTo>
                  <a:lnTo>
                    <a:pt x="596" y="878"/>
                  </a:lnTo>
                  <a:lnTo>
                    <a:pt x="511" y="822"/>
                  </a:lnTo>
                  <a:lnTo>
                    <a:pt x="454" y="822"/>
                  </a:lnTo>
                  <a:lnTo>
                    <a:pt x="312" y="737"/>
                  </a:lnTo>
                  <a:lnTo>
                    <a:pt x="284" y="708"/>
                  </a:lnTo>
                  <a:lnTo>
                    <a:pt x="57" y="567"/>
                  </a:lnTo>
                  <a:lnTo>
                    <a:pt x="0" y="396"/>
                  </a:lnTo>
                  <a:lnTo>
                    <a:pt x="85" y="368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227" y="311"/>
                  </a:lnTo>
                  <a:lnTo>
                    <a:pt x="227" y="226"/>
                  </a:lnTo>
                  <a:lnTo>
                    <a:pt x="426" y="113"/>
                  </a:lnTo>
                  <a:lnTo>
                    <a:pt x="539" y="85"/>
                  </a:lnTo>
                  <a:lnTo>
                    <a:pt x="596" y="85"/>
                  </a:lnTo>
                  <a:lnTo>
                    <a:pt x="652" y="85"/>
                  </a:lnTo>
                  <a:lnTo>
                    <a:pt x="652" y="28"/>
                  </a:lnTo>
                  <a:lnTo>
                    <a:pt x="709" y="0"/>
                  </a:lnTo>
                  <a:lnTo>
                    <a:pt x="908" y="113"/>
                  </a:lnTo>
                  <a:lnTo>
                    <a:pt x="964" y="8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14" name="Freeform 699"/>
            <p:cNvSpPr>
              <a:spLocks/>
            </p:cNvSpPr>
            <p:nvPr/>
          </p:nvSpPr>
          <p:spPr bwMode="auto">
            <a:xfrm>
              <a:off x="3025775" y="4530725"/>
              <a:ext cx="3375025" cy="1844675"/>
            </a:xfrm>
            <a:custGeom>
              <a:avLst/>
              <a:gdLst>
                <a:gd name="T0" fmla="*/ 1672 w 2126"/>
                <a:gd name="T1" fmla="*/ 340 h 1162"/>
                <a:gd name="T2" fmla="*/ 1644 w 2126"/>
                <a:gd name="T3" fmla="*/ 482 h 1162"/>
                <a:gd name="T4" fmla="*/ 1531 w 2126"/>
                <a:gd name="T5" fmla="*/ 567 h 1162"/>
                <a:gd name="T6" fmla="*/ 1672 w 2126"/>
                <a:gd name="T7" fmla="*/ 737 h 1162"/>
                <a:gd name="T8" fmla="*/ 1701 w 2126"/>
                <a:gd name="T9" fmla="*/ 765 h 1162"/>
                <a:gd name="T10" fmla="*/ 2013 w 2126"/>
                <a:gd name="T11" fmla="*/ 680 h 1162"/>
                <a:gd name="T12" fmla="*/ 2013 w 2126"/>
                <a:gd name="T13" fmla="*/ 907 h 1162"/>
                <a:gd name="T14" fmla="*/ 1843 w 2126"/>
                <a:gd name="T15" fmla="*/ 1049 h 1162"/>
                <a:gd name="T16" fmla="*/ 1786 w 2126"/>
                <a:gd name="T17" fmla="*/ 1162 h 1162"/>
                <a:gd name="T18" fmla="*/ 1559 w 2126"/>
                <a:gd name="T19" fmla="*/ 1106 h 1162"/>
                <a:gd name="T20" fmla="*/ 1247 w 2126"/>
                <a:gd name="T21" fmla="*/ 992 h 1162"/>
                <a:gd name="T22" fmla="*/ 1190 w 2126"/>
                <a:gd name="T23" fmla="*/ 992 h 1162"/>
                <a:gd name="T24" fmla="*/ 1020 w 2126"/>
                <a:gd name="T25" fmla="*/ 935 h 1162"/>
                <a:gd name="T26" fmla="*/ 907 w 2126"/>
                <a:gd name="T27" fmla="*/ 1020 h 1162"/>
                <a:gd name="T28" fmla="*/ 822 w 2126"/>
                <a:gd name="T29" fmla="*/ 1077 h 1162"/>
                <a:gd name="T30" fmla="*/ 737 w 2126"/>
                <a:gd name="T31" fmla="*/ 1106 h 1162"/>
                <a:gd name="T32" fmla="*/ 595 w 2126"/>
                <a:gd name="T33" fmla="*/ 1077 h 1162"/>
                <a:gd name="T34" fmla="*/ 538 w 2126"/>
                <a:gd name="T35" fmla="*/ 1020 h 1162"/>
                <a:gd name="T36" fmla="*/ 453 w 2126"/>
                <a:gd name="T37" fmla="*/ 879 h 1162"/>
                <a:gd name="T38" fmla="*/ 425 w 2126"/>
                <a:gd name="T39" fmla="*/ 765 h 1162"/>
                <a:gd name="T40" fmla="*/ 283 w 2126"/>
                <a:gd name="T41" fmla="*/ 652 h 1162"/>
                <a:gd name="T42" fmla="*/ 113 w 2126"/>
                <a:gd name="T43" fmla="*/ 680 h 1162"/>
                <a:gd name="T44" fmla="*/ 28 w 2126"/>
                <a:gd name="T45" fmla="*/ 539 h 1162"/>
                <a:gd name="T46" fmla="*/ 56 w 2126"/>
                <a:gd name="T47" fmla="*/ 368 h 1162"/>
                <a:gd name="T48" fmla="*/ 113 w 2126"/>
                <a:gd name="T49" fmla="*/ 283 h 1162"/>
                <a:gd name="T50" fmla="*/ 198 w 2126"/>
                <a:gd name="T51" fmla="*/ 312 h 1162"/>
                <a:gd name="T52" fmla="*/ 312 w 2126"/>
                <a:gd name="T53" fmla="*/ 312 h 1162"/>
                <a:gd name="T54" fmla="*/ 340 w 2126"/>
                <a:gd name="T55" fmla="*/ 170 h 1162"/>
                <a:gd name="T56" fmla="*/ 453 w 2126"/>
                <a:gd name="T57" fmla="*/ 0 h 1162"/>
                <a:gd name="T58" fmla="*/ 680 w 2126"/>
                <a:gd name="T59" fmla="*/ 57 h 1162"/>
                <a:gd name="T60" fmla="*/ 822 w 2126"/>
                <a:gd name="T61" fmla="*/ 113 h 1162"/>
                <a:gd name="T62" fmla="*/ 992 w 2126"/>
                <a:gd name="T63" fmla="*/ 57 h 1162"/>
                <a:gd name="T64" fmla="*/ 1134 w 2126"/>
                <a:gd name="T65" fmla="*/ 85 h 1162"/>
                <a:gd name="T66" fmla="*/ 1276 w 2126"/>
                <a:gd name="T67" fmla="*/ 28 h 1162"/>
                <a:gd name="T68" fmla="*/ 1332 w 2126"/>
                <a:gd name="T69" fmla="*/ 142 h 1162"/>
                <a:gd name="T70" fmla="*/ 1389 w 2126"/>
                <a:gd name="T71" fmla="*/ 227 h 1162"/>
                <a:gd name="T72" fmla="*/ 1559 w 2126"/>
                <a:gd name="T73" fmla="*/ 227 h 1162"/>
                <a:gd name="T74" fmla="*/ 1757 w 2126"/>
                <a:gd name="T75" fmla="*/ 255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26" h="1162">
                  <a:moveTo>
                    <a:pt x="1757" y="255"/>
                  </a:moveTo>
                  <a:lnTo>
                    <a:pt x="1672" y="340"/>
                  </a:lnTo>
                  <a:lnTo>
                    <a:pt x="1701" y="425"/>
                  </a:lnTo>
                  <a:lnTo>
                    <a:pt x="1644" y="482"/>
                  </a:lnTo>
                  <a:lnTo>
                    <a:pt x="1672" y="539"/>
                  </a:lnTo>
                  <a:lnTo>
                    <a:pt x="1531" y="567"/>
                  </a:lnTo>
                  <a:lnTo>
                    <a:pt x="1616" y="709"/>
                  </a:lnTo>
                  <a:lnTo>
                    <a:pt x="1672" y="737"/>
                  </a:lnTo>
                  <a:lnTo>
                    <a:pt x="1701" y="709"/>
                  </a:lnTo>
                  <a:lnTo>
                    <a:pt x="1701" y="765"/>
                  </a:lnTo>
                  <a:lnTo>
                    <a:pt x="1871" y="765"/>
                  </a:lnTo>
                  <a:lnTo>
                    <a:pt x="2013" y="680"/>
                  </a:lnTo>
                  <a:lnTo>
                    <a:pt x="2126" y="822"/>
                  </a:lnTo>
                  <a:lnTo>
                    <a:pt x="2013" y="907"/>
                  </a:lnTo>
                  <a:lnTo>
                    <a:pt x="1928" y="935"/>
                  </a:lnTo>
                  <a:lnTo>
                    <a:pt x="1843" y="1049"/>
                  </a:lnTo>
                  <a:lnTo>
                    <a:pt x="1786" y="1106"/>
                  </a:lnTo>
                  <a:lnTo>
                    <a:pt x="1786" y="1162"/>
                  </a:lnTo>
                  <a:lnTo>
                    <a:pt x="1616" y="1077"/>
                  </a:lnTo>
                  <a:lnTo>
                    <a:pt x="1559" y="1106"/>
                  </a:lnTo>
                  <a:lnTo>
                    <a:pt x="1361" y="992"/>
                  </a:lnTo>
                  <a:lnTo>
                    <a:pt x="1247" y="992"/>
                  </a:lnTo>
                  <a:lnTo>
                    <a:pt x="1219" y="1020"/>
                  </a:lnTo>
                  <a:lnTo>
                    <a:pt x="1190" y="992"/>
                  </a:lnTo>
                  <a:lnTo>
                    <a:pt x="1049" y="992"/>
                  </a:lnTo>
                  <a:lnTo>
                    <a:pt x="1020" y="935"/>
                  </a:lnTo>
                  <a:lnTo>
                    <a:pt x="907" y="935"/>
                  </a:lnTo>
                  <a:lnTo>
                    <a:pt x="907" y="1020"/>
                  </a:lnTo>
                  <a:lnTo>
                    <a:pt x="850" y="1020"/>
                  </a:lnTo>
                  <a:lnTo>
                    <a:pt x="822" y="1077"/>
                  </a:lnTo>
                  <a:lnTo>
                    <a:pt x="794" y="1134"/>
                  </a:lnTo>
                  <a:lnTo>
                    <a:pt x="737" y="1106"/>
                  </a:lnTo>
                  <a:lnTo>
                    <a:pt x="709" y="1134"/>
                  </a:lnTo>
                  <a:lnTo>
                    <a:pt x="595" y="1077"/>
                  </a:lnTo>
                  <a:lnTo>
                    <a:pt x="595" y="1049"/>
                  </a:lnTo>
                  <a:lnTo>
                    <a:pt x="538" y="1020"/>
                  </a:lnTo>
                  <a:lnTo>
                    <a:pt x="510" y="935"/>
                  </a:lnTo>
                  <a:lnTo>
                    <a:pt x="453" y="879"/>
                  </a:lnTo>
                  <a:lnTo>
                    <a:pt x="453" y="822"/>
                  </a:lnTo>
                  <a:lnTo>
                    <a:pt x="425" y="765"/>
                  </a:lnTo>
                  <a:lnTo>
                    <a:pt x="397" y="680"/>
                  </a:lnTo>
                  <a:lnTo>
                    <a:pt x="283" y="652"/>
                  </a:lnTo>
                  <a:lnTo>
                    <a:pt x="170" y="709"/>
                  </a:lnTo>
                  <a:lnTo>
                    <a:pt x="113" y="680"/>
                  </a:lnTo>
                  <a:lnTo>
                    <a:pt x="28" y="624"/>
                  </a:lnTo>
                  <a:lnTo>
                    <a:pt x="28" y="539"/>
                  </a:lnTo>
                  <a:lnTo>
                    <a:pt x="0" y="482"/>
                  </a:lnTo>
                  <a:lnTo>
                    <a:pt x="56" y="368"/>
                  </a:lnTo>
                  <a:lnTo>
                    <a:pt x="85" y="283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98" y="312"/>
                  </a:lnTo>
                  <a:lnTo>
                    <a:pt x="255" y="283"/>
                  </a:lnTo>
                  <a:lnTo>
                    <a:pt x="312" y="312"/>
                  </a:lnTo>
                  <a:lnTo>
                    <a:pt x="312" y="170"/>
                  </a:lnTo>
                  <a:lnTo>
                    <a:pt x="340" y="170"/>
                  </a:lnTo>
                  <a:lnTo>
                    <a:pt x="340" y="85"/>
                  </a:lnTo>
                  <a:lnTo>
                    <a:pt x="453" y="0"/>
                  </a:lnTo>
                  <a:lnTo>
                    <a:pt x="623" y="28"/>
                  </a:lnTo>
                  <a:lnTo>
                    <a:pt x="680" y="57"/>
                  </a:lnTo>
                  <a:lnTo>
                    <a:pt x="737" y="57"/>
                  </a:lnTo>
                  <a:lnTo>
                    <a:pt x="822" y="113"/>
                  </a:lnTo>
                  <a:lnTo>
                    <a:pt x="850" y="57"/>
                  </a:lnTo>
                  <a:lnTo>
                    <a:pt x="992" y="57"/>
                  </a:lnTo>
                  <a:lnTo>
                    <a:pt x="1105" y="57"/>
                  </a:lnTo>
                  <a:lnTo>
                    <a:pt x="1134" y="85"/>
                  </a:lnTo>
                  <a:lnTo>
                    <a:pt x="1162" y="28"/>
                  </a:lnTo>
                  <a:lnTo>
                    <a:pt x="1276" y="28"/>
                  </a:lnTo>
                  <a:lnTo>
                    <a:pt x="1332" y="57"/>
                  </a:lnTo>
                  <a:lnTo>
                    <a:pt x="1332" y="142"/>
                  </a:lnTo>
                  <a:lnTo>
                    <a:pt x="1389" y="170"/>
                  </a:lnTo>
                  <a:lnTo>
                    <a:pt x="1389" y="227"/>
                  </a:lnTo>
                  <a:lnTo>
                    <a:pt x="1474" y="255"/>
                  </a:lnTo>
                  <a:lnTo>
                    <a:pt x="1559" y="227"/>
                  </a:lnTo>
                  <a:lnTo>
                    <a:pt x="1616" y="255"/>
                  </a:lnTo>
                  <a:lnTo>
                    <a:pt x="1757" y="25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17" name="Freeform 715"/>
            <p:cNvSpPr>
              <a:spLocks/>
            </p:cNvSpPr>
            <p:nvPr/>
          </p:nvSpPr>
          <p:spPr bwMode="auto">
            <a:xfrm>
              <a:off x="6805613" y="5565775"/>
              <a:ext cx="765175" cy="720725"/>
            </a:xfrm>
            <a:custGeom>
              <a:avLst/>
              <a:gdLst>
                <a:gd name="T0" fmla="*/ 28 w 482"/>
                <a:gd name="T1" fmla="*/ 0 h 454"/>
                <a:gd name="T2" fmla="*/ 397 w 482"/>
                <a:gd name="T3" fmla="*/ 0 h 454"/>
                <a:gd name="T4" fmla="*/ 482 w 482"/>
                <a:gd name="T5" fmla="*/ 85 h 454"/>
                <a:gd name="T6" fmla="*/ 454 w 482"/>
                <a:gd name="T7" fmla="*/ 170 h 454"/>
                <a:gd name="T8" fmla="*/ 397 w 482"/>
                <a:gd name="T9" fmla="*/ 198 h 454"/>
                <a:gd name="T10" fmla="*/ 425 w 482"/>
                <a:gd name="T11" fmla="*/ 255 h 454"/>
                <a:gd name="T12" fmla="*/ 369 w 482"/>
                <a:gd name="T13" fmla="*/ 283 h 454"/>
                <a:gd name="T14" fmla="*/ 312 w 482"/>
                <a:gd name="T15" fmla="*/ 283 h 454"/>
                <a:gd name="T16" fmla="*/ 227 w 482"/>
                <a:gd name="T17" fmla="*/ 340 h 454"/>
                <a:gd name="T18" fmla="*/ 284 w 482"/>
                <a:gd name="T19" fmla="*/ 425 h 454"/>
                <a:gd name="T20" fmla="*/ 199 w 482"/>
                <a:gd name="T21" fmla="*/ 454 h 454"/>
                <a:gd name="T22" fmla="*/ 170 w 482"/>
                <a:gd name="T23" fmla="*/ 425 h 454"/>
                <a:gd name="T24" fmla="*/ 142 w 482"/>
                <a:gd name="T25" fmla="*/ 425 h 454"/>
                <a:gd name="T26" fmla="*/ 85 w 482"/>
                <a:gd name="T27" fmla="*/ 340 h 454"/>
                <a:gd name="T28" fmla="*/ 114 w 482"/>
                <a:gd name="T29" fmla="*/ 312 h 454"/>
                <a:gd name="T30" fmla="*/ 0 w 482"/>
                <a:gd name="T31" fmla="*/ 283 h 454"/>
                <a:gd name="T32" fmla="*/ 0 w 482"/>
                <a:gd name="T33" fmla="*/ 198 h 454"/>
                <a:gd name="T34" fmla="*/ 28 w 482"/>
                <a:gd name="T35" fmla="*/ 198 h 454"/>
                <a:gd name="T36" fmla="*/ 57 w 482"/>
                <a:gd name="T37" fmla="*/ 85 h 454"/>
                <a:gd name="T38" fmla="*/ 28 w 482"/>
                <a:gd name="T3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2" h="454">
                  <a:moveTo>
                    <a:pt x="28" y="0"/>
                  </a:moveTo>
                  <a:lnTo>
                    <a:pt x="397" y="0"/>
                  </a:lnTo>
                  <a:lnTo>
                    <a:pt x="482" y="85"/>
                  </a:lnTo>
                  <a:lnTo>
                    <a:pt x="454" y="170"/>
                  </a:lnTo>
                  <a:lnTo>
                    <a:pt x="397" y="198"/>
                  </a:lnTo>
                  <a:lnTo>
                    <a:pt x="425" y="255"/>
                  </a:lnTo>
                  <a:lnTo>
                    <a:pt x="369" y="283"/>
                  </a:lnTo>
                  <a:lnTo>
                    <a:pt x="312" y="283"/>
                  </a:lnTo>
                  <a:lnTo>
                    <a:pt x="227" y="340"/>
                  </a:lnTo>
                  <a:lnTo>
                    <a:pt x="284" y="425"/>
                  </a:lnTo>
                  <a:lnTo>
                    <a:pt x="199" y="454"/>
                  </a:lnTo>
                  <a:lnTo>
                    <a:pt x="170" y="425"/>
                  </a:lnTo>
                  <a:lnTo>
                    <a:pt x="142" y="425"/>
                  </a:lnTo>
                  <a:lnTo>
                    <a:pt x="85" y="340"/>
                  </a:lnTo>
                  <a:lnTo>
                    <a:pt x="114" y="312"/>
                  </a:lnTo>
                  <a:lnTo>
                    <a:pt x="0" y="283"/>
                  </a:lnTo>
                  <a:lnTo>
                    <a:pt x="0" y="198"/>
                  </a:lnTo>
                  <a:lnTo>
                    <a:pt x="28" y="198"/>
                  </a:lnTo>
                  <a:lnTo>
                    <a:pt x="57" y="85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18" name="Freeform 763"/>
            <p:cNvSpPr>
              <a:spLocks/>
            </p:cNvSpPr>
            <p:nvPr/>
          </p:nvSpPr>
          <p:spPr bwMode="auto">
            <a:xfrm>
              <a:off x="4348163" y="6015038"/>
              <a:ext cx="2997200" cy="1846262"/>
            </a:xfrm>
            <a:custGeom>
              <a:avLst/>
              <a:gdLst>
                <a:gd name="T0" fmla="*/ 74 w 1888"/>
                <a:gd name="T1" fmla="*/ 85 h 1163"/>
                <a:gd name="T2" fmla="*/ 187 w 1888"/>
                <a:gd name="T3" fmla="*/ 0 h 1163"/>
                <a:gd name="T4" fmla="*/ 357 w 1888"/>
                <a:gd name="T5" fmla="*/ 57 h 1163"/>
                <a:gd name="T6" fmla="*/ 414 w 1888"/>
                <a:gd name="T7" fmla="*/ 57 h 1163"/>
                <a:gd name="T8" fmla="*/ 726 w 1888"/>
                <a:gd name="T9" fmla="*/ 171 h 1163"/>
                <a:gd name="T10" fmla="*/ 953 w 1888"/>
                <a:gd name="T11" fmla="*/ 227 h 1163"/>
                <a:gd name="T12" fmla="*/ 1010 w 1888"/>
                <a:gd name="T13" fmla="*/ 114 h 1163"/>
                <a:gd name="T14" fmla="*/ 1095 w 1888"/>
                <a:gd name="T15" fmla="*/ 85 h 1163"/>
                <a:gd name="T16" fmla="*/ 1265 w 1888"/>
                <a:gd name="T17" fmla="*/ 114 h 1163"/>
                <a:gd name="T18" fmla="*/ 1350 w 1888"/>
                <a:gd name="T19" fmla="*/ 142 h 1163"/>
                <a:gd name="T20" fmla="*/ 1463 w 1888"/>
                <a:gd name="T21" fmla="*/ 171 h 1163"/>
                <a:gd name="T22" fmla="*/ 1576 w 1888"/>
                <a:gd name="T23" fmla="*/ 114 h 1163"/>
                <a:gd name="T24" fmla="*/ 1775 w 1888"/>
                <a:gd name="T25" fmla="*/ 341 h 1163"/>
                <a:gd name="T26" fmla="*/ 1888 w 1888"/>
                <a:gd name="T27" fmla="*/ 482 h 1163"/>
                <a:gd name="T28" fmla="*/ 1832 w 1888"/>
                <a:gd name="T29" fmla="*/ 539 h 1163"/>
                <a:gd name="T30" fmla="*/ 1718 w 1888"/>
                <a:gd name="T31" fmla="*/ 482 h 1163"/>
                <a:gd name="T32" fmla="*/ 1747 w 1888"/>
                <a:gd name="T33" fmla="*/ 369 h 1163"/>
                <a:gd name="T34" fmla="*/ 1576 w 1888"/>
                <a:gd name="T35" fmla="*/ 539 h 1163"/>
                <a:gd name="T36" fmla="*/ 1662 w 1888"/>
                <a:gd name="T37" fmla="*/ 567 h 1163"/>
                <a:gd name="T38" fmla="*/ 1718 w 1888"/>
                <a:gd name="T39" fmla="*/ 681 h 1163"/>
                <a:gd name="T40" fmla="*/ 1747 w 1888"/>
                <a:gd name="T41" fmla="*/ 851 h 1163"/>
                <a:gd name="T42" fmla="*/ 1662 w 1888"/>
                <a:gd name="T43" fmla="*/ 1078 h 1163"/>
                <a:gd name="T44" fmla="*/ 1690 w 1888"/>
                <a:gd name="T45" fmla="*/ 1134 h 1163"/>
                <a:gd name="T46" fmla="*/ 1576 w 1888"/>
                <a:gd name="T47" fmla="*/ 1163 h 1163"/>
                <a:gd name="T48" fmla="*/ 1491 w 1888"/>
                <a:gd name="T49" fmla="*/ 993 h 1163"/>
                <a:gd name="T50" fmla="*/ 1406 w 1888"/>
                <a:gd name="T51" fmla="*/ 823 h 1163"/>
                <a:gd name="T52" fmla="*/ 1321 w 1888"/>
                <a:gd name="T53" fmla="*/ 738 h 1163"/>
                <a:gd name="T54" fmla="*/ 1066 w 1888"/>
                <a:gd name="T55" fmla="*/ 454 h 1163"/>
                <a:gd name="T56" fmla="*/ 811 w 1888"/>
                <a:gd name="T57" fmla="*/ 256 h 1163"/>
                <a:gd name="T58" fmla="*/ 499 w 1888"/>
                <a:gd name="T59" fmla="*/ 199 h 1163"/>
                <a:gd name="T60" fmla="*/ 329 w 1888"/>
                <a:gd name="T61" fmla="*/ 171 h 1163"/>
                <a:gd name="T62" fmla="*/ 46 w 1888"/>
                <a:gd name="T63" fmla="*/ 114 h 1163"/>
                <a:gd name="T64" fmla="*/ 17 w 1888"/>
                <a:gd name="T65" fmla="*/ 85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88" h="1163">
                  <a:moveTo>
                    <a:pt x="17" y="85"/>
                  </a:moveTo>
                  <a:lnTo>
                    <a:pt x="74" y="85"/>
                  </a:lnTo>
                  <a:lnTo>
                    <a:pt x="74" y="0"/>
                  </a:lnTo>
                  <a:lnTo>
                    <a:pt x="187" y="0"/>
                  </a:lnTo>
                  <a:lnTo>
                    <a:pt x="216" y="57"/>
                  </a:lnTo>
                  <a:lnTo>
                    <a:pt x="357" y="57"/>
                  </a:lnTo>
                  <a:lnTo>
                    <a:pt x="386" y="85"/>
                  </a:lnTo>
                  <a:lnTo>
                    <a:pt x="414" y="57"/>
                  </a:lnTo>
                  <a:lnTo>
                    <a:pt x="528" y="57"/>
                  </a:lnTo>
                  <a:lnTo>
                    <a:pt x="726" y="171"/>
                  </a:lnTo>
                  <a:lnTo>
                    <a:pt x="783" y="142"/>
                  </a:lnTo>
                  <a:lnTo>
                    <a:pt x="953" y="227"/>
                  </a:lnTo>
                  <a:lnTo>
                    <a:pt x="953" y="171"/>
                  </a:lnTo>
                  <a:lnTo>
                    <a:pt x="1010" y="114"/>
                  </a:lnTo>
                  <a:lnTo>
                    <a:pt x="1066" y="114"/>
                  </a:lnTo>
                  <a:lnTo>
                    <a:pt x="1095" y="85"/>
                  </a:lnTo>
                  <a:lnTo>
                    <a:pt x="1236" y="142"/>
                  </a:lnTo>
                  <a:lnTo>
                    <a:pt x="1265" y="114"/>
                  </a:lnTo>
                  <a:lnTo>
                    <a:pt x="1321" y="171"/>
                  </a:lnTo>
                  <a:lnTo>
                    <a:pt x="1350" y="142"/>
                  </a:lnTo>
                  <a:lnTo>
                    <a:pt x="1435" y="114"/>
                  </a:lnTo>
                  <a:lnTo>
                    <a:pt x="1463" y="171"/>
                  </a:lnTo>
                  <a:lnTo>
                    <a:pt x="1520" y="114"/>
                  </a:lnTo>
                  <a:lnTo>
                    <a:pt x="1576" y="114"/>
                  </a:lnTo>
                  <a:lnTo>
                    <a:pt x="1633" y="227"/>
                  </a:lnTo>
                  <a:lnTo>
                    <a:pt x="1775" y="341"/>
                  </a:lnTo>
                  <a:lnTo>
                    <a:pt x="1888" y="454"/>
                  </a:lnTo>
                  <a:lnTo>
                    <a:pt x="1888" y="482"/>
                  </a:lnTo>
                  <a:lnTo>
                    <a:pt x="1860" y="482"/>
                  </a:lnTo>
                  <a:lnTo>
                    <a:pt x="1832" y="539"/>
                  </a:lnTo>
                  <a:lnTo>
                    <a:pt x="1747" y="596"/>
                  </a:lnTo>
                  <a:lnTo>
                    <a:pt x="1718" y="482"/>
                  </a:lnTo>
                  <a:lnTo>
                    <a:pt x="1747" y="426"/>
                  </a:lnTo>
                  <a:lnTo>
                    <a:pt x="1747" y="369"/>
                  </a:lnTo>
                  <a:lnTo>
                    <a:pt x="1662" y="397"/>
                  </a:lnTo>
                  <a:lnTo>
                    <a:pt x="1576" y="539"/>
                  </a:lnTo>
                  <a:lnTo>
                    <a:pt x="1605" y="624"/>
                  </a:lnTo>
                  <a:lnTo>
                    <a:pt x="1662" y="567"/>
                  </a:lnTo>
                  <a:lnTo>
                    <a:pt x="1690" y="624"/>
                  </a:lnTo>
                  <a:lnTo>
                    <a:pt x="1718" y="681"/>
                  </a:lnTo>
                  <a:lnTo>
                    <a:pt x="1690" y="766"/>
                  </a:lnTo>
                  <a:lnTo>
                    <a:pt x="1747" y="851"/>
                  </a:lnTo>
                  <a:lnTo>
                    <a:pt x="1747" y="936"/>
                  </a:lnTo>
                  <a:lnTo>
                    <a:pt x="1662" y="1078"/>
                  </a:lnTo>
                  <a:lnTo>
                    <a:pt x="1662" y="1106"/>
                  </a:lnTo>
                  <a:lnTo>
                    <a:pt x="1690" y="1134"/>
                  </a:lnTo>
                  <a:lnTo>
                    <a:pt x="1662" y="1163"/>
                  </a:lnTo>
                  <a:lnTo>
                    <a:pt x="1576" y="1163"/>
                  </a:lnTo>
                  <a:lnTo>
                    <a:pt x="1548" y="993"/>
                  </a:lnTo>
                  <a:lnTo>
                    <a:pt x="1491" y="993"/>
                  </a:lnTo>
                  <a:lnTo>
                    <a:pt x="1491" y="908"/>
                  </a:lnTo>
                  <a:lnTo>
                    <a:pt x="1406" y="823"/>
                  </a:lnTo>
                  <a:lnTo>
                    <a:pt x="1406" y="766"/>
                  </a:lnTo>
                  <a:lnTo>
                    <a:pt x="1321" y="738"/>
                  </a:lnTo>
                  <a:lnTo>
                    <a:pt x="1123" y="454"/>
                  </a:lnTo>
                  <a:lnTo>
                    <a:pt x="1066" y="454"/>
                  </a:lnTo>
                  <a:lnTo>
                    <a:pt x="1010" y="369"/>
                  </a:lnTo>
                  <a:lnTo>
                    <a:pt x="811" y="256"/>
                  </a:lnTo>
                  <a:lnTo>
                    <a:pt x="556" y="171"/>
                  </a:lnTo>
                  <a:lnTo>
                    <a:pt x="499" y="199"/>
                  </a:lnTo>
                  <a:lnTo>
                    <a:pt x="443" y="142"/>
                  </a:lnTo>
                  <a:lnTo>
                    <a:pt x="329" y="171"/>
                  </a:lnTo>
                  <a:lnTo>
                    <a:pt x="159" y="85"/>
                  </a:lnTo>
                  <a:lnTo>
                    <a:pt x="46" y="114"/>
                  </a:lnTo>
                  <a:lnTo>
                    <a:pt x="0" y="117"/>
                  </a:lnTo>
                  <a:lnTo>
                    <a:pt x="17" y="8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19" name="Freeform 703"/>
            <p:cNvSpPr>
              <a:spLocks/>
            </p:cNvSpPr>
            <p:nvPr/>
          </p:nvSpPr>
          <p:spPr bwMode="auto">
            <a:xfrm>
              <a:off x="279400" y="1739900"/>
              <a:ext cx="2971800" cy="2474913"/>
            </a:xfrm>
            <a:custGeom>
              <a:avLst/>
              <a:gdLst>
                <a:gd name="T0" fmla="*/ 567 w 1872"/>
                <a:gd name="T1" fmla="*/ 1559 h 1559"/>
                <a:gd name="T2" fmla="*/ 652 w 1872"/>
                <a:gd name="T3" fmla="*/ 1531 h 1559"/>
                <a:gd name="T4" fmla="*/ 681 w 1872"/>
                <a:gd name="T5" fmla="*/ 1503 h 1559"/>
                <a:gd name="T6" fmla="*/ 738 w 1872"/>
                <a:gd name="T7" fmla="*/ 1503 h 1559"/>
                <a:gd name="T8" fmla="*/ 794 w 1872"/>
                <a:gd name="T9" fmla="*/ 1474 h 1559"/>
                <a:gd name="T10" fmla="*/ 794 w 1872"/>
                <a:gd name="T11" fmla="*/ 1389 h 1559"/>
                <a:gd name="T12" fmla="*/ 993 w 1872"/>
                <a:gd name="T13" fmla="*/ 1276 h 1559"/>
                <a:gd name="T14" fmla="*/ 1106 w 1872"/>
                <a:gd name="T15" fmla="*/ 1248 h 1559"/>
                <a:gd name="T16" fmla="*/ 1219 w 1872"/>
                <a:gd name="T17" fmla="*/ 1248 h 1559"/>
                <a:gd name="T18" fmla="*/ 1219 w 1872"/>
                <a:gd name="T19" fmla="*/ 1191 h 1559"/>
                <a:gd name="T20" fmla="*/ 1276 w 1872"/>
                <a:gd name="T21" fmla="*/ 1163 h 1559"/>
                <a:gd name="T22" fmla="*/ 1475 w 1872"/>
                <a:gd name="T23" fmla="*/ 1276 h 1559"/>
                <a:gd name="T24" fmla="*/ 1531 w 1872"/>
                <a:gd name="T25" fmla="*/ 1248 h 1559"/>
                <a:gd name="T26" fmla="*/ 1531 w 1872"/>
                <a:gd name="T27" fmla="*/ 1219 h 1559"/>
                <a:gd name="T28" fmla="*/ 1531 w 1872"/>
                <a:gd name="T29" fmla="*/ 1163 h 1559"/>
                <a:gd name="T30" fmla="*/ 1645 w 1872"/>
                <a:gd name="T31" fmla="*/ 1134 h 1559"/>
                <a:gd name="T32" fmla="*/ 1616 w 1872"/>
                <a:gd name="T33" fmla="*/ 1021 h 1559"/>
                <a:gd name="T34" fmla="*/ 1645 w 1872"/>
                <a:gd name="T35" fmla="*/ 992 h 1559"/>
                <a:gd name="T36" fmla="*/ 1701 w 1872"/>
                <a:gd name="T37" fmla="*/ 992 h 1559"/>
                <a:gd name="T38" fmla="*/ 1815 w 1872"/>
                <a:gd name="T39" fmla="*/ 907 h 1559"/>
                <a:gd name="T40" fmla="*/ 1843 w 1872"/>
                <a:gd name="T41" fmla="*/ 879 h 1559"/>
                <a:gd name="T42" fmla="*/ 1815 w 1872"/>
                <a:gd name="T43" fmla="*/ 822 h 1559"/>
                <a:gd name="T44" fmla="*/ 1843 w 1872"/>
                <a:gd name="T45" fmla="*/ 794 h 1559"/>
                <a:gd name="T46" fmla="*/ 1843 w 1872"/>
                <a:gd name="T47" fmla="*/ 681 h 1559"/>
                <a:gd name="T48" fmla="*/ 1872 w 1872"/>
                <a:gd name="T49" fmla="*/ 652 h 1559"/>
                <a:gd name="T50" fmla="*/ 1786 w 1872"/>
                <a:gd name="T51" fmla="*/ 567 h 1559"/>
                <a:gd name="T52" fmla="*/ 1758 w 1872"/>
                <a:gd name="T53" fmla="*/ 567 h 1559"/>
                <a:gd name="T54" fmla="*/ 1730 w 1872"/>
                <a:gd name="T55" fmla="*/ 454 h 1559"/>
                <a:gd name="T56" fmla="*/ 1701 w 1872"/>
                <a:gd name="T57" fmla="*/ 397 h 1559"/>
                <a:gd name="T58" fmla="*/ 1616 w 1872"/>
                <a:gd name="T59" fmla="*/ 340 h 1559"/>
                <a:gd name="T60" fmla="*/ 1333 w 1872"/>
                <a:gd name="T61" fmla="*/ 340 h 1559"/>
                <a:gd name="T62" fmla="*/ 1134 w 1872"/>
                <a:gd name="T63" fmla="*/ 284 h 1559"/>
                <a:gd name="T64" fmla="*/ 1078 w 1872"/>
                <a:gd name="T65" fmla="*/ 227 h 1559"/>
                <a:gd name="T66" fmla="*/ 993 w 1872"/>
                <a:gd name="T67" fmla="*/ 255 h 1559"/>
                <a:gd name="T68" fmla="*/ 908 w 1872"/>
                <a:gd name="T69" fmla="*/ 199 h 1559"/>
                <a:gd name="T70" fmla="*/ 851 w 1872"/>
                <a:gd name="T71" fmla="*/ 199 h 1559"/>
                <a:gd name="T72" fmla="*/ 738 w 1872"/>
                <a:gd name="T73" fmla="*/ 85 h 1559"/>
                <a:gd name="T74" fmla="*/ 567 w 1872"/>
                <a:gd name="T75" fmla="*/ 0 h 1559"/>
                <a:gd name="T76" fmla="*/ 539 w 1872"/>
                <a:gd name="T77" fmla="*/ 29 h 1559"/>
                <a:gd name="T78" fmla="*/ 511 w 1872"/>
                <a:gd name="T79" fmla="*/ 114 h 1559"/>
                <a:gd name="T80" fmla="*/ 397 w 1872"/>
                <a:gd name="T81" fmla="*/ 170 h 1559"/>
                <a:gd name="T82" fmla="*/ 341 w 1872"/>
                <a:gd name="T83" fmla="*/ 170 h 1559"/>
                <a:gd name="T84" fmla="*/ 312 w 1872"/>
                <a:gd name="T85" fmla="*/ 114 h 1559"/>
                <a:gd name="T86" fmla="*/ 227 w 1872"/>
                <a:gd name="T87" fmla="*/ 170 h 1559"/>
                <a:gd name="T88" fmla="*/ 57 w 1872"/>
                <a:gd name="T89" fmla="*/ 255 h 1559"/>
                <a:gd name="T90" fmla="*/ 57 w 1872"/>
                <a:gd name="T91" fmla="*/ 312 h 1559"/>
                <a:gd name="T92" fmla="*/ 0 w 1872"/>
                <a:gd name="T93" fmla="*/ 312 h 1559"/>
                <a:gd name="T94" fmla="*/ 0 w 1872"/>
                <a:gd name="T95" fmla="*/ 425 h 1559"/>
                <a:gd name="T96" fmla="*/ 57 w 1872"/>
                <a:gd name="T97" fmla="*/ 482 h 1559"/>
                <a:gd name="T98" fmla="*/ 29 w 1872"/>
                <a:gd name="T99" fmla="*/ 539 h 1559"/>
                <a:gd name="T100" fmla="*/ 171 w 1872"/>
                <a:gd name="T101" fmla="*/ 681 h 1559"/>
                <a:gd name="T102" fmla="*/ 227 w 1872"/>
                <a:gd name="T103" fmla="*/ 681 h 1559"/>
                <a:gd name="T104" fmla="*/ 199 w 1872"/>
                <a:gd name="T105" fmla="*/ 822 h 1559"/>
                <a:gd name="T106" fmla="*/ 227 w 1872"/>
                <a:gd name="T107" fmla="*/ 822 h 1559"/>
                <a:gd name="T108" fmla="*/ 227 w 1872"/>
                <a:gd name="T109" fmla="*/ 992 h 1559"/>
                <a:gd name="T110" fmla="*/ 284 w 1872"/>
                <a:gd name="T111" fmla="*/ 1078 h 1559"/>
                <a:gd name="T112" fmla="*/ 341 w 1872"/>
                <a:gd name="T113" fmla="*/ 1134 h 1559"/>
                <a:gd name="T114" fmla="*/ 312 w 1872"/>
                <a:gd name="T115" fmla="*/ 1276 h 1559"/>
                <a:gd name="T116" fmla="*/ 397 w 1872"/>
                <a:gd name="T117" fmla="*/ 1333 h 1559"/>
                <a:gd name="T118" fmla="*/ 426 w 1872"/>
                <a:gd name="T119" fmla="*/ 1446 h 1559"/>
                <a:gd name="T120" fmla="*/ 482 w 1872"/>
                <a:gd name="T121" fmla="*/ 1446 h 1559"/>
                <a:gd name="T122" fmla="*/ 567 w 1872"/>
                <a:gd name="T123" fmla="*/ 1559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72" h="1559">
                  <a:moveTo>
                    <a:pt x="567" y="1559"/>
                  </a:moveTo>
                  <a:lnTo>
                    <a:pt x="652" y="1531"/>
                  </a:lnTo>
                  <a:lnTo>
                    <a:pt x="681" y="1503"/>
                  </a:lnTo>
                  <a:lnTo>
                    <a:pt x="738" y="1503"/>
                  </a:lnTo>
                  <a:lnTo>
                    <a:pt x="794" y="1474"/>
                  </a:lnTo>
                  <a:lnTo>
                    <a:pt x="794" y="1389"/>
                  </a:lnTo>
                  <a:lnTo>
                    <a:pt x="993" y="1276"/>
                  </a:lnTo>
                  <a:lnTo>
                    <a:pt x="1106" y="1248"/>
                  </a:lnTo>
                  <a:lnTo>
                    <a:pt x="1219" y="1248"/>
                  </a:lnTo>
                  <a:lnTo>
                    <a:pt x="1219" y="1191"/>
                  </a:lnTo>
                  <a:lnTo>
                    <a:pt x="1276" y="1163"/>
                  </a:lnTo>
                  <a:lnTo>
                    <a:pt x="1475" y="1276"/>
                  </a:lnTo>
                  <a:lnTo>
                    <a:pt x="1531" y="1248"/>
                  </a:lnTo>
                  <a:lnTo>
                    <a:pt x="1531" y="1219"/>
                  </a:lnTo>
                  <a:lnTo>
                    <a:pt x="1531" y="1163"/>
                  </a:lnTo>
                  <a:lnTo>
                    <a:pt x="1645" y="1134"/>
                  </a:lnTo>
                  <a:lnTo>
                    <a:pt x="1616" y="1021"/>
                  </a:lnTo>
                  <a:lnTo>
                    <a:pt x="1645" y="992"/>
                  </a:lnTo>
                  <a:lnTo>
                    <a:pt x="1701" y="992"/>
                  </a:lnTo>
                  <a:lnTo>
                    <a:pt x="1815" y="907"/>
                  </a:lnTo>
                  <a:lnTo>
                    <a:pt x="1843" y="879"/>
                  </a:lnTo>
                  <a:lnTo>
                    <a:pt x="1815" y="822"/>
                  </a:lnTo>
                  <a:lnTo>
                    <a:pt x="1843" y="794"/>
                  </a:lnTo>
                  <a:lnTo>
                    <a:pt x="1843" y="681"/>
                  </a:lnTo>
                  <a:lnTo>
                    <a:pt x="1872" y="652"/>
                  </a:lnTo>
                  <a:lnTo>
                    <a:pt x="1786" y="567"/>
                  </a:lnTo>
                  <a:lnTo>
                    <a:pt x="1758" y="567"/>
                  </a:lnTo>
                  <a:lnTo>
                    <a:pt x="1730" y="454"/>
                  </a:lnTo>
                  <a:lnTo>
                    <a:pt x="1701" y="397"/>
                  </a:lnTo>
                  <a:lnTo>
                    <a:pt x="1616" y="340"/>
                  </a:lnTo>
                  <a:lnTo>
                    <a:pt x="1333" y="340"/>
                  </a:lnTo>
                  <a:lnTo>
                    <a:pt x="1134" y="284"/>
                  </a:lnTo>
                  <a:lnTo>
                    <a:pt x="1078" y="227"/>
                  </a:lnTo>
                  <a:lnTo>
                    <a:pt x="993" y="255"/>
                  </a:lnTo>
                  <a:lnTo>
                    <a:pt x="908" y="199"/>
                  </a:lnTo>
                  <a:lnTo>
                    <a:pt x="851" y="199"/>
                  </a:lnTo>
                  <a:lnTo>
                    <a:pt x="738" y="85"/>
                  </a:lnTo>
                  <a:lnTo>
                    <a:pt x="567" y="0"/>
                  </a:lnTo>
                  <a:lnTo>
                    <a:pt x="539" y="29"/>
                  </a:lnTo>
                  <a:lnTo>
                    <a:pt x="511" y="114"/>
                  </a:lnTo>
                  <a:lnTo>
                    <a:pt x="397" y="170"/>
                  </a:lnTo>
                  <a:lnTo>
                    <a:pt x="341" y="170"/>
                  </a:lnTo>
                  <a:lnTo>
                    <a:pt x="312" y="114"/>
                  </a:lnTo>
                  <a:lnTo>
                    <a:pt x="227" y="170"/>
                  </a:lnTo>
                  <a:lnTo>
                    <a:pt x="57" y="255"/>
                  </a:lnTo>
                  <a:lnTo>
                    <a:pt x="57" y="312"/>
                  </a:lnTo>
                  <a:lnTo>
                    <a:pt x="0" y="312"/>
                  </a:lnTo>
                  <a:lnTo>
                    <a:pt x="0" y="425"/>
                  </a:lnTo>
                  <a:lnTo>
                    <a:pt x="57" y="482"/>
                  </a:lnTo>
                  <a:lnTo>
                    <a:pt x="29" y="539"/>
                  </a:lnTo>
                  <a:lnTo>
                    <a:pt x="171" y="681"/>
                  </a:lnTo>
                  <a:lnTo>
                    <a:pt x="227" y="681"/>
                  </a:lnTo>
                  <a:lnTo>
                    <a:pt x="199" y="822"/>
                  </a:lnTo>
                  <a:lnTo>
                    <a:pt x="227" y="822"/>
                  </a:lnTo>
                  <a:lnTo>
                    <a:pt x="227" y="992"/>
                  </a:lnTo>
                  <a:lnTo>
                    <a:pt x="284" y="1078"/>
                  </a:lnTo>
                  <a:lnTo>
                    <a:pt x="341" y="1134"/>
                  </a:lnTo>
                  <a:lnTo>
                    <a:pt x="312" y="1276"/>
                  </a:lnTo>
                  <a:lnTo>
                    <a:pt x="397" y="1333"/>
                  </a:lnTo>
                  <a:lnTo>
                    <a:pt x="426" y="1446"/>
                  </a:lnTo>
                  <a:lnTo>
                    <a:pt x="482" y="1446"/>
                  </a:lnTo>
                  <a:lnTo>
                    <a:pt x="567" y="155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20" name="Freeform 714"/>
            <p:cNvSpPr>
              <a:spLocks/>
            </p:cNvSpPr>
            <p:nvPr/>
          </p:nvSpPr>
          <p:spPr bwMode="auto">
            <a:xfrm>
              <a:off x="5951538" y="5475288"/>
              <a:ext cx="944562" cy="811212"/>
            </a:xfrm>
            <a:custGeom>
              <a:avLst/>
              <a:gdLst>
                <a:gd name="T0" fmla="*/ 368 w 595"/>
                <a:gd name="T1" fmla="*/ 0 h 511"/>
                <a:gd name="T2" fmla="*/ 566 w 595"/>
                <a:gd name="T3" fmla="*/ 57 h 511"/>
                <a:gd name="T4" fmla="*/ 595 w 595"/>
                <a:gd name="T5" fmla="*/ 142 h 511"/>
                <a:gd name="T6" fmla="*/ 566 w 595"/>
                <a:gd name="T7" fmla="*/ 255 h 511"/>
                <a:gd name="T8" fmla="*/ 538 w 595"/>
                <a:gd name="T9" fmla="*/ 255 h 511"/>
                <a:gd name="T10" fmla="*/ 538 w 595"/>
                <a:gd name="T11" fmla="*/ 340 h 511"/>
                <a:gd name="T12" fmla="*/ 453 w 595"/>
                <a:gd name="T13" fmla="*/ 397 h 511"/>
                <a:gd name="T14" fmla="*/ 425 w 595"/>
                <a:gd name="T15" fmla="*/ 454 h 511"/>
                <a:gd name="T16" fmla="*/ 340 w 595"/>
                <a:gd name="T17" fmla="*/ 482 h 511"/>
                <a:gd name="T18" fmla="*/ 311 w 595"/>
                <a:gd name="T19" fmla="*/ 511 h 511"/>
                <a:gd name="T20" fmla="*/ 255 w 595"/>
                <a:gd name="T21" fmla="*/ 454 h 511"/>
                <a:gd name="T22" fmla="*/ 226 w 595"/>
                <a:gd name="T23" fmla="*/ 482 h 511"/>
                <a:gd name="T24" fmla="*/ 85 w 595"/>
                <a:gd name="T25" fmla="*/ 425 h 511"/>
                <a:gd name="T26" fmla="*/ 56 w 595"/>
                <a:gd name="T27" fmla="*/ 454 h 511"/>
                <a:gd name="T28" fmla="*/ 0 w 595"/>
                <a:gd name="T29" fmla="*/ 454 h 511"/>
                <a:gd name="T30" fmla="*/ 85 w 595"/>
                <a:gd name="T31" fmla="*/ 340 h 511"/>
                <a:gd name="T32" fmla="*/ 170 w 595"/>
                <a:gd name="T33" fmla="*/ 312 h 511"/>
                <a:gd name="T34" fmla="*/ 283 w 595"/>
                <a:gd name="T35" fmla="*/ 227 h 511"/>
                <a:gd name="T36" fmla="*/ 170 w 595"/>
                <a:gd name="T37" fmla="*/ 85 h 511"/>
                <a:gd name="T38" fmla="*/ 255 w 595"/>
                <a:gd name="T39" fmla="*/ 114 h 511"/>
                <a:gd name="T40" fmla="*/ 340 w 595"/>
                <a:gd name="T41" fmla="*/ 57 h 511"/>
                <a:gd name="T42" fmla="*/ 368 w 595"/>
                <a:gd name="T43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95" h="511">
                  <a:moveTo>
                    <a:pt x="368" y="0"/>
                  </a:moveTo>
                  <a:lnTo>
                    <a:pt x="566" y="57"/>
                  </a:lnTo>
                  <a:lnTo>
                    <a:pt x="595" y="142"/>
                  </a:lnTo>
                  <a:lnTo>
                    <a:pt x="566" y="255"/>
                  </a:lnTo>
                  <a:lnTo>
                    <a:pt x="538" y="255"/>
                  </a:lnTo>
                  <a:lnTo>
                    <a:pt x="538" y="340"/>
                  </a:lnTo>
                  <a:lnTo>
                    <a:pt x="453" y="397"/>
                  </a:lnTo>
                  <a:lnTo>
                    <a:pt x="425" y="454"/>
                  </a:lnTo>
                  <a:lnTo>
                    <a:pt x="340" y="482"/>
                  </a:lnTo>
                  <a:lnTo>
                    <a:pt x="311" y="511"/>
                  </a:lnTo>
                  <a:lnTo>
                    <a:pt x="255" y="454"/>
                  </a:lnTo>
                  <a:lnTo>
                    <a:pt x="226" y="482"/>
                  </a:lnTo>
                  <a:lnTo>
                    <a:pt x="85" y="425"/>
                  </a:lnTo>
                  <a:lnTo>
                    <a:pt x="56" y="454"/>
                  </a:lnTo>
                  <a:lnTo>
                    <a:pt x="0" y="454"/>
                  </a:lnTo>
                  <a:lnTo>
                    <a:pt x="85" y="340"/>
                  </a:lnTo>
                  <a:lnTo>
                    <a:pt x="170" y="312"/>
                  </a:lnTo>
                  <a:lnTo>
                    <a:pt x="283" y="227"/>
                  </a:lnTo>
                  <a:lnTo>
                    <a:pt x="170" y="85"/>
                  </a:lnTo>
                  <a:lnTo>
                    <a:pt x="255" y="114"/>
                  </a:lnTo>
                  <a:lnTo>
                    <a:pt x="340" y="57"/>
                  </a:lnTo>
                  <a:lnTo>
                    <a:pt x="368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1313894" y="1609030"/>
            <a:ext cx="11108414" cy="4191215"/>
            <a:chOff x="1313894" y="2823467"/>
            <a:chExt cx="11108414" cy="4191215"/>
          </a:xfrm>
        </p:grpSpPr>
        <p:sp>
          <p:nvSpPr>
            <p:cNvPr id="331" name="テキスト ボックス 330"/>
            <p:cNvSpPr txBox="1"/>
            <p:nvPr/>
          </p:nvSpPr>
          <p:spPr>
            <a:xfrm>
              <a:off x="1313894" y="2823467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奥多摩町</a:t>
              </a:r>
            </a:p>
          </p:txBody>
        </p:sp>
        <p:sp>
          <p:nvSpPr>
            <p:cNvPr id="332" name="テキスト ボックス 331"/>
            <p:cNvSpPr txBox="1"/>
            <p:nvPr/>
          </p:nvSpPr>
          <p:spPr>
            <a:xfrm>
              <a:off x="3765089" y="3116361"/>
              <a:ext cx="742512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青梅市</a:t>
              </a:r>
            </a:p>
          </p:txBody>
        </p:sp>
        <p:sp>
          <p:nvSpPr>
            <p:cNvPr id="114" name="テキスト ボックス 113"/>
            <p:cNvSpPr txBox="1"/>
            <p:nvPr/>
          </p:nvSpPr>
          <p:spPr>
            <a:xfrm>
              <a:off x="1880715" y="4257153"/>
              <a:ext cx="723275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檜原村</a:t>
              </a:r>
            </a:p>
          </p:txBody>
        </p:sp>
        <p:sp>
          <p:nvSpPr>
            <p:cNvPr id="115" name="テキスト ボックス 114"/>
            <p:cNvSpPr txBox="1"/>
            <p:nvPr/>
          </p:nvSpPr>
          <p:spPr>
            <a:xfrm>
              <a:off x="3445352" y="3728442"/>
              <a:ext cx="9028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ja-JP" altLang="en-US" sz="1400" b="1" kern="10" dirty="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日の出町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6" name="テキスト ボックス 215"/>
            <p:cNvSpPr txBox="1"/>
            <p:nvPr/>
          </p:nvSpPr>
          <p:spPr>
            <a:xfrm>
              <a:off x="3355583" y="4276673"/>
              <a:ext cx="108234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あきる野市</a:t>
              </a:r>
            </a:p>
          </p:txBody>
        </p:sp>
        <p:sp>
          <p:nvSpPr>
            <p:cNvPr id="221" name="テキスト ボックス 220"/>
            <p:cNvSpPr txBox="1"/>
            <p:nvPr/>
          </p:nvSpPr>
          <p:spPr>
            <a:xfrm>
              <a:off x="4102577" y="5266412"/>
              <a:ext cx="9028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八王子市</a:t>
              </a:r>
            </a:p>
          </p:txBody>
        </p:sp>
        <p:sp>
          <p:nvSpPr>
            <p:cNvPr id="222" name="テキスト ボックス 221"/>
            <p:cNvSpPr txBox="1"/>
            <p:nvPr/>
          </p:nvSpPr>
          <p:spPr>
            <a:xfrm>
              <a:off x="6217597" y="6706905"/>
              <a:ext cx="723275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町田市</a:t>
              </a:r>
            </a:p>
          </p:txBody>
        </p:sp>
        <p:sp>
          <p:nvSpPr>
            <p:cNvPr id="276" name="テキスト ボックス 275"/>
            <p:cNvSpPr txBox="1"/>
            <p:nvPr/>
          </p:nvSpPr>
          <p:spPr>
            <a:xfrm>
              <a:off x="4551320" y="3665572"/>
              <a:ext cx="723275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羽村市</a:t>
              </a:r>
            </a:p>
          </p:txBody>
        </p:sp>
        <p:sp>
          <p:nvSpPr>
            <p:cNvPr id="277" name="テキスト ボックス 276"/>
            <p:cNvSpPr txBox="1"/>
            <p:nvPr/>
          </p:nvSpPr>
          <p:spPr>
            <a:xfrm>
              <a:off x="4844881" y="4106167"/>
              <a:ext cx="723275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福生市</a:t>
              </a:r>
            </a:p>
          </p:txBody>
        </p:sp>
        <p:sp>
          <p:nvSpPr>
            <p:cNvPr id="278" name="テキスト ボックス 277"/>
            <p:cNvSpPr txBox="1"/>
            <p:nvPr/>
          </p:nvSpPr>
          <p:spPr>
            <a:xfrm>
              <a:off x="5027612" y="3432274"/>
              <a:ext cx="723275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瑞穂町</a:t>
              </a:r>
            </a:p>
          </p:txBody>
        </p:sp>
        <p:sp>
          <p:nvSpPr>
            <p:cNvPr id="279" name="テキスト ボックス 278"/>
            <p:cNvSpPr txBox="1"/>
            <p:nvPr/>
          </p:nvSpPr>
          <p:spPr>
            <a:xfrm>
              <a:off x="5144979" y="4547179"/>
              <a:ext cx="723275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昭島市</a:t>
              </a:r>
            </a:p>
          </p:txBody>
        </p:sp>
        <p:sp>
          <p:nvSpPr>
            <p:cNvPr id="280" name="テキスト ボックス 279"/>
            <p:cNvSpPr txBox="1"/>
            <p:nvPr/>
          </p:nvSpPr>
          <p:spPr>
            <a:xfrm>
              <a:off x="5739847" y="4332248"/>
              <a:ext cx="723275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立川市</a:t>
              </a:r>
            </a:p>
          </p:txBody>
        </p:sp>
        <p:sp>
          <p:nvSpPr>
            <p:cNvPr id="281" name="テキスト ボックス 280"/>
            <p:cNvSpPr txBox="1"/>
            <p:nvPr/>
          </p:nvSpPr>
          <p:spPr>
            <a:xfrm>
              <a:off x="6596412" y="4192588"/>
              <a:ext cx="723275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小平市</a:t>
              </a:r>
            </a:p>
          </p:txBody>
        </p:sp>
        <p:sp>
          <p:nvSpPr>
            <p:cNvPr id="282" name="テキスト ボックス 281"/>
            <p:cNvSpPr txBox="1"/>
            <p:nvPr/>
          </p:nvSpPr>
          <p:spPr>
            <a:xfrm>
              <a:off x="5948049" y="3891891"/>
              <a:ext cx="9028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東大和市</a:t>
              </a:r>
            </a:p>
          </p:txBody>
        </p:sp>
        <p:sp>
          <p:nvSpPr>
            <p:cNvPr id="283" name="テキスト ボックス 282"/>
            <p:cNvSpPr txBox="1"/>
            <p:nvPr/>
          </p:nvSpPr>
          <p:spPr>
            <a:xfrm>
              <a:off x="6307030" y="3615144"/>
              <a:ext cx="9028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東村山市</a:t>
              </a:r>
            </a:p>
          </p:txBody>
        </p:sp>
        <p:sp>
          <p:nvSpPr>
            <p:cNvPr id="284" name="テキスト ボックス 283"/>
            <p:cNvSpPr txBox="1"/>
            <p:nvPr/>
          </p:nvSpPr>
          <p:spPr>
            <a:xfrm>
              <a:off x="7432568" y="4145217"/>
              <a:ext cx="9028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西東京市</a:t>
              </a:r>
            </a:p>
          </p:txBody>
        </p:sp>
        <p:sp>
          <p:nvSpPr>
            <p:cNvPr id="285" name="テキスト ボックス 284"/>
            <p:cNvSpPr txBox="1"/>
            <p:nvPr/>
          </p:nvSpPr>
          <p:spPr>
            <a:xfrm>
              <a:off x="5634350" y="5222661"/>
              <a:ext cx="723275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日野市</a:t>
              </a:r>
            </a:p>
          </p:txBody>
        </p:sp>
        <p:sp>
          <p:nvSpPr>
            <p:cNvPr id="286" name="テキスト ボックス 285"/>
            <p:cNvSpPr txBox="1"/>
            <p:nvPr/>
          </p:nvSpPr>
          <p:spPr>
            <a:xfrm>
              <a:off x="7186340" y="3322836"/>
              <a:ext cx="723275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清瀬市</a:t>
              </a:r>
            </a:p>
          </p:txBody>
        </p:sp>
        <p:sp>
          <p:nvSpPr>
            <p:cNvPr id="287" name="テキスト ボックス 286"/>
            <p:cNvSpPr txBox="1"/>
            <p:nvPr/>
          </p:nvSpPr>
          <p:spPr>
            <a:xfrm>
              <a:off x="6983156" y="3818136"/>
              <a:ext cx="108234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東久留米市</a:t>
              </a:r>
            </a:p>
          </p:txBody>
        </p:sp>
        <p:sp>
          <p:nvSpPr>
            <p:cNvPr id="288" name="テキスト ボックス 287"/>
            <p:cNvSpPr txBox="1"/>
            <p:nvPr/>
          </p:nvSpPr>
          <p:spPr>
            <a:xfrm>
              <a:off x="5378210" y="3720456"/>
              <a:ext cx="723275" cy="52322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武蔵</a:t>
              </a:r>
              <a:endParaRPr lang="en-US" altLang="ja-JP" sz="1400" b="1" kern="10" dirty="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  <a:p>
              <a:pPr algn="ctr"/>
              <a:r>
                <a:rPr lang="ja-JP" altLang="en-US" sz="1400" b="1" kern="10" dirty="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村山市</a:t>
              </a:r>
            </a:p>
          </p:txBody>
        </p:sp>
        <p:sp>
          <p:nvSpPr>
            <p:cNvPr id="289" name="テキスト ボックス 288"/>
            <p:cNvSpPr txBox="1"/>
            <p:nvPr/>
          </p:nvSpPr>
          <p:spPr>
            <a:xfrm>
              <a:off x="6172241" y="5726211"/>
              <a:ext cx="723275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多摩市</a:t>
              </a:r>
            </a:p>
          </p:txBody>
        </p:sp>
        <p:sp>
          <p:nvSpPr>
            <p:cNvPr id="290" name="テキスト ボックス 289"/>
            <p:cNvSpPr txBox="1"/>
            <p:nvPr/>
          </p:nvSpPr>
          <p:spPr>
            <a:xfrm>
              <a:off x="6927759" y="5707261"/>
              <a:ext cx="723275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稲城市</a:t>
              </a:r>
            </a:p>
          </p:txBody>
        </p:sp>
        <p:sp>
          <p:nvSpPr>
            <p:cNvPr id="291" name="テキスト ボックス 290"/>
            <p:cNvSpPr txBox="1"/>
            <p:nvPr/>
          </p:nvSpPr>
          <p:spPr>
            <a:xfrm>
              <a:off x="6703917" y="5212919"/>
              <a:ext cx="723275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府中市</a:t>
              </a:r>
            </a:p>
          </p:txBody>
        </p:sp>
        <p:sp>
          <p:nvSpPr>
            <p:cNvPr id="292" name="テキスト ボックス 291"/>
            <p:cNvSpPr txBox="1"/>
            <p:nvPr/>
          </p:nvSpPr>
          <p:spPr>
            <a:xfrm>
              <a:off x="5987548" y="4889500"/>
              <a:ext cx="723275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国立市</a:t>
              </a:r>
            </a:p>
          </p:txBody>
        </p:sp>
        <p:sp>
          <p:nvSpPr>
            <p:cNvPr id="293" name="テキスト ボックス 292"/>
            <p:cNvSpPr txBox="1"/>
            <p:nvPr/>
          </p:nvSpPr>
          <p:spPr>
            <a:xfrm>
              <a:off x="7503912" y="5394877"/>
              <a:ext cx="723275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調布市</a:t>
              </a:r>
            </a:p>
          </p:txBody>
        </p:sp>
        <p:sp>
          <p:nvSpPr>
            <p:cNvPr id="294" name="テキスト ボックス 293"/>
            <p:cNvSpPr txBox="1"/>
            <p:nvPr/>
          </p:nvSpPr>
          <p:spPr>
            <a:xfrm>
              <a:off x="7759447" y="4882454"/>
              <a:ext cx="723275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三鷹市</a:t>
              </a:r>
            </a:p>
          </p:txBody>
        </p:sp>
        <p:sp>
          <p:nvSpPr>
            <p:cNvPr id="295" name="テキスト ボックス 294"/>
            <p:cNvSpPr txBox="1"/>
            <p:nvPr/>
          </p:nvSpPr>
          <p:spPr>
            <a:xfrm>
              <a:off x="7480510" y="4465736"/>
              <a:ext cx="9028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武蔵野市</a:t>
              </a:r>
            </a:p>
          </p:txBody>
        </p:sp>
        <p:sp>
          <p:nvSpPr>
            <p:cNvPr id="296" name="テキスト ボックス 295"/>
            <p:cNvSpPr txBox="1"/>
            <p:nvPr/>
          </p:nvSpPr>
          <p:spPr>
            <a:xfrm>
              <a:off x="7883973" y="5656263"/>
              <a:ext cx="723275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狛江市</a:t>
              </a:r>
            </a:p>
          </p:txBody>
        </p:sp>
        <p:sp>
          <p:nvSpPr>
            <p:cNvPr id="297" name="テキスト ボックス 296"/>
            <p:cNvSpPr txBox="1"/>
            <p:nvPr/>
          </p:nvSpPr>
          <p:spPr>
            <a:xfrm>
              <a:off x="6848169" y="4740473"/>
              <a:ext cx="9028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小金井市</a:t>
              </a:r>
            </a:p>
          </p:txBody>
        </p:sp>
        <p:sp>
          <p:nvSpPr>
            <p:cNvPr id="298" name="テキスト ボックス 297"/>
            <p:cNvSpPr txBox="1"/>
            <p:nvPr/>
          </p:nvSpPr>
          <p:spPr>
            <a:xfrm>
              <a:off x="6213867" y="4552353"/>
              <a:ext cx="9028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国分寺市</a:t>
              </a:r>
            </a:p>
          </p:txBody>
        </p:sp>
        <p:sp>
          <p:nvSpPr>
            <p:cNvPr id="299" name="テキスト ボックス 298"/>
            <p:cNvSpPr txBox="1"/>
            <p:nvPr/>
          </p:nvSpPr>
          <p:spPr>
            <a:xfrm>
              <a:off x="8534018" y="5530438"/>
              <a:ext cx="800219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世田谷区</a:t>
              </a:r>
            </a:p>
          </p:txBody>
        </p:sp>
        <p:sp>
          <p:nvSpPr>
            <p:cNvPr id="300" name="テキスト ボックス 299"/>
            <p:cNvSpPr txBox="1"/>
            <p:nvPr/>
          </p:nvSpPr>
          <p:spPr>
            <a:xfrm>
              <a:off x="9689050" y="6706905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/>
                <a:t>大田区</a:t>
              </a:r>
            </a:p>
          </p:txBody>
        </p:sp>
        <p:sp>
          <p:nvSpPr>
            <p:cNvPr id="301" name="テキスト ボックス 300"/>
            <p:cNvSpPr txBox="1"/>
            <p:nvPr/>
          </p:nvSpPr>
          <p:spPr>
            <a:xfrm>
              <a:off x="9940123" y="6098401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/>
                <a:t>品川区</a:t>
              </a:r>
            </a:p>
          </p:txBody>
        </p:sp>
        <p:sp>
          <p:nvSpPr>
            <p:cNvPr id="302" name="テキスト ボックス 301"/>
            <p:cNvSpPr txBox="1"/>
            <p:nvPr/>
          </p:nvSpPr>
          <p:spPr>
            <a:xfrm>
              <a:off x="9388049" y="5091308"/>
              <a:ext cx="646332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/>
                <a:t>渋谷区</a:t>
              </a:r>
            </a:p>
          </p:txBody>
        </p:sp>
        <p:sp>
          <p:nvSpPr>
            <p:cNvPr id="303" name="テキスト ボックス 302"/>
            <p:cNvSpPr txBox="1"/>
            <p:nvPr/>
          </p:nvSpPr>
          <p:spPr>
            <a:xfrm>
              <a:off x="10048908" y="5447438"/>
              <a:ext cx="492444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/>
                <a:t>港区</a:t>
              </a:r>
            </a:p>
          </p:txBody>
        </p:sp>
        <p:sp>
          <p:nvSpPr>
            <p:cNvPr id="304" name="テキスト ボックス 303"/>
            <p:cNvSpPr txBox="1"/>
            <p:nvPr/>
          </p:nvSpPr>
          <p:spPr>
            <a:xfrm>
              <a:off x="9352899" y="5756989"/>
              <a:ext cx="646332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/>
                <a:t>目黒区</a:t>
              </a:r>
            </a:p>
          </p:txBody>
        </p:sp>
        <p:sp>
          <p:nvSpPr>
            <p:cNvPr id="305" name="テキスト ボックス 304"/>
            <p:cNvSpPr txBox="1"/>
            <p:nvPr/>
          </p:nvSpPr>
          <p:spPr>
            <a:xfrm>
              <a:off x="11622088" y="4779558"/>
              <a:ext cx="800220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/>
                <a:t>江戸川区</a:t>
              </a:r>
            </a:p>
          </p:txBody>
        </p:sp>
        <p:sp>
          <p:nvSpPr>
            <p:cNvPr id="306" name="テキスト ボックス 305"/>
            <p:cNvSpPr txBox="1"/>
            <p:nvPr/>
          </p:nvSpPr>
          <p:spPr>
            <a:xfrm>
              <a:off x="11401222" y="3944938"/>
              <a:ext cx="646332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/>
                <a:t>葛飾区</a:t>
              </a:r>
            </a:p>
          </p:txBody>
        </p:sp>
        <p:sp>
          <p:nvSpPr>
            <p:cNvPr id="307" name="テキスト ボックス 306"/>
            <p:cNvSpPr txBox="1"/>
            <p:nvPr/>
          </p:nvSpPr>
          <p:spPr>
            <a:xfrm>
              <a:off x="10680318" y="3495675"/>
              <a:ext cx="646332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/>
                <a:t>足立区</a:t>
              </a:r>
            </a:p>
          </p:txBody>
        </p:sp>
        <p:sp>
          <p:nvSpPr>
            <p:cNvPr id="308" name="テキスト ボックス 307"/>
            <p:cNvSpPr txBox="1"/>
            <p:nvPr/>
          </p:nvSpPr>
          <p:spPr>
            <a:xfrm>
              <a:off x="10883382" y="5366807"/>
              <a:ext cx="646332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/>
                <a:t>江東区</a:t>
              </a:r>
            </a:p>
          </p:txBody>
        </p:sp>
        <p:sp>
          <p:nvSpPr>
            <p:cNvPr id="309" name="テキスト ボックス 308"/>
            <p:cNvSpPr txBox="1"/>
            <p:nvPr/>
          </p:nvSpPr>
          <p:spPr>
            <a:xfrm>
              <a:off x="10361613" y="5201850"/>
              <a:ext cx="646332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/>
                <a:t>中央区</a:t>
              </a:r>
            </a:p>
          </p:txBody>
        </p:sp>
        <p:sp>
          <p:nvSpPr>
            <p:cNvPr id="310" name="テキスト ボックス 309"/>
            <p:cNvSpPr txBox="1"/>
            <p:nvPr/>
          </p:nvSpPr>
          <p:spPr>
            <a:xfrm>
              <a:off x="10991850" y="4476696"/>
              <a:ext cx="646332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/>
                <a:t>墨田区</a:t>
              </a:r>
            </a:p>
          </p:txBody>
        </p:sp>
        <p:sp>
          <p:nvSpPr>
            <p:cNvPr id="311" name="テキスト ボックス 310"/>
            <p:cNvSpPr txBox="1"/>
            <p:nvPr/>
          </p:nvSpPr>
          <p:spPr>
            <a:xfrm>
              <a:off x="9040009" y="4584450"/>
              <a:ext cx="646332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/>
                <a:t>中野区</a:t>
              </a:r>
            </a:p>
          </p:txBody>
        </p:sp>
        <p:sp>
          <p:nvSpPr>
            <p:cNvPr id="312" name="テキスト ボックス 311"/>
            <p:cNvSpPr txBox="1"/>
            <p:nvPr/>
          </p:nvSpPr>
          <p:spPr>
            <a:xfrm>
              <a:off x="8452247" y="4740473"/>
              <a:ext cx="646332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/>
                <a:t>杉並区</a:t>
              </a:r>
            </a:p>
          </p:txBody>
        </p:sp>
        <p:sp>
          <p:nvSpPr>
            <p:cNvPr id="313" name="テキスト ボックス 312"/>
            <p:cNvSpPr txBox="1"/>
            <p:nvPr/>
          </p:nvSpPr>
          <p:spPr>
            <a:xfrm>
              <a:off x="9191041" y="3502690"/>
              <a:ext cx="646332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/>
                <a:t>板橋区</a:t>
              </a:r>
            </a:p>
          </p:txBody>
        </p:sp>
        <p:sp>
          <p:nvSpPr>
            <p:cNvPr id="314" name="テキスト ボックス 313"/>
            <p:cNvSpPr txBox="1"/>
            <p:nvPr/>
          </p:nvSpPr>
          <p:spPr>
            <a:xfrm>
              <a:off x="8344249" y="3907279"/>
              <a:ext cx="646332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/>
                <a:t>練馬区</a:t>
              </a:r>
            </a:p>
          </p:txBody>
        </p:sp>
        <p:sp>
          <p:nvSpPr>
            <p:cNvPr id="315" name="テキスト ボックス 314"/>
            <p:cNvSpPr txBox="1"/>
            <p:nvPr/>
          </p:nvSpPr>
          <p:spPr>
            <a:xfrm>
              <a:off x="9931870" y="3679636"/>
              <a:ext cx="492444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/>
                <a:t>北区</a:t>
              </a:r>
            </a:p>
          </p:txBody>
        </p:sp>
        <p:sp>
          <p:nvSpPr>
            <p:cNvPr id="316" name="テキスト ボックス 315"/>
            <p:cNvSpPr txBox="1"/>
            <p:nvPr/>
          </p:nvSpPr>
          <p:spPr>
            <a:xfrm>
              <a:off x="10479872" y="4523601"/>
              <a:ext cx="646332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/>
                <a:t>台東区</a:t>
              </a:r>
            </a:p>
          </p:txBody>
        </p:sp>
        <p:sp>
          <p:nvSpPr>
            <p:cNvPr id="317" name="テキスト ボックス 316"/>
            <p:cNvSpPr txBox="1"/>
            <p:nvPr/>
          </p:nvSpPr>
          <p:spPr>
            <a:xfrm>
              <a:off x="10465952" y="4045779"/>
              <a:ext cx="646332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/>
                <a:t>荒川区</a:t>
              </a:r>
            </a:p>
          </p:txBody>
        </p:sp>
        <p:sp>
          <p:nvSpPr>
            <p:cNvPr id="318" name="テキスト ボックス 317"/>
            <p:cNvSpPr txBox="1"/>
            <p:nvPr/>
          </p:nvSpPr>
          <p:spPr>
            <a:xfrm>
              <a:off x="10026476" y="4851617"/>
              <a:ext cx="800219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/>
                <a:t>千代田区</a:t>
              </a:r>
            </a:p>
          </p:txBody>
        </p:sp>
        <p:sp>
          <p:nvSpPr>
            <p:cNvPr id="319" name="テキスト ボックス 318"/>
            <p:cNvSpPr txBox="1"/>
            <p:nvPr/>
          </p:nvSpPr>
          <p:spPr>
            <a:xfrm>
              <a:off x="10001264" y="4359915"/>
              <a:ext cx="646332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/>
                <a:t>文京区</a:t>
              </a:r>
            </a:p>
          </p:txBody>
        </p:sp>
        <p:sp>
          <p:nvSpPr>
            <p:cNvPr id="320" name="テキスト ボックス 319"/>
            <p:cNvSpPr txBox="1"/>
            <p:nvPr/>
          </p:nvSpPr>
          <p:spPr>
            <a:xfrm>
              <a:off x="9596438" y="4698500"/>
              <a:ext cx="646332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/>
                <a:t>新宿区</a:t>
              </a:r>
            </a:p>
          </p:txBody>
        </p:sp>
        <p:sp>
          <p:nvSpPr>
            <p:cNvPr id="321" name="テキスト ボックス 320"/>
            <p:cNvSpPr txBox="1"/>
            <p:nvPr/>
          </p:nvSpPr>
          <p:spPr>
            <a:xfrm>
              <a:off x="9466017" y="4260055"/>
              <a:ext cx="646332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/>
                <a:t>豊島区</a:t>
              </a:r>
            </a:p>
          </p:txBody>
        </p:sp>
      </p:grpSp>
      <p:grpSp>
        <p:nvGrpSpPr>
          <p:cNvPr id="164" name="グループ化 64"/>
          <p:cNvGrpSpPr>
            <a:grpSpLocks/>
          </p:cNvGrpSpPr>
          <p:nvPr/>
        </p:nvGrpSpPr>
        <p:grpSpPr bwMode="auto">
          <a:xfrm>
            <a:off x="897659" y="6215997"/>
            <a:ext cx="1191469" cy="2887416"/>
            <a:chOff x="3111120" y="489387"/>
            <a:chExt cx="2277626" cy="5094667"/>
          </a:xfrm>
        </p:grpSpPr>
        <p:sp>
          <p:nvSpPr>
            <p:cNvPr id="165" name="フリーフォーム 65"/>
            <p:cNvSpPr>
              <a:spLocks/>
            </p:cNvSpPr>
            <p:nvPr/>
          </p:nvSpPr>
          <p:spPr bwMode="auto">
            <a:xfrm>
              <a:off x="4116577" y="489387"/>
              <a:ext cx="447428" cy="648520"/>
            </a:xfrm>
            <a:custGeom>
              <a:avLst/>
              <a:gdLst>
                <a:gd name="T0" fmla="*/ 50272 w 790112"/>
                <a:gd name="T1" fmla="*/ 5027 h 1145220"/>
                <a:gd name="T2" fmla="*/ 0 w 790112"/>
                <a:gd name="T3" fmla="*/ 165900 h 1145220"/>
                <a:gd name="T4" fmla="*/ 50272 w 790112"/>
                <a:gd name="T5" fmla="*/ 341856 h 1145220"/>
                <a:gd name="T6" fmla="*/ 15082 w 790112"/>
                <a:gd name="T7" fmla="*/ 402183 h 1145220"/>
                <a:gd name="T8" fmla="*/ 60327 w 790112"/>
                <a:gd name="T9" fmla="*/ 527865 h 1145220"/>
                <a:gd name="T10" fmla="*/ 231255 w 790112"/>
                <a:gd name="T11" fmla="*/ 623383 h 1145220"/>
                <a:gd name="T12" fmla="*/ 397155 w 790112"/>
                <a:gd name="T13" fmla="*/ 648520 h 1145220"/>
                <a:gd name="T14" fmla="*/ 442401 w 790112"/>
                <a:gd name="T15" fmla="*/ 568083 h 1145220"/>
                <a:gd name="T16" fmla="*/ 447428 w 790112"/>
                <a:gd name="T17" fmla="*/ 311692 h 1145220"/>
                <a:gd name="T18" fmla="*/ 331801 w 790112"/>
                <a:gd name="T19" fmla="*/ 85464 h 1145220"/>
                <a:gd name="T20" fmla="*/ 155845 w 790112"/>
                <a:gd name="T21" fmla="*/ 35191 h 1145220"/>
                <a:gd name="T22" fmla="*/ 100545 w 790112"/>
                <a:gd name="T23" fmla="*/ 0 h 1145220"/>
                <a:gd name="T24" fmla="*/ 50272 w 790112"/>
                <a:gd name="T25" fmla="*/ 5027 h 114522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790112" h="1145220">
                  <a:moveTo>
                    <a:pt x="88776" y="8878"/>
                  </a:moveTo>
                  <a:lnTo>
                    <a:pt x="0" y="292963"/>
                  </a:lnTo>
                  <a:lnTo>
                    <a:pt x="88776" y="603682"/>
                  </a:lnTo>
                  <a:lnTo>
                    <a:pt x="26633" y="710214"/>
                  </a:lnTo>
                  <a:lnTo>
                    <a:pt x="106532" y="932156"/>
                  </a:lnTo>
                  <a:lnTo>
                    <a:pt x="408372" y="1100831"/>
                  </a:lnTo>
                  <a:lnTo>
                    <a:pt x="701335" y="1145220"/>
                  </a:lnTo>
                  <a:lnTo>
                    <a:pt x="781235" y="1003177"/>
                  </a:lnTo>
                  <a:lnTo>
                    <a:pt x="790112" y="550416"/>
                  </a:lnTo>
                  <a:lnTo>
                    <a:pt x="585926" y="150921"/>
                  </a:lnTo>
                  <a:lnTo>
                    <a:pt x="275207" y="62144"/>
                  </a:lnTo>
                  <a:lnTo>
                    <a:pt x="177553" y="0"/>
                  </a:lnTo>
                  <a:lnTo>
                    <a:pt x="88776" y="887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" name="フリーフォーム 66"/>
            <p:cNvSpPr>
              <a:spLocks/>
            </p:cNvSpPr>
            <p:nvPr/>
          </p:nvSpPr>
          <p:spPr bwMode="auto">
            <a:xfrm>
              <a:off x="3774721" y="1927190"/>
              <a:ext cx="110600" cy="105573"/>
            </a:xfrm>
            <a:custGeom>
              <a:avLst/>
              <a:gdLst>
                <a:gd name="T0" fmla="*/ 75409 w 195309"/>
                <a:gd name="T1" fmla="*/ 0 h 186431"/>
                <a:gd name="T2" fmla="*/ 10054 w 195309"/>
                <a:gd name="T3" fmla="*/ 20109 h 186431"/>
                <a:gd name="T4" fmla="*/ 0 w 195309"/>
                <a:gd name="T5" fmla="*/ 70382 h 186431"/>
                <a:gd name="T6" fmla="*/ 45245 w 195309"/>
                <a:gd name="T7" fmla="*/ 105573 h 186431"/>
                <a:gd name="T8" fmla="*/ 110600 w 195309"/>
                <a:gd name="T9" fmla="*/ 45246 h 186431"/>
                <a:gd name="T10" fmla="*/ 75409 w 195309"/>
                <a:gd name="T11" fmla="*/ 0 h 1864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5309" h="186431">
                  <a:moveTo>
                    <a:pt x="133165" y="0"/>
                  </a:moveTo>
                  <a:lnTo>
                    <a:pt x="17755" y="35510"/>
                  </a:lnTo>
                  <a:lnTo>
                    <a:pt x="0" y="124287"/>
                  </a:lnTo>
                  <a:lnTo>
                    <a:pt x="79899" y="186431"/>
                  </a:lnTo>
                  <a:lnTo>
                    <a:pt x="195309" y="79899"/>
                  </a:lnTo>
                  <a:lnTo>
                    <a:pt x="133165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7" name="フリーフォーム 67"/>
            <p:cNvSpPr>
              <a:spLocks/>
            </p:cNvSpPr>
            <p:nvPr/>
          </p:nvSpPr>
          <p:spPr bwMode="auto">
            <a:xfrm>
              <a:off x="3633957" y="2470137"/>
              <a:ext cx="236283" cy="542947"/>
            </a:xfrm>
            <a:custGeom>
              <a:avLst/>
              <a:gdLst>
                <a:gd name="T0" fmla="*/ 216174 w 417251"/>
                <a:gd name="T1" fmla="*/ 0 h 958789"/>
                <a:gd name="T2" fmla="*/ 50273 w 417251"/>
                <a:gd name="T3" fmla="*/ 196064 h 958789"/>
                <a:gd name="T4" fmla="*/ 55301 w 417251"/>
                <a:gd name="T5" fmla="*/ 261419 h 958789"/>
                <a:gd name="T6" fmla="*/ 0 w 417251"/>
                <a:gd name="T7" fmla="*/ 326774 h 958789"/>
                <a:gd name="T8" fmla="*/ 40219 w 417251"/>
                <a:gd name="T9" fmla="*/ 477592 h 958789"/>
                <a:gd name="T10" fmla="*/ 160874 w 417251"/>
                <a:gd name="T11" fmla="*/ 542947 h 958789"/>
                <a:gd name="T12" fmla="*/ 175956 w 417251"/>
                <a:gd name="T13" fmla="*/ 246337 h 958789"/>
                <a:gd name="T14" fmla="*/ 236283 w 417251"/>
                <a:gd name="T15" fmla="*/ 170928 h 958789"/>
                <a:gd name="T16" fmla="*/ 236283 w 417251"/>
                <a:gd name="T17" fmla="*/ 50273 h 958789"/>
                <a:gd name="T18" fmla="*/ 216174 w 417251"/>
                <a:gd name="T19" fmla="*/ 0 h 9587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17251" h="958789">
                  <a:moveTo>
                    <a:pt x="381740" y="0"/>
                  </a:moveTo>
                  <a:lnTo>
                    <a:pt x="88777" y="346229"/>
                  </a:lnTo>
                  <a:lnTo>
                    <a:pt x="97655" y="461639"/>
                  </a:lnTo>
                  <a:lnTo>
                    <a:pt x="0" y="577049"/>
                  </a:lnTo>
                  <a:lnTo>
                    <a:pt x="71022" y="843379"/>
                  </a:lnTo>
                  <a:lnTo>
                    <a:pt x="284086" y="958789"/>
                  </a:lnTo>
                  <a:lnTo>
                    <a:pt x="310719" y="435006"/>
                  </a:lnTo>
                  <a:lnTo>
                    <a:pt x="417251" y="301841"/>
                  </a:lnTo>
                  <a:lnTo>
                    <a:pt x="417251" y="88777"/>
                  </a:lnTo>
                  <a:lnTo>
                    <a:pt x="38174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" name="フリーフォーム 68"/>
            <p:cNvSpPr>
              <a:spLocks/>
            </p:cNvSpPr>
            <p:nvPr/>
          </p:nvSpPr>
          <p:spPr bwMode="auto">
            <a:xfrm>
              <a:off x="3442921" y="2962811"/>
              <a:ext cx="150818" cy="135737"/>
            </a:xfrm>
            <a:custGeom>
              <a:avLst/>
              <a:gdLst>
                <a:gd name="T0" fmla="*/ 100545 w 266330"/>
                <a:gd name="T1" fmla="*/ 0 h 239697"/>
                <a:gd name="T2" fmla="*/ 0 w 266330"/>
                <a:gd name="T3" fmla="*/ 95519 h 239697"/>
                <a:gd name="T4" fmla="*/ 90491 w 266330"/>
                <a:gd name="T5" fmla="*/ 135737 h 239697"/>
                <a:gd name="T6" fmla="*/ 150818 w 266330"/>
                <a:gd name="T7" fmla="*/ 60328 h 239697"/>
                <a:gd name="T8" fmla="*/ 100545 w 266330"/>
                <a:gd name="T9" fmla="*/ 0 h 2396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6330" h="239697">
                  <a:moveTo>
                    <a:pt x="177553" y="0"/>
                  </a:moveTo>
                  <a:lnTo>
                    <a:pt x="0" y="168676"/>
                  </a:lnTo>
                  <a:lnTo>
                    <a:pt x="159798" y="239697"/>
                  </a:lnTo>
                  <a:lnTo>
                    <a:pt x="266330" y="106532"/>
                  </a:lnTo>
                  <a:lnTo>
                    <a:pt x="177553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9" name="フリーフォーム 69"/>
            <p:cNvSpPr>
              <a:spLocks/>
            </p:cNvSpPr>
            <p:nvPr/>
          </p:nvSpPr>
          <p:spPr bwMode="auto">
            <a:xfrm>
              <a:off x="3111120" y="3465539"/>
              <a:ext cx="251364" cy="321746"/>
            </a:xfrm>
            <a:custGeom>
              <a:avLst/>
              <a:gdLst>
                <a:gd name="T0" fmla="*/ 125682 w 443883"/>
                <a:gd name="T1" fmla="*/ 0 h 568171"/>
                <a:gd name="T2" fmla="*/ 60327 w 443883"/>
                <a:gd name="T3" fmla="*/ 55300 h 568171"/>
                <a:gd name="T4" fmla="*/ 85464 w 443883"/>
                <a:gd name="T5" fmla="*/ 105573 h 568171"/>
                <a:gd name="T6" fmla="*/ 45246 w 443883"/>
                <a:gd name="T7" fmla="*/ 155846 h 568171"/>
                <a:gd name="T8" fmla="*/ 60327 w 443883"/>
                <a:gd name="T9" fmla="*/ 211146 h 568171"/>
                <a:gd name="T10" fmla="*/ 0 w 443883"/>
                <a:gd name="T11" fmla="*/ 276500 h 568171"/>
                <a:gd name="T12" fmla="*/ 45246 w 443883"/>
                <a:gd name="T13" fmla="*/ 321746 h 568171"/>
                <a:gd name="T14" fmla="*/ 140764 w 443883"/>
                <a:gd name="T15" fmla="*/ 286555 h 568171"/>
                <a:gd name="T16" fmla="*/ 155845 w 443883"/>
                <a:gd name="T17" fmla="*/ 241309 h 568171"/>
                <a:gd name="T18" fmla="*/ 251364 w 443883"/>
                <a:gd name="T19" fmla="*/ 191036 h 568171"/>
                <a:gd name="T20" fmla="*/ 231255 w 443883"/>
                <a:gd name="T21" fmla="*/ 65355 h 568171"/>
                <a:gd name="T22" fmla="*/ 125682 w 443883"/>
                <a:gd name="T23" fmla="*/ 0 h 56817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3883" h="568171">
                  <a:moveTo>
                    <a:pt x="221941" y="0"/>
                  </a:moveTo>
                  <a:lnTo>
                    <a:pt x="106532" y="97654"/>
                  </a:lnTo>
                  <a:lnTo>
                    <a:pt x="150920" y="186431"/>
                  </a:lnTo>
                  <a:lnTo>
                    <a:pt x="79899" y="275208"/>
                  </a:lnTo>
                  <a:lnTo>
                    <a:pt x="106532" y="372862"/>
                  </a:lnTo>
                  <a:lnTo>
                    <a:pt x="0" y="488272"/>
                  </a:lnTo>
                  <a:lnTo>
                    <a:pt x="79899" y="568171"/>
                  </a:lnTo>
                  <a:lnTo>
                    <a:pt x="248574" y="506027"/>
                  </a:lnTo>
                  <a:lnTo>
                    <a:pt x="275207" y="426128"/>
                  </a:lnTo>
                  <a:lnTo>
                    <a:pt x="443883" y="337351"/>
                  </a:lnTo>
                  <a:lnTo>
                    <a:pt x="408372" y="115410"/>
                  </a:lnTo>
                  <a:lnTo>
                    <a:pt x="221941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0" name="フリーフォーム 70"/>
            <p:cNvSpPr>
              <a:spLocks/>
            </p:cNvSpPr>
            <p:nvPr/>
          </p:nvSpPr>
          <p:spPr bwMode="auto">
            <a:xfrm>
              <a:off x="4679633" y="4098977"/>
              <a:ext cx="402182" cy="427319"/>
            </a:xfrm>
            <a:custGeom>
              <a:avLst/>
              <a:gdLst>
                <a:gd name="T0" fmla="*/ 60327 w 710213"/>
                <a:gd name="T1" fmla="*/ 35191 h 754602"/>
                <a:gd name="T2" fmla="*/ 80436 w 710213"/>
                <a:gd name="T3" fmla="*/ 130710 h 754602"/>
                <a:gd name="T4" fmla="*/ 0 w 710213"/>
                <a:gd name="T5" fmla="*/ 286555 h 754602"/>
                <a:gd name="T6" fmla="*/ 40218 w 710213"/>
                <a:gd name="T7" fmla="*/ 377046 h 754602"/>
                <a:gd name="T8" fmla="*/ 201091 w 710213"/>
                <a:gd name="T9" fmla="*/ 427319 h 754602"/>
                <a:gd name="T10" fmla="*/ 387100 w 710213"/>
                <a:gd name="T11" fmla="*/ 301637 h 754602"/>
                <a:gd name="T12" fmla="*/ 377046 w 710213"/>
                <a:gd name="T13" fmla="*/ 221201 h 754602"/>
                <a:gd name="T14" fmla="*/ 402182 w 710213"/>
                <a:gd name="T15" fmla="*/ 160873 h 754602"/>
                <a:gd name="T16" fmla="*/ 392128 w 710213"/>
                <a:gd name="T17" fmla="*/ 95519 h 754602"/>
                <a:gd name="T18" fmla="*/ 271473 w 710213"/>
                <a:gd name="T19" fmla="*/ 0 h 754602"/>
                <a:gd name="T20" fmla="*/ 60327 w 710213"/>
                <a:gd name="T21" fmla="*/ 35191 h 7546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10213" h="754602">
                  <a:moveTo>
                    <a:pt x="106532" y="62144"/>
                  </a:moveTo>
                  <a:lnTo>
                    <a:pt x="142042" y="230820"/>
                  </a:lnTo>
                  <a:lnTo>
                    <a:pt x="0" y="506027"/>
                  </a:lnTo>
                  <a:lnTo>
                    <a:pt x="71021" y="665825"/>
                  </a:lnTo>
                  <a:lnTo>
                    <a:pt x="355106" y="754602"/>
                  </a:lnTo>
                  <a:lnTo>
                    <a:pt x="683580" y="532660"/>
                  </a:lnTo>
                  <a:lnTo>
                    <a:pt x="665825" y="390618"/>
                  </a:lnTo>
                  <a:lnTo>
                    <a:pt x="710213" y="284086"/>
                  </a:lnTo>
                  <a:lnTo>
                    <a:pt x="692458" y="168676"/>
                  </a:lnTo>
                  <a:lnTo>
                    <a:pt x="479394" y="0"/>
                  </a:lnTo>
                  <a:lnTo>
                    <a:pt x="106532" y="6214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1" name="フリーフォーム 71"/>
            <p:cNvSpPr>
              <a:spLocks/>
            </p:cNvSpPr>
            <p:nvPr/>
          </p:nvSpPr>
          <p:spPr bwMode="auto">
            <a:xfrm>
              <a:off x="5122416" y="5282214"/>
              <a:ext cx="266330" cy="301840"/>
            </a:xfrm>
            <a:custGeom>
              <a:avLst/>
              <a:gdLst>
                <a:gd name="T0" fmla="*/ 62143 w 266330"/>
                <a:gd name="T1" fmla="*/ 0 h 301840"/>
                <a:gd name="T2" fmla="*/ 0 w 266330"/>
                <a:gd name="T3" fmla="*/ 124287 h 301840"/>
                <a:gd name="T4" fmla="*/ 26633 w 266330"/>
                <a:gd name="T5" fmla="*/ 248574 h 301840"/>
                <a:gd name="T6" fmla="*/ 195308 w 266330"/>
                <a:gd name="T7" fmla="*/ 301840 h 301840"/>
                <a:gd name="T8" fmla="*/ 266330 w 266330"/>
                <a:gd name="T9" fmla="*/ 204186 h 301840"/>
                <a:gd name="T10" fmla="*/ 221941 w 266330"/>
                <a:gd name="T11" fmla="*/ 62143 h 301840"/>
                <a:gd name="T12" fmla="*/ 62143 w 266330"/>
                <a:gd name="T13" fmla="*/ 0 h 3018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6330" h="301840">
                  <a:moveTo>
                    <a:pt x="62143" y="0"/>
                  </a:moveTo>
                  <a:lnTo>
                    <a:pt x="0" y="124287"/>
                  </a:lnTo>
                  <a:lnTo>
                    <a:pt x="26633" y="248574"/>
                  </a:lnTo>
                  <a:lnTo>
                    <a:pt x="195308" y="301840"/>
                  </a:lnTo>
                  <a:lnTo>
                    <a:pt x="266330" y="204186"/>
                  </a:lnTo>
                  <a:lnTo>
                    <a:pt x="221941" y="62143"/>
                  </a:lnTo>
                  <a:lnTo>
                    <a:pt x="62143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72" name="グループ化 93"/>
          <p:cNvGrpSpPr>
            <a:grpSpLocks/>
          </p:cNvGrpSpPr>
          <p:nvPr/>
        </p:nvGrpSpPr>
        <p:grpSpPr bwMode="auto">
          <a:xfrm>
            <a:off x="3404150" y="6225637"/>
            <a:ext cx="366952" cy="2879061"/>
            <a:chOff x="4892040" y="845820"/>
            <a:chExt cx="716280" cy="5181600"/>
          </a:xfrm>
        </p:grpSpPr>
        <p:sp>
          <p:nvSpPr>
            <p:cNvPr id="173" name="フリーフォーム 94"/>
            <p:cNvSpPr>
              <a:spLocks/>
            </p:cNvSpPr>
            <p:nvPr/>
          </p:nvSpPr>
          <p:spPr bwMode="auto">
            <a:xfrm>
              <a:off x="4892040" y="845820"/>
              <a:ext cx="716280" cy="868680"/>
            </a:xfrm>
            <a:custGeom>
              <a:avLst/>
              <a:gdLst>
                <a:gd name="T0" fmla="*/ 30480 w 716280"/>
                <a:gd name="T1" fmla="*/ 45720 h 868680"/>
                <a:gd name="T2" fmla="*/ 0 w 716280"/>
                <a:gd name="T3" fmla="*/ 220980 h 868680"/>
                <a:gd name="T4" fmla="*/ 76200 w 716280"/>
                <a:gd name="T5" fmla="*/ 480060 h 868680"/>
                <a:gd name="T6" fmla="*/ 243840 w 716280"/>
                <a:gd name="T7" fmla="*/ 510540 h 868680"/>
                <a:gd name="T8" fmla="*/ 251460 w 716280"/>
                <a:gd name="T9" fmla="*/ 678180 h 868680"/>
                <a:gd name="T10" fmla="*/ 601980 w 716280"/>
                <a:gd name="T11" fmla="*/ 868680 h 868680"/>
                <a:gd name="T12" fmla="*/ 563880 w 716280"/>
                <a:gd name="T13" fmla="*/ 640080 h 868680"/>
                <a:gd name="T14" fmla="*/ 716280 w 716280"/>
                <a:gd name="T15" fmla="*/ 594360 h 868680"/>
                <a:gd name="T16" fmla="*/ 647700 w 716280"/>
                <a:gd name="T17" fmla="*/ 320040 h 868680"/>
                <a:gd name="T18" fmla="*/ 480060 w 716280"/>
                <a:gd name="T19" fmla="*/ 259080 h 868680"/>
                <a:gd name="T20" fmla="*/ 373380 w 716280"/>
                <a:gd name="T21" fmla="*/ 99060 h 868680"/>
                <a:gd name="T22" fmla="*/ 167640 w 716280"/>
                <a:gd name="T23" fmla="*/ 0 h 868680"/>
                <a:gd name="T24" fmla="*/ 30480 w 716280"/>
                <a:gd name="T25" fmla="*/ 45720 h 8686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716280" h="868680">
                  <a:moveTo>
                    <a:pt x="30480" y="45720"/>
                  </a:moveTo>
                  <a:lnTo>
                    <a:pt x="0" y="220980"/>
                  </a:lnTo>
                  <a:lnTo>
                    <a:pt x="76200" y="480060"/>
                  </a:lnTo>
                  <a:lnTo>
                    <a:pt x="243840" y="510540"/>
                  </a:lnTo>
                  <a:lnTo>
                    <a:pt x="251460" y="678180"/>
                  </a:lnTo>
                  <a:lnTo>
                    <a:pt x="601980" y="868680"/>
                  </a:lnTo>
                  <a:lnTo>
                    <a:pt x="563880" y="640080"/>
                  </a:lnTo>
                  <a:lnTo>
                    <a:pt x="716280" y="594360"/>
                  </a:lnTo>
                  <a:lnTo>
                    <a:pt x="647700" y="320040"/>
                  </a:lnTo>
                  <a:lnTo>
                    <a:pt x="480060" y="259080"/>
                  </a:lnTo>
                  <a:lnTo>
                    <a:pt x="373380" y="99060"/>
                  </a:lnTo>
                  <a:lnTo>
                    <a:pt x="167640" y="0"/>
                  </a:lnTo>
                  <a:lnTo>
                    <a:pt x="30480" y="4572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" name="フリーフォーム 95"/>
            <p:cNvSpPr>
              <a:spLocks/>
            </p:cNvSpPr>
            <p:nvPr/>
          </p:nvSpPr>
          <p:spPr bwMode="auto">
            <a:xfrm>
              <a:off x="4922520" y="5753100"/>
              <a:ext cx="205740" cy="274320"/>
            </a:xfrm>
            <a:custGeom>
              <a:avLst/>
              <a:gdLst>
                <a:gd name="T0" fmla="*/ 0 w 205740"/>
                <a:gd name="T1" fmla="*/ 53340 h 274320"/>
                <a:gd name="T2" fmla="*/ 45720 w 205740"/>
                <a:gd name="T3" fmla="*/ 205740 h 274320"/>
                <a:gd name="T4" fmla="*/ 137160 w 205740"/>
                <a:gd name="T5" fmla="*/ 274320 h 274320"/>
                <a:gd name="T6" fmla="*/ 205740 w 205740"/>
                <a:gd name="T7" fmla="*/ 205740 h 274320"/>
                <a:gd name="T8" fmla="*/ 160020 w 205740"/>
                <a:gd name="T9" fmla="*/ 53340 h 274320"/>
                <a:gd name="T10" fmla="*/ 83820 w 205740"/>
                <a:gd name="T11" fmla="*/ 0 h 274320"/>
                <a:gd name="T12" fmla="*/ 0 w 205740"/>
                <a:gd name="T13" fmla="*/ 53340 h 2743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5740" h="274320">
                  <a:moveTo>
                    <a:pt x="0" y="53340"/>
                  </a:moveTo>
                  <a:lnTo>
                    <a:pt x="45720" y="205740"/>
                  </a:lnTo>
                  <a:lnTo>
                    <a:pt x="137160" y="274320"/>
                  </a:lnTo>
                  <a:lnTo>
                    <a:pt x="205740" y="205740"/>
                  </a:lnTo>
                  <a:lnTo>
                    <a:pt x="160020" y="53340"/>
                  </a:lnTo>
                  <a:lnTo>
                    <a:pt x="83820" y="0"/>
                  </a:lnTo>
                  <a:lnTo>
                    <a:pt x="0" y="5334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75" name="グループ化 96"/>
          <p:cNvGrpSpPr>
            <a:grpSpLocks/>
          </p:cNvGrpSpPr>
          <p:nvPr/>
        </p:nvGrpSpPr>
        <p:grpSpPr bwMode="auto">
          <a:xfrm>
            <a:off x="5061873" y="6301469"/>
            <a:ext cx="395228" cy="2351447"/>
            <a:chOff x="5193030" y="1238250"/>
            <a:chExt cx="773430" cy="4244340"/>
          </a:xfrm>
        </p:grpSpPr>
        <p:sp>
          <p:nvSpPr>
            <p:cNvPr id="176" name="フリーフォーム 97"/>
            <p:cNvSpPr>
              <a:spLocks/>
            </p:cNvSpPr>
            <p:nvPr/>
          </p:nvSpPr>
          <p:spPr bwMode="auto">
            <a:xfrm>
              <a:off x="5600700" y="1238250"/>
              <a:ext cx="129540" cy="316230"/>
            </a:xfrm>
            <a:custGeom>
              <a:avLst/>
              <a:gdLst>
                <a:gd name="T0" fmla="*/ 3810 w 129540"/>
                <a:gd name="T1" fmla="*/ 0 h 316230"/>
                <a:gd name="T2" fmla="*/ 26670 w 129540"/>
                <a:gd name="T3" fmla="*/ 140970 h 316230"/>
                <a:gd name="T4" fmla="*/ 0 w 129540"/>
                <a:gd name="T5" fmla="*/ 213360 h 316230"/>
                <a:gd name="T6" fmla="*/ 11430 w 129540"/>
                <a:gd name="T7" fmla="*/ 316230 h 316230"/>
                <a:gd name="T8" fmla="*/ 99060 w 129540"/>
                <a:gd name="T9" fmla="*/ 220980 h 316230"/>
                <a:gd name="T10" fmla="*/ 125730 w 129540"/>
                <a:gd name="T11" fmla="*/ 156210 h 316230"/>
                <a:gd name="T12" fmla="*/ 83820 w 129540"/>
                <a:gd name="T13" fmla="*/ 80010 h 316230"/>
                <a:gd name="T14" fmla="*/ 129540 w 129540"/>
                <a:gd name="T15" fmla="*/ 34290 h 316230"/>
                <a:gd name="T16" fmla="*/ 3810 w 129540"/>
                <a:gd name="T17" fmla="*/ 0 h 3162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9540" h="316230">
                  <a:moveTo>
                    <a:pt x="3810" y="0"/>
                  </a:moveTo>
                  <a:lnTo>
                    <a:pt x="26670" y="140970"/>
                  </a:lnTo>
                  <a:lnTo>
                    <a:pt x="0" y="213360"/>
                  </a:lnTo>
                  <a:lnTo>
                    <a:pt x="11430" y="316230"/>
                  </a:lnTo>
                  <a:lnTo>
                    <a:pt x="99060" y="220980"/>
                  </a:lnTo>
                  <a:lnTo>
                    <a:pt x="125730" y="156210"/>
                  </a:lnTo>
                  <a:lnTo>
                    <a:pt x="83820" y="80010"/>
                  </a:lnTo>
                  <a:lnTo>
                    <a:pt x="129540" y="34290"/>
                  </a:lnTo>
                  <a:lnTo>
                    <a:pt x="381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7" name="フリーフォーム 98"/>
            <p:cNvSpPr>
              <a:spLocks/>
            </p:cNvSpPr>
            <p:nvPr/>
          </p:nvSpPr>
          <p:spPr bwMode="auto">
            <a:xfrm>
              <a:off x="5646420" y="1577340"/>
              <a:ext cx="278130" cy="228600"/>
            </a:xfrm>
            <a:custGeom>
              <a:avLst/>
              <a:gdLst>
                <a:gd name="T0" fmla="*/ 3810 w 278130"/>
                <a:gd name="T1" fmla="*/ 0 h 228600"/>
                <a:gd name="T2" fmla="*/ 0 w 278130"/>
                <a:gd name="T3" fmla="*/ 118110 h 228600"/>
                <a:gd name="T4" fmla="*/ 72390 w 278130"/>
                <a:gd name="T5" fmla="*/ 144780 h 228600"/>
                <a:gd name="T6" fmla="*/ 72390 w 278130"/>
                <a:gd name="T7" fmla="*/ 209550 h 228600"/>
                <a:gd name="T8" fmla="*/ 278130 w 278130"/>
                <a:gd name="T9" fmla="*/ 228600 h 228600"/>
                <a:gd name="T10" fmla="*/ 205740 w 278130"/>
                <a:gd name="T11" fmla="*/ 60960 h 228600"/>
                <a:gd name="T12" fmla="*/ 114300 w 278130"/>
                <a:gd name="T13" fmla="*/ 83820 h 228600"/>
                <a:gd name="T14" fmla="*/ 57150 w 278130"/>
                <a:gd name="T15" fmla="*/ 41910 h 228600"/>
                <a:gd name="T16" fmla="*/ 3810 w 278130"/>
                <a:gd name="T17" fmla="*/ 0 h 2286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78130" h="228600">
                  <a:moveTo>
                    <a:pt x="3810" y="0"/>
                  </a:moveTo>
                  <a:lnTo>
                    <a:pt x="0" y="118110"/>
                  </a:lnTo>
                  <a:lnTo>
                    <a:pt x="72390" y="144780"/>
                  </a:lnTo>
                  <a:lnTo>
                    <a:pt x="72390" y="209550"/>
                  </a:lnTo>
                  <a:lnTo>
                    <a:pt x="278130" y="228600"/>
                  </a:lnTo>
                  <a:lnTo>
                    <a:pt x="205740" y="60960"/>
                  </a:lnTo>
                  <a:lnTo>
                    <a:pt x="114300" y="83820"/>
                  </a:lnTo>
                  <a:lnTo>
                    <a:pt x="57150" y="41910"/>
                  </a:lnTo>
                  <a:lnTo>
                    <a:pt x="381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8" name="フリーフォーム 99"/>
            <p:cNvSpPr>
              <a:spLocks/>
            </p:cNvSpPr>
            <p:nvPr/>
          </p:nvSpPr>
          <p:spPr bwMode="auto">
            <a:xfrm>
              <a:off x="5612130" y="1847850"/>
              <a:ext cx="354330" cy="514350"/>
            </a:xfrm>
            <a:custGeom>
              <a:avLst/>
              <a:gdLst>
                <a:gd name="T0" fmla="*/ 0 w 354330"/>
                <a:gd name="T1" fmla="*/ 7620 h 514350"/>
                <a:gd name="T2" fmla="*/ 38100 w 354330"/>
                <a:gd name="T3" fmla="*/ 121920 h 514350"/>
                <a:gd name="T4" fmla="*/ 102870 w 354330"/>
                <a:gd name="T5" fmla="*/ 72390 h 514350"/>
                <a:gd name="T6" fmla="*/ 125730 w 354330"/>
                <a:gd name="T7" fmla="*/ 144780 h 514350"/>
                <a:gd name="T8" fmla="*/ 152400 w 354330"/>
                <a:gd name="T9" fmla="*/ 194310 h 514350"/>
                <a:gd name="T10" fmla="*/ 87630 w 354330"/>
                <a:gd name="T11" fmla="*/ 224790 h 514350"/>
                <a:gd name="T12" fmla="*/ 19050 w 354330"/>
                <a:gd name="T13" fmla="*/ 224790 h 514350"/>
                <a:gd name="T14" fmla="*/ 72390 w 354330"/>
                <a:gd name="T15" fmla="*/ 312420 h 514350"/>
                <a:gd name="T16" fmla="*/ 11430 w 354330"/>
                <a:gd name="T17" fmla="*/ 358140 h 514350"/>
                <a:gd name="T18" fmla="*/ 34290 w 354330"/>
                <a:gd name="T19" fmla="*/ 453390 h 514350"/>
                <a:gd name="T20" fmla="*/ 87630 w 354330"/>
                <a:gd name="T21" fmla="*/ 422910 h 514350"/>
                <a:gd name="T22" fmla="*/ 278130 w 354330"/>
                <a:gd name="T23" fmla="*/ 514350 h 514350"/>
                <a:gd name="T24" fmla="*/ 270510 w 354330"/>
                <a:gd name="T25" fmla="*/ 358140 h 514350"/>
                <a:gd name="T26" fmla="*/ 354330 w 354330"/>
                <a:gd name="T27" fmla="*/ 381000 h 514350"/>
                <a:gd name="T28" fmla="*/ 327660 w 354330"/>
                <a:gd name="T29" fmla="*/ 300990 h 514350"/>
                <a:gd name="T30" fmla="*/ 320040 w 354330"/>
                <a:gd name="T31" fmla="*/ 156210 h 514350"/>
                <a:gd name="T32" fmla="*/ 240030 w 354330"/>
                <a:gd name="T33" fmla="*/ 137160 h 514350"/>
                <a:gd name="T34" fmla="*/ 243840 w 354330"/>
                <a:gd name="T35" fmla="*/ 68580 h 514350"/>
                <a:gd name="T36" fmla="*/ 163830 w 354330"/>
                <a:gd name="T37" fmla="*/ 0 h 514350"/>
                <a:gd name="T38" fmla="*/ 0 w 354330"/>
                <a:gd name="T39" fmla="*/ 7620 h 51435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54330" h="514350">
                  <a:moveTo>
                    <a:pt x="0" y="7620"/>
                  </a:moveTo>
                  <a:lnTo>
                    <a:pt x="38100" y="121920"/>
                  </a:lnTo>
                  <a:lnTo>
                    <a:pt x="102870" y="72390"/>
                  </a:lnTo>
                  <a:lnTo>
                    <a:pt x="125730" y="144780"/>
                  </a:lnTo>
                  <a:lnTo>
                    <a:pt x="152400" y="194310"/>
                  </a:lnTo>
                  <a:lnTo>
                    <a:pt x="87630" y="224790"/>
                  </a:lnTo>
                  <a:lnTo>
                    <a:pt x="19050" y="224790"/>
                  </a:lnTo>
                  <a:lnTo>
                    <a:pt x="72390" y="312420"/>
                  </a:lnTo>
                  <a:lnTo>
                    <a:pt x="11430" y="358140"/>
                  </a:lnTo>
                  <a:lnTo>
                    <a:pt x="34290" y="453390"/>
                  </a:lnTo>
                  <a:lnTo>
                    <a:pt x="87630" y="422910"/>
                  </a:lnTo>
                  <a:lnTo>
                    <a:pt x="278130" y="514350"/>
                  </a:lnTo>
                  <a:lnTo>
                    <a:pt x="270510" y="358140"/>
                  </a:lnTo>
                  <a:lnTo>
                    <a:pt x="354330" y="381000"/>
                  </a:lnTo>
                  <a:lnTo>
                    <a:pt x="327660" y="300990"/>
                  </a:lnTo>
                  <a:lnTo>
                    <a:pt x="320040" y="156210"/>
                  </a:lnTo>
                  <a:lnTo>
                    <a:pt x="240030" y="137160"/>
                  </a:lnTo>
                  <a:lnTo>
                    <a:pt x="243840" y="68580"/>
                  </a:lnTo>
                  <a:lnTo>
                    <a:pt x="163830" y="0"/>
                  </a:lnTo>
                  <a:lnTo>
                    <a:pt x="0" y="762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9" name="フリーフォーム 100"/>
            <p:cNvSpPr>
              <a:spLocks/>
            </p:cNvSpPr>
            <p:nvPr/>
          </p:nvSpPr>
          <p:spPr bwMode="auto">
            <a:xfrm>
              <a:off x="5193030" y="4697730"/>
              <a:ext cx="422910" cy="784860"/>
            </a:xfrm>
            <a:custGeom>
              <a:avLst/>
              <a:gdLst>
                <a:gd name="T0" fmla="*/ 0 w 422910"/>
                <a:gd name="T1" fmla="*/ 0 h 784860"/>
                <a:gd name="T2" fmla="*/ 110490 w 422910"/>
                <a:gd name="T3" fmla="*/ 251460 h 784860"/>
                <a:gd name="T4" fmla="*/ 160020 w 422910"/>
                <a:gd name="T5" fmla="*/ 285750 h 784860"/>
                <a:gd name="T6" fmla="*/ 118110 w 422910"/>
                <a:gd name="T7" fmla="*/ 350520 h 784860"/>
                <a:gd name="T8" fmla="*/ 186690 w 422910"/>
                <a:gd name="T9" fmla="*/ 346710 h 784860"/>
                <a:gd name="T10" fmla="*/ 182880 w 422910"/>
                <a:gd name="T11" fmla="*/ 483870 h 784860"/>
                <a:gd name="T12" fmla="*/ 255270 w 422910"/>
                <a:gd name="T13" fmla="*/ 598170 h 784860"/>
                <a:gd name="T14" fmla="*/ 308610 w 422910"/>
                <a:gd name="T15" fmla="*/ 544830 h 784860"/>
                <a:gd name="T16" fmla="*/ 361950 w 422910"/>
                <a:gd name="T17" fmla="*/ 670560 h 784860"/>
                <a:gd name="T18" fmla="*/ 320040 w 422910"/>
                <a:gd name="T19" fmla="*/ 742950 h 784860"/>
                <a:gd name="T20" fmla="*/ 381000 w 422910"/>
                <a:gd name="T21" fmla="*/ 784860 h 784860"/>
                <a:gd name="T22" fmla="*/ 407670 w 422910"/>
                <a:gd name="T23" fmla="*/ 636270 h 784860"/>
                <a:gd name="T24" fmla="*/ 335280 w 422910"/>
                <a:gd name="T25" fmla="*/ 502920 h 784860"/>
                <a:gd name="T26" fmla="*/ 358140 w 422910"/>
                <a:gd name="T27" fmla="*/ 464820 h 784860"/>
                <a:gd name="T28" fmla="*/ 422910 w 422910"/>
                <a:gd name="T29" fmla="*/ 430530 h 784860"/>
                <a:gd name="T30" fmla="*/ 281940 w 422910"/>
                <a:gd name="T31" fmla="*/ 377190 h 784860"/>
                <a:gd name="T32" fmla="*/ 278130 w 422910"/>
                <a:gd name="T33" fmla="*/ 297180 h 784860"/>
                <a:gd name="T34" fmla="*/ 320040 w 422910"/>
                <a:gd name="T35" fmla="*/ 213360 h 784860"/>
                <a:gd name="T36" fmla="*/ 190500 w 422910"/>
                <a:gd name="T37" fmla="*/ 198120 h 784860"/>
                <a:gd name="T38" fmla="*/ 190500 w 422910"/>
                <a:gd name="T39" fmla="*/ 140970 h 784860"/>
                <a:gd name="T40" fmla="*/ 278130 w 422910"/>
                <a:gd name="T41" fmla="*/ 87630 h 784860"/>
                <a:gd name="T42" fmla="*/ 213360 w 422910"/>
                <a:gd name="T43" fmla="*/ 26670 h 784860"/>
                <a:gd name="T44" fmla="*/ 148590 w 422910"/>
                <a:gd name="T45" fmla="*/ 34290 h 784860"/>
                <a:gd name="T46" fmla="*/ 121920 w 422910"/>
                <a:gd name="T47" fmla="*/ 91440 h 784860"/>
                <a:gd name="T48" fmla="*/ 0 w 422910"/>
                <a:gd name="T49" fmla="*/ 0 h 78486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22910" h="784860">
                  <a:moveTo>
                    <a:pt x="0" y="0"/>
                  </a:moveTo>
                  <a:lnTo>
                    <a:pt x="110490" y="251460"/>
                  </a:lnTo>
                  <a:lnTo>
                    <a:pt x="160020" y="285750"/>
                  </a:lnTo>
                  <a:lnTo>
                    <a:pt x="118110" y="350520"/>
                  </a:lnTo>
                  <a:lnTo>
                    <a:pt x="186690" y="346710"/>
                  </a:lnTo>
                  <a:lnTo>
                    <a:pt x="182880" y="483870"/>
                  </a:lnTo>
                  <a:lnTo>
                    <a:pt x="255270" y="598170"/>
                  </a:lnTo>
                  <a:lnTo>
                    <a:pt x="308610" y="544830"/>
                  </a:lnTo>
                  <a:lnTo>
                    <a:pt x="361950" y="670560"/>
                  </a:lnTo>
                  <a:lnTo>
                    <a:pt x="320040" y="742950"/>
                  </a:lnTo>
                  <a:lnTo>
                    <a:pt x="381000" y="784860"/>
                  </a:lnTo>
                  <a:lnTo>
                    <a:pt x="407670" y="636270"/>
                  </a:lnTo>
                  <a:lnTo>
                    <a:pt x="335280" y="502920"/>
                  </a:lnTo>
                  <a:lnTo>
                    <a:pt x="358140" y="464820"/>
                  </a:lnTo>
                  <a:lnTo>
                    <a:pt x="422910" y="430530"/>
                  </a:lnTo>
                  <a:lnTo>
                    <a:pt x="281940" y="377190"/>
                  </a:lnTo>
                  <a:lnTo>
                    <a:pt x="278130" y="297180"/>
                  </a:lnTo>
                  <a:lnTo>
                    <a:pt x="320040" y="213360"/>
                  </a:lnTo>
                  <a:lnTo>
                    <a:pt x="190500" y="198120"/>
                  </a:lnTo>
                  <a:lnTo>
                    <a:pt x="190500" y="140970"/>
                  </a:lnTo>
                  <a:lnTo>
                    <a:pt x="278130" y="87630"/>
                  </a:lnTo>
                  <a:lnTo>
                    <a:pt x="213360" y="26670"/>
                  </a:lnTo>
                  <a:lnTo>
                    <a:pt x="148590" y="34290"/>
                  </a:lnTo>
                  <a:lnTo>
                    <a:pt x="121920" y="9144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183" name="テキスト ボックス 182"/>
          <p:cNvSpPr txBox="1"/>
          <p:nvPr/>
        </p:nvSpPr>
        <p:spPr>
          <a:xfrm>
            <a:off x="571494" y="6398766"/>
            <a:ext cx="723275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大島町</a:t>
            </a:r>
          </a:p>
        </p:txBody>
      </p:sp>
      <p:sp>
        <p:nvSpPr>
          <p:cNvPr id="187" name="テキスト ボックス 186"/>
          <p:cNvSpPr txBox="1"/>
          <p:nvPr/>
        </p:nvSpPr>
        <p:spPr>
          <a:xfrm>
            <a:off x="1707924" y="7993914"/>
            <a:ext cx="723275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三宅村</a:t>
            </a:r>
          </a:p>
        </p:txBody>
      </p:sp>
      <p:sp>
        <p:nvSpPr>
          <p:cNvPr id="180" name="テキスト ボックス 179"/>
          <p:cNvSpPr txBox="1"/>
          <p:nvPr/>
        </p:nvSpPr>
        <p:spPr>
          <a:xfrm>
            <a:off x="4885118" y="6957294"/>
            <a:ext cx="902811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小笠原村</a:t>
            </a:r>
          </a:p>
        </p:txBody>
      </p:sp>
      <p:sp>
        <p:nvSpPr>
          <p:cNvPr id="181" name="テキスト ボックス 180"/>
          <p:cNvSpPr txBox="1"/>
          <p:nvPr/>
        </p:nvSpPr>
        <p:spPr>
          <a:xfrm>
            <a:off x="3225987" y="6649517"/>
            <a:ext cx="723275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八丈村</a:t>
            </a:r>
          </a:p>
        </p:txBody>
      </p:sp>
      <p:sp>
        <p:nvSpPr>
          <p:cNvPr id="182" name="テキスト ボックス 181"/>
          <p:cNvSpPr txBox="1"/>
          <p:nvPr/>
        </p:nvSpPr>
        <p:spPr>
          <a:xfrm>
            <a:off x="3136220" y="8630947"/>
            <a:ext cx="902811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青ヶ島村</a:t>
            </a:r>
          </a:p>
        </p:txBody>
      </p:sp>
      <p:sp>
        <p:nvSpPr>
          <p:cNvPr id="184" name="テキスト ボックス 183"/>
          <p:cNvSpPr txBox="1"/>
          <p:nvPr/>
        </p:nvSpPr>
        <p:spPr>
          <a:xfrm>
            <a:off x="1423632" y="6872865"/>
            <a:ext cx="723275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利島村</a:t>
            </a:r>
          </a:p>
        </p:txBody>
      </p:sp>
      <p:sp>
        <p:nvSpPr>
          <p:cNvPr id="185" name="テキスト ボックス 184"/>
          <p:cNvSpPr txBox="1"/>
          <p:nvPr/>
        </p:nvSpPr>
        <p:spPr>
          <a:xfrm>
            <a:off x="1313894" y="7443560"/>
            <a:ext cx="723275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新島村</a:t>
            </a:r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644355" y="8081384"/>
            <a:ext cx="902811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神津島村</a:t>
            </a:r>
          </a:p>
        </p:txBody>
      </p:sp>
      <p:sp>
        <p:nvSpPr>
          <p:cNvPr id="188" name="テキスト ボックス 187"/>
          <p:cNvSpPr txBox="1"/>
          <p:nvPr/>
        </p:nvSpPr>
        <p:spPr>
          <a:xfrm>
            <a:off x="1171165" y="8686710"/>
            <a:ext cx="902811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御蔵島村</a:t>
            </a:r>
          </a:p>
        </p:txBody>
      </p:sp>
      <p:sp>
        <p:nvSpPr>
          <p:cNvPr id="5" name="フリーフォーム 4"/>
          <p:cNvSpPr/>
          <p:nvPr/>
        </p:nvSpPr>
        <p:spPr>
          <a:xfrm>
            <a:off x="449705" y="5891134"/>
            <a:ext cx="5486400" cy="3417758"/>
          </a:xfrm>
          <a:custGeom>
            <a:avLst/>
            <a:gdLst>
              <a:gd name="connsiteX0" fmla="*/ 0 w 5486400"/>
              <a:gd name="connsiteY0" fmla="*/ 0 h 3417758"/>
              <a:gd name="connsiteX1" fmla="*/ 5486400 w 5486400"/>
              <a:gd name="connsiteY1" fmla="*/ 0 h 3417758"/>
              <a:gd name="connsiteX2" fmla="*/ 5486400 w 5486400"/>
              <a:gd name="connsiteY2" fmla="*/ 3417758 h 3417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86400" h="3417758">
                <a:moveTo>
                  <a:pt x="0" y="0"/>
                </a:moveTo>
                <a:lnTo>
                  <a:pt x="5486400" y="0"/>
                </a:lnTo>
                <a:lnTo>
                  <a:pt x="5486400" y="3417758"/>
                </a:lnTo>
              </a:path>
            </a:pathLst>
          </a:cu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2" name="フリーフォーム 191"/>
          <p:cNvSpPr/>
          <p:nvPr/>
        </p:nvSpPr>
        <p:spPr>
          <a:xfrm>
            <a:off x="914400" y="5891134"/>
            <a:ext cx="1795463" cy="3417758"/>
          </a:xfrm>
          <a:custGeom>
            <a:avLst/>
            <a:gdLst>
              <a:gd name="connsiteX0" fmla="*/ 0 w 5486400"/>
              <a:gd name="connsiteY0" fmla="*/ 0 h 3417758"/>
              <a:gd name="connsiteX1" fmla="*/ 5486400 w 5486400"/>
              <a:gd name="connsiteY1" fmla="*/ 0 h 3417758"/>
              <a:gd name="connsiteX2" fmla="*/ 5486400 w 5486400"/>
              <a:gd name="connsiteY2" fmla="*/ 3417758 h 3417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86400" h="3417758">
                <a:moveTo>
                  <a:pt x="0" y="0"/>
                </a:moveTo>
                <a:lnTo>
                  <a:pt x="5486400" y="0"/>
                </a:lnTo>
                <a:lnTo>
                  <a:pt x="5486400" y="3417758"/>
                </a:lnTo>
              </a:path>
            </a:pathLst>
          </a:cu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3" name="フリーフォーム 192"/>
          <p:cNvSpPr/>
          <p:nvPr/>
        </p:nvSpPr>
        <p:spPr>
          <a:xfrm>
            <a:off x="2623278" y="5891134"/>
            <a:ext cx="1795463" cy="3417758"/>
          </a:xfrm>
          <a:custGeom>
            <a:avLst/>
            <a:gdLst>
              <a:gd name="connsiteX0" fmla="*/ 0 w 5486400"/>
              <a:gd name="connsiteY0" fmla="*/ 0 h 3417758"/>
              <a:gd name="connsiteX1" fmla="*/ 5486400 w 5486400"/>
              <a:gd name="connsiteY1" fmla="*/ 0 h 3417758"/>
              <a:gd name="connsiteX2" fmla="*/ 5486400 w 5486400"/>
              <a:gd name="connsiteY2" fmla="*/ 3417758 h 3417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86400" h="3417758">
                <a:moveTo>
                  <a:pt x="0" y="0"/>
                </a:moveTo>
                <a:lnTo>
                  <a:pt x="5486400" y="0"/>
                </a:lnTo>
                <a:lnTo>
                  <a:pt x="5486400" y="3417758"/>
                </a:lnTo>
              </a:path>
            </a:pathLst>
          </a:cu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79400" y="554444"/>
            <a:ext cx="12242800" cy="6121400"/>
            <a:chOff x="279400" y="1739900"/>
            <a:chExt cx="12242800" cy="6121400"/>
          </a:xfrm>
        </p:grpSpPr>
        <p:grpSp>
          <p:nvGrpSpPr>
            <p:cNvPr id="3074" name="グループ化 3"/>
            <p:cNvGrpSpPr>
              <a:grpSpLocks/>
            </p:cNvGrpSpPr>
            <p:nvPr/>
          </p:nvGrpSpPr>
          <p:grpSpPr bwMode="auto">
            <a:xfrm>
              <a:off x="8066088" y="3000375"/>
              <a:ext cx="4456112" cy="4410075"/>
              <a:chOff x="8066088" y="3000375"/>
              <a:chExt cx="4456112" cy="4410075"/>
            </a:xfrm>
          </p:grpSpPr>
          <p:sp>
            <p:nvSpPr>
              <p:cNvPr id="131" name="Freeform 736"/>
              <p:cNvSpPr>
                <a:spLocks/>
              </p:cNvSpPr>
              <p:nvPr/>
            </p:nvSpPr>
            <p:spPr bwMode="auto">
              <a:xfrm>
                <a:off x="8335963" y="5070475"/>
                <a:ext cx="1260475" cy="1485900"/>
              </a:xfrm>
              <a:custGeom>
                <a:avLst/>
                <a:gdLst>
                  <a:gd name="T0" fmla="*/ 0 w 794"/>
                  <a:gd name="T1" fmla="*/ 0 h 936"/>
                  <a:gd name="T2" fmla="*/ 85 w 794"/>
                  <a:gd name="T3" fmla="*/ 0 h 936"/>
                  <a:gd name="T4" fmla="*/ 170 w 794"/>
                  <a:gd name="T5" fmla="*/ 57 h 936"/>
                  <a:gd name="T6" fmla="*/ 198 w 794"/>
                  <a:gd name="T7" fmla="*/ 113 h 936"/>
                  <a:gd name="T8" fmla="*/ 425 w 794"/>
                  <a:gd name="T9" fmla="*/ 140 h 936"/>
                  <a:gd name="T10" fmla="*/ 571 w 794"/>
                  <a:gd name="T11" fmla="*/ 112 h 936"/>
                  <a:gd name="T12" fmla="*/ 595 w 794"/>
                  <a:gd name="T13" fmla="*/ 113 h 936"/>
                  <a:gd name="T14" fmla="*/ 680 w 794"/>
                  <a:gd name="T15" fmla="*/ 113 h 936"/>
                  <a:gd name="T16" fmla="*/ 709 w 794"/>
                  <a:gd name="T17" fmla="*/ 199 h 936"/>
                  <a:gd name="T18" fmla="*/ 794 w 794"/>
                  <a:gd name="T19" fmla="*/ 312 h 936"/>
                  <a:gd name="T20" fmla="*/ 765 w 794"/>
                  <a:gd name="T21" fmla="*/ 397 h 936"/>
                  <a:gd name="T22" fmla="*/ 794 w 794"/>
                  <a:gd name="T23" fmla="*/ 425 h 936"/>
                  <a:gd name="T24" fmla="*/ 737 w 794"/>
                  <a:gd name="T25" fmla="*/ 567 h 936"/>
                  <a:gd name="T26" fmla="*/ 680 w 794"/>
                  <a:gd name="T27" fmla="*/ 510 h 936"/>
                  <a:gd name="T28" fmla="*/ 595 w 794"/>
                  <a:gd name="T29" fmla="*/ 482 h 936"/>
                  <a:gd name="T30" fmla="*/ 595 w 794"/>
                  <a:gd name="T31" fmla="*/ 539 h 936"/>
                  <a:gd name="T32" fmla="*/ 652 w 794"/>
                  <a:gd name="T33" fmla="*/ 624 h 936"/>
                  <a:gd name="T34" fmla="*/ 595 w 794"/>
                  <a:gd name="T35" fmla="*/ 680 h 936"/>
                  <a:gd name="T36" fmla="*/ 652 w 794"/>
                  <a:gd name="T37" fmla="*/ 766 h 936"/>
                  <a:gd name="T38" fmla="*/ 652 w 794"/>
                  <a:gd name="T39" fmla="*/ 822 h 936"/>
                  <a:gd name="T40" fmla="*/ 595 w 794"/>
                  <a:gd name="T41" fmla="*/ 822 h 936"/>
                  <a:gd name="T42" fmla="*/ 539 w 794"/>
                  <a:gd name="T43" fmla="*/ 851 h 936"/>
                  <a:gd name="T44" fmla="*/ 567 w 794"/>
                  <a:gd name="T45" fmla="*/ 907 h 936"/>
                  <a:gd name="T46" fmla="*/ 539 w 794"/>
                  <a:gd name="T47" fmla="*/ 936 h 936"/>
                  <a:gd name="T48" fmla="*/ 510 w 794"/>
                  <a:gd name="T49" fmla="*/ 851 h 936"/>
                  <a:gd name="T50" fmla="*/ 369 w 794"/>
                  <a:gd name="T51" fmla="*/ 737 h 936"/>
                  <a:gd name="T52" fmla="*/ 198 w 794"/>
                  <a:gd name="T53" fmla="*/ 652 h 936"/>
                  <a:gd name="T54" fmla="*/ 57 w 794"/>
                  <a:gd name="T55" fmla="*/ 652 h 936"/>
                  <a:gd name="T56" fmla="*/ 28 w 794"/>
                  <a:gd name="T57" fmla="*/ 624 h 936"/>
                  <a:gd name="T58" fmla="*/ 85 w 794"/>
                  <a:gd name="T59" fmla="*/ 567 h 936"/>
                  <a:gd name="T60" fmla="*/ 28 w 794"/>
                  <a:gd name="T61" fmla="*/ 482 h 936"/>
                  <a:gd name="T62" fmla="*/ 0 w 794"/>
                  <a:gd name="T63" fmla="*/ 425 h 936"/>
                  <a:gd name="T64" fmla="*/ 28 w 794"/>
                  <a:gd name="T65" fmla="*/ 369 h 936"/>
                  <a:gd name="T66" fmla="*/ 57 w 794"/>
                  <a:gd name="T67" fmla="*/ 340 h 936"/>
                  <a:gd name="T68" fmla="*/ 57 w 794"/>
                  <a:gd name="T69" fmla="*/ 284 h 936"/>
                  <a:gd name="T70" fmla="*/ 28 w 794"/>
                  <a:gd name="T71" fmla="*/ 255 h 936"/>
                  <a:gd name="T72" fmla="*/ 28 w 794"/>
                  <a:gd name="T73" fmla="*/ 170 h 936"/>
                  <a:gd name="T74" fmla="*/ 0 w 794"/>
                  <a:gd name="T75" fmla="*/ 113 h 936"/>
                  <a:gd name="T76" fmla="*/ 28 w 794"/>
                  <a:gd name="T77" fmla="*/ 85 h 936"/>
                  <a:gd name="T78" fmla="*/ 28 w 794"/>
                  <a:gd name="T79" fmla="*/ 28 h 936"/>
                  <a:gd name="T80" fmla="*/ 0 w 794"/>
                  <a:gd name="T81" fmla="*/ 0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94" h="936">
                    <a:moveTo>
                      <a:pt x="0" y="0"/>
                    </a:moveTo>
                    <a:lnTo>
                      <a:pt x="85" y="0"/>
                    </a:lnTo>
                    <a:lnTo>
                      <a:pt x="170" y="57"/>
                    </a:lnTo>
                    <a:lnTo>
                      <a:pt x="198" y="113"/>
                    </a:lnTo>
                    <a:lnTo>
                      <a:pt x="425" y="140"/>
                    </a:lnTo>
                    <a:lnTo>
                      <a:pt x="571" y="112"/>
                    </a:lnTo>
                    <a:lnTo>
                      <a:pt x="595" y="113"/>
                    </a:lnTo>
                    <a:lnTo>
                      <a:pt x="680" y="113"/>
                    </a:lnTo>
                    <a:lnTo>
                      <a:pt x="709" y="199"/>
                    </a:lnTo>
                    <a:lnTo>
                      <a:pt x="794" y="312"/>
                    </a:lnTo>
                    <a:lnTo>
                      <a:pt x="765" y="397"/>
                    </a:lnTo>
                    <a:lnTo>
                      <a:pt x="794" y="425"/>
                    </a:lnTo>
                    <a:lnTo>
                      <a:pt x="737" y="567"/>
                    </a:lnTo>
                    <a:lnTo>
                      <a:pt x="680" y="510"/>
                    </a:lnTo>
                    <a:lnTo>
                      <a:pt x="595" y="482"/>
                    </a:lnTo>
                    <a:lnTo>
                      <a:pt x="595" y="539"/>
                    </a:lnTo>
                    <a:lnTo>
                      <a:pt x="652" y="624"/>
                    </a:lnTo>
                    <a:lnTo>
                      <a:pt x="595" y="680"/>
                    </a:lnTo>
                    <a:lnTo>
                      <a:pt x="652" y="766"/>
                    </a:lnTo>
                    <a:lnTo>
                      <a:pt x="652" y="822"/>
                    </a:lnTo>
                    <a:lnTo>
                      <a:pt x="595" y="822"/>
                    </a:lnTo>
                    <a:lnTo>
                      <a:pt x="539" y="851"/>
                    </a:lnTo>
                    <a:lnTo>
                      <a:pt x="567" y="907"/>
                    </a:lnTo>
                    <a:lnTo>
                      <a:pt x="539" y="936"/>
                    </a:lnTo>
                    <a:lnTo>
                      <a:pt x="510" y="851"/>
                    </a:lnTo>
                    <a:lnTo>
                      <a:pt x="369" y="737"/>
                    </a:lnTo>
                    <a:lnTo>
                      <a:pt x="198" y="652"/>
                    </a:lnTo>
                    <a:lnTo>
                      <a:pt x="57" y="652"/>
                    </a:lnTo>
                    <a:lnTo>
                      <a:pt x="28" y="624"/>
                    </a:lnTo>
                    <a:lnTo>
                      <a:pt x="85" y="567"/>
                    </a:lnTo>
                    <a:lnTo>
                      <a:pt x="28" y="482"/>
                    </a:lnTo>
                    <a:lnTo>
                      <a:pt x="0" y="425"/>
                    </a:lnTo>
                    <a:lnTo>
                      <a:pt x="28" y="369"/>
                    </a:lnTo>
                    <a:lnTo>
                      <a:pt x="57" y="340"/>
                    </a:lnTo>
                    <a:lnTo>
                      <a:pt x="57" y="284"/>
                    </a:lnTo>
                    <a:lnTo>
                      <a:pt x="28" y="255"/>
                    </a:lnTo>
                    <a:lnTo>
                      <a:pt x="28" y="170"/>
                    </a:lnTo>
                    <a:lnTo>
                      <a:pt x="0" y="113"/>
                    </a:lnTo>
                    <a:lnTo>
                      <a:pt x="28" y="85"/>
                    </a:lnTo>
                    <a:lnTo>
                      <a:pt x="28" y="28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32" name="Freeform 737"/>
              <p:cNvSpPr>
                <a:spLocks/>
              </p:cNvSpPr>
              <p:nvPr/>
            </p:nvSpPr>
            <p:spPr bwMode="auto">
              <a:xfrm>
                <a:off x="9280525" y="5386388"/>
                <a:ext cx="720725" cy="900112"/>
              </a:xfrm>
              <a:custGeom>
                <a:avLst/>
                <a:gdLst>
                  <a:gd name="T0" fmla="*/ 116 w 454"/>
                  <a:gd name="T1" fmla="*/ 1 h 567"/>
                  <a:gd name="T2" fmla="*/ 134 w 454"/>
                  <a:gd name="T3" fmla="*/ 3 h 567"/>
                  <a:gd name="T4" fmla="*/ 199 w 454"/>
                  <a:gd name="T5" fmla="*/ 0 h 567"/>
                  <a:gd name="T6" fmla="*/ 256 w 454"/>
                  <a:gd name="T7" fmla="*/ 85 h 567"/>
                  <a:gd name="T8" fmla="*/ 369 w 454"/>
                  <a:gd name="T9" fmla="*/ 198 h 567"/>
                  <a:gd name="T10" fmla="*/ 454 w 454"/>
                  <a:gd name="T11" fmla="*/ 198 h 567"/>
                  <a:gd name="T12" fmla="*/ 426 w 454"/>
                  <a:gd name="T13" fmla="*/ 255 h 567"/>
                  <a:gd name="T14" fmla="*/ 426 w 454"/>
                  <a:gd name="T15" fmla="*/ 340 h 567"/>
                  <a:gd name="T16" fmla="*/ 369 w 454"/>
                  <a:gd name="T17" fmla="*/ 368 h 567"/>
                  <a:gd name="T18" fmla="*/ 284 w 454"/>
                  <a:gd name="T19" fmla="*/ 368 h 567"/>
                  <a:gd name="T20" fmla="*/ 341 w 454"/>
                  <a:gd name="T21" fmla="*/ 396 h 567"/>
                  <a:gd name="T22" fmla="*/ 284 w 454"/>
                  <a:gd name="T23" fmla="*/ 481 h 567"/>
                  <a:gd name="T24" fmla="*/ 256 w 454"/>
                  <a:gd name="T25" fmla="*/ 538 h 567"/>
                  <a:gd name="T26" fmla="*/ 199 w 454"/>
                  <a:gd name="T27" fmla="*/ 481 h 567"/>
                  <a:gd name="T28" fmla="*/ 170 w 454"/>
                  <a:gd name="T29" fmla="*/ 567 h 567"/>
                  <a:gd name="T30" fmla="*/ 114 w 454"/>
                  <a:gd name="T31" fmla="*/ 510 h 567"/>
                  <a:gd name="T32" fmla="*/ 57 w 454"/>
                  <a:gd name="T33" fmla="*/ 567 h 567"/>
                  <a:gd name="T34" fmla="*/ 0 w 454"/>
                  <a:gd name="T35" fmla="*/ 481 h 567"/>
                  <a:gd name="T36" fmla="*/ 57 w 454"/>
                  <a:gd name="T37" fmla="*/ 425 h 567"/>
                  <a:gd name="T38" fmla="*/ 0 w 454"/>
                  <a:gd name="T39" fmla="*/ 340 h 567"/>
                  <a:gd name="T40" fmla="*/ 0 w 454"/>
                  <a:gd name="T41" fmla="*/ 283 h 567"/>
                  <a:gd name="T42" fmla="*/ 85 w 454"/>
                  <a:gd name="T43" fmla="*/ 311 h 567"/>
                  <a:gd name="T44" fmla="*/ 142 w 454"/>
                  <a:gd name="T45" fmla="*/ 368 h 567"/>
                  <a:gd name="T46" fmla="*/ 199 w 454"/>
                  <a:gd name="T47" fmla="*/ 226 h 567"/>
                  <a:gd name="T48" fmla="*/ 170 w 454"/>
                  <a:gd name="T49" fmla="*/ 198 h 567"/>
                  <a:gd name="T50" fmla="*/ 199 w 454"/>
                  <a:gd name="T51" fmla="*/ 113 h 567"/>
                  <a:gd name="T52" fmla="*/ 116 w 454"/>
                  <a:gd name="T53" fmla="*/ 1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54" h="567">
                    <a:moveTo>
                      <a:pt x="116" y="1"/>
                    </a:moveTo>
                    <a:cubicBezTo>
                      <a:pt x="129" y="4"/>
                      <a:pt x="123" y="3"/>
                      <a:pt x="134" y="3"/>
                    </a:cubicBezTo>
                    <a:lnTo>
                      <a:pt x="199" y="0"/>
                    </a:lnTo>
                    <a:lnTo>
                      <a:pt x="256" y="85"/>
                    </a:lnTo>
                    <a:lnTo>
                      <a:pt x="369" y="198"/>
                    </a:lnTo>
                    <a:lnTo>
                      <a:pt x="454" y="198"/>
                    </a:lnTo>
                    <a:lnTo>
                      <a:pt x="426" y="255"/>
                    </a:lnTo>
                    <a:lnTo>
                      <a:pt x="426" y="340"/>
                    </a:lnTo>
                    <a:lnTo>
                      <a:pt x="369" y="368"/>
                    </a:lnTo>
                    <a:lnTo>
                      <a:pt x="284" y="368"/>
                    </a:lnTo>
                    <a:lnTo>
                      <a:pt x="341" y="396"/>
                    </a:lnTo>
                    <a:lnTo>
                      <a:pt x="284" y="481"/>
                    </a:lnTo>
                    <a:lnTo>
                      <a:pt x="256" y="538"/>
                    </a:lnTo>
                    <a:lnTo>
                      <a:pt x="199" y="481"/>
                    </a:lnTo>
                    <a:lnTo>
                      <a:pt x="170" y="567"/>
                    </a:lnTo>
                    <a:lnTo>
                      <a:pt x="114" y="510"/>
                    </a:lnTo>
                    <a:lnTo>
                      <a:pt x="57" y="567"/>
                    </a:lnTo>
                    <a:lnTo>
                      <a:pt x="0" y="481"/>
                    </a:lnTo>
                    <a:lnTo>
                      <a:pt x="57" y="425"/>
                    </a:lnTo>
                    <a:lnTo>
                      <a:pt x="0" y="340"/>
                    </a:lnTo>
                    <a:lnTo>
                      <a:pt x="0" y="283"/>
                    </a:lnTo>
                    <a:lnTo>
                      <a:pt x="85" y="311"/>
                    </a:lnTo>
                    <a:lnTo>
                      <a:pt x="142" y="368"/>
                    </a:lnTo>
                    <a:lnTo>
                      <a:pt x="199" y="226"/>
                    </a:lnTo>
                    <a:lnTo>
                      <a:pt x="170" y="198"/>
                    </a:lnTo>
                    <a:lnTo>
                      <a:pt x="199" y="113"/>
                    </a:lnTo>
                    <a:lnTo>
                      <a:pt x="116" y="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33" name="Freeform 738"/>
              <p:cNvSpPr>
                <a:spLocks/>
              </p:cNvSpPr>
              <p:nvPr/>
            </p:nvSpPr>
            <p:spPr bwMode="auto">
              <a:xfrm>
                <a:off x="9191625" y="6196013"/>
                <a:ext cx="1935163" cy="1214437"/>
              </a:xfrm>
              <a:custGeom>
                <a:avLst/>
                <a:gdLst>
                  <a:gd name="T0" fmla="*/ 0 w 1219"/>
                  <a:gd name="T1" fmla="*/ 227 h 765"/>
                  <a:gd name="T2" fmla="*/ 85 w 1219"/>
                  <a:gd name="T3" fmla="*/ 227 h 765"/>
                  <a:gd name="T4" fmla="*/ 198 w 1219"/>
                  <a:gd name="T5" fmla="*/ 453 h 765"/>
                  <a:gd name="T6" fmla="*/ 312 w 1219"/>
                  <a:gd name="T7" fmla="*/ 538 h 765"/>
                  <a:gd name="T8" fmla="*/ 368 w 1219"/>
                  <a:gd name="T9" fmla="*/ 538 h 765"/>
                  <a:gd name="T10" fmla="*/ 397 w 1219"/>
                  <a:gd name="T11" fmla="*/ 567 h 765"/>
                  <a:gd name="T12" fmla="*/ 340 w 1219"/>
                  <a:gd name="T13" fmla="*/ 652 h 765"/>
                  <a:gd name="T14" fmla="*/ 397 w 1219"/>
                  <a:gd name="T15" fmla="*/ 709 h 765"/>
                  <a:gd name="T16" fmla="*/ 482 w 1219"/>
                  <a:gd name="T17" fmla="*/ 709 h 765"/>
                  <a:gd name="T18" fmla="*/ 567 w 1219"/>
                  <a:gd name="T19" fmla="*/ 652 h 765"/>
                  <a:gd name="T20" fmla="*/ 623 w 1219"/>
                  <a:gd name="T21" fmla="*/ 680 h 765"/>
                  <a:gd name="T22" fmla="*/ 680 w 1219"/>
                  <a:gd name="T23" fmla="*/ 624 h 765"/>
                  <a:gd name="T24" fmla="*/ 765 w 1219"/>
                  <a:gd name="T25" fmla="*/ 652 h 765"/>
                  <a:gd name="T26" fmla="*/ 879 w 1219"/>
                  <a:gd name="T27" fmla="*/ 652 h 765"/>
                  <a:gd name="T28" fmla="*/ 1105 w 1219"/>
                  <a:gd name="T29" fmla="*/ 765 h 765"/>
                  <a:gd name="T30" fmla="*/ 1219 w 1219"/>
                  <a:gd name="T31" fmla="*/ 709 h 765"/>
                  <a:gd name="T32" fmla="*/ 1020 w 1219"/>
                  <a:gd name="T33" fmla="*/ 368 h 765"/>
                  <a:gd name="T34" fmla="*/ 935 w 1219"/>
                  <a:gd name="T35" fmla="*/ 397 h 765"/>
                  <a:gd name="T36" fmla="*/ 850 w 1219"/>
                  <a:gd name="T37" fmla="*/ 482 h 765"/>
                  <a:gd name="T38" fmla="*/ 822 w 1219"/>
                  <a:gd name="T39" fmla="*/ 453 h 765"/>
                  <a:gd name="T40" fmla="*/ 793 w 1219"/>
                  <a:gd name="T41" fmla="*/ 482 h 765"/>
                  <a:gd name="T42" fmla="*/ 765 w 1219"/>
                  <a:gd name="T43" fmla="*/ 425 h 765"/>
                  <a:gd name="T44" fmla="*/ 822 w 1219"/>
                  <a:gd name="T45" fmla="*/ 397 h 765"/>
                  <a:gd name="T46" fmla="*/ 879 w 1219"/>
                  <a:gd name="T47" fmla="*/ 425 h 765"/>
                  <a:gd name="T48" fmla="*/ 935 w 1219"/>
                  <a:gd name="T49" fmla="*/ 368 h 765"/>
                  <a:gd name="T50" fmla="*/ 822 w 1219"/>
                  <a:gd name="T51" fmla="*/ 340 h 765"/>
                  <a:gd name="T52" fmla="*/ 850 w 1219"/>
                  <a:gd name="T53" fmla="*/ 312 h 765"/>
                  <a:gd name="T54" fmla="*/ 1020 w 1219"/>
                  <a:gd name="T55" fmla="*/ 340 h 765"/>
                  <a:gd name="T56" fmla="*/ 1077 w 1219"/>
                  <a:gd name="T57" fmla="*/ 283 h 765"/>
                  <a:gd name="T58" fmla="*/ 992 w 1219"/>
                  <a:gd name="T59" fmla="*/ 227 h 765"/>
                  <a:gd name="T60" fmla="*/ 935 w 1219"/>
                  <a:gd name="T61" fmla="*/ 283 h 765"/>
                  <a:gd name="T62" fmla="*/ 907 w 1219"/>
                  <a:gd name="T63" fmla="*/ 255 h 765"/>
                  <a:gd name="T64" fmla="*/ 822 w 1219"/>
                  <a:gd name="T65" fmla="*/ 255 h 765"/>
                  <a:gd name="T66" fmla="*/ 793 w 1219"/>
                  <a:gd name="T67" fmla="*/ 198 h 765"/>
                  <a:gd name="T68" fmla="*/ 652 w 1219"/>
                  <a:gd name="T69" fmla="*/ 198 h 765"/>
                  <a:gd name="T70" fmla="*/ 623 w 1219"/>
                  <a:gd name="T71" fmla="*/ 170 h 765"/>
                  <a:gd name="T72" fmla="*/ 538 w 1219"/>
                  <a:gd name="T73" fmla="*/ 170 h 765"/>
                  <a:gd name="T74" fmla="*/ 510 w 1219"/>
                  <a:gd name="T75" fmla="*/ 170 h 765"/>
                  <a:gd name="T76" fmla="*/ 482 w 1219"/>
                  <a:gd name="T77" fmla="*/ 142 h 765"/>
                  <a:gd name="T78" fmla="*/ 453 w 1219"/>
                  <a:gd name="T79" fmla="*/ 85 h 765"/>
                  <a:gd name="T80" fmla="*/ 340 w 1219"/>
                  <a:gd name="T81" fmla="*/ 85 h 765"/>
                  <a:gd name="T82" fmla="*/ 255 w 1219"/>
                  <a:gd name="T83" fmla="*/ 113 h 765"/>
                  <a:gd name="T84" fmla="*/ 226 w 1219"/>
                  <a:gd name="T85" fmla="*/ 170 h 765"/>
                  <a:gd name="T86" fmla="*/ 226 w 1219"/>
                  <a:gd name="T87" fmla="*/ 57 h 765"/>
                  <a:gd name="T88" fmla="*/ 170 w 1219"/>
                  <a:gd name="T89" fmla="*/ 0 h 765"/>
                  <a:gd name="T90" fmla="*/ 113 w 1219"/>
                  <a:gd name="T91" fmla="*/ 57 h 765"/>
                  <a:gd name="T92" fmla="*/ 113 w 1219"/>
                  <a:gd name="T93" fmla="*/ 113 h 765"/>
                  <a:gd name="T94" fmla="*/ 56 w 1219"/>
                  <a:gd name="T95" fmla="*/ 113 h 765"/>
                  <a:gd name="T96" fmla="*/ 0 w 1219"/>
                  <a:gd name="T97" fmla="*/ 142 h 765"/>
                  <a:gd name="T98" fmla="*/ 28 w 1219"/>
                  <a:gd name="T99" fmla="*/ 198 h 765"/>
                  <a:gd name="T100" fmla="*/ 0 w 1219"/>
                  <a:gd name="T101" fmla="*/ 227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19" h="765">
                    <a:moveTo>
                      <a:pt x="0" y="227"/>
                    </a:moveTo>
                    <a:lnTo>
                      <a:pt x="85" y="227"/>
                    </a:lnTo>
                    <a:lnTo>
                      <a:pt x="198" y="453"/>
                    </a:lnTo>
                    <a:lnTo>
                      <a:pt x="312" y="538"/>
                    </a:lnTo>
                    <a:lnTo>
                      <a:pt x="368" y="538"/>
                    </a:lnTo>
                    <a:lnTo>
                      <a:pt x="397" y="567"/>
                    </a:lnTo>
                    <a:lnTo>
                      <a:pt x="340" y="652"/>
                    </a:lnTo>
                    <a:lnTo>
                      <a:pt x="397" y="709"/>
                    </a:lnTo>
                    <a:lnTo>
                      <a:pt x="482" y="709"/>
                    </a:lnTo>
                    <a:lnTo>
                      <a:pt x="567" y="652"/>
                    </a:lnTo>
                    <a:lnTo>
                      <a:pt x="623" y="680"/>
                    </a:lnTo>
                    <a:lnTo>
                      <a:pt x="680" y="624"/>
                    </a:lnTo>
                    <a:lnTo>
                      <a:pt x="765" y="652"/>
                    </a:lnTo>
                    <a:lnTo>
                      <a:pt x="879" y="652"/>
                    </a:lnTo>
                    <a:lnTo>
                      <a:pt x="1105" y="765"/>
                    </a:lnTo>
                    <a:lnTo>
                      <a:pt x="1219" y="709"/>
                    </a:lnTo>
                    <a:lnTo>
                      <a:pt x="1020" y="368"/>
                    </a:lnTo>
                    <a:lnTo>
                      <a:pt x="935" y="397"/>
                    </a:lnTo>
                    <a:lnTo>
                      <a:pt x="850" y="482"/>
                    </a:lnTo>
                    <a:lnTo>
                      <a:pt x="822" y="453"/>
                    </a:lnTo>
                    <a:lnTo>
                      <a:pt x="793" y="482"/>
                    </a:lnTo>
                    <a:lnTo>
                      <a:pt x="765" y="425"/>
                    </a:lnTo>
                    <a:lnTo>
                      <a:pt x="822" y="397"/>
                    </a:lnTo>
                    <a:lnTo>
                      <a:pt x="879" y="425"/>
                    </a:lnTo>
                    <a:lnTo>
                      <a:pt x="935" y="368"/>
                    </a:lnTo>
                    <a:lnTo>
                      <a:pt x="822" y="340"/>
                    </a:lnTo>
                    <a:lnTo>
                      <a:pt x="850" y="312"/>
                    </a:lnTo>
                    <a:lnTo>
                      <a:pt x="1020" y="340"/>
                    </a:lnTo>
                    <a:lnTo>
                      <a:pt x="1077" y="283"/>
                    </a:lnTo>
                    <a:lnTo>
                      <a:pt x="992" y="227"/>
                    </a:lnTo>
                    <a:lnTo>
                      <a:pt x="935" y="283"/>
                    </a:lnTo>
                    <a:lnTo>
                      <a:pt x="907" y="255"/>
                    </a:lnTo>
                    <a:lnTo>
                      <a:pt x="822" y="255"/>
                    </a:lnTo>
                    <a:lnTo>
                      <a:pt x="793" y="198"/>
                    </a:lnTo>
                    <a:lnTo>
                      <a:pt x="652" y="198"/>
                    </a:lnTo>
                    <a:lnTo>
                      <a:pt x="623" y="170"/>
                    </a:lnTo>
                    <a:lnTo>
                      <a:pt x="538" y="170"/>
                    </a:lnTo>
                    <a:lnTo>
                      <a:pt x="510" y="170"/>
                    </a:lnTo>
                    <a:lnTo>
                      <a:pt x="482" y="142"/>
                    </a:lnTo>
                    <a:lnTo>
                      <a:pt x="453" y="85"/>
                    </a:lnTo>
                    <a:lnTo>
                      <a:pt x="340" y="85"/>
                    </a:lnTo>
                    <a:lnTo>
                      <a:pt x="255" y="113"/>
                    </a:lnTo>
                    <a:lnTo>
                      <a:pt x="226" y="170"/>
                    </a:lnTo>
                    <a:lnTo>
                      <a:pt x="226" y="57"/>
                    </a:lnTo>
                    <a:lnTo>
                      <a:pt x="170" y="0"/>
                    </a:lnTo>
                    <a:lnTo>
                      <a:pt x="113" y="57"/>
                    </a:lnTo>
                    <a:lnTo>
                      <a:pt x="113" y="113"/>
                    </a:lnTo>
                    <a:lnTo>
                      <a:pt x="56" y="113"/>
                    </a:lnTo>
                    <a:lnTo>
                      <a:pt x="0" y="142"/>
                    </a:lnTo>
                    <a:lnTo>
                      <a:pt x="28" y="198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34" name="Freeform 739"/>
              <p:cNvSpPr>
                <a:spLocks/>
              </p:cNvSpPr>
              <p:nvPr/>
            </p:nvSpPr>
            <p:spPr bwMode="auto">
              <a:xfrm>
                <a:off x="9550400" y="5791200"/>
                <a:ext cx="1216025" cy="809625"/>
              </a:xfrm>
              <a:custGeom>
                <a:avLst/>
                <a:gdLst>
                  <a:gd name="T0" fmla="*/ 256 w 766"/>
                  <a:gd name="T1" fmla="*/ 0 h 510"/>
                  <a:gd name="T2" fmla="*/ 341 w 766"/>
                  <a:gd name="T3" fmla="*/ 0 h 510"/>
                  <a:gd name="T4" fmla="*/ 397 w 766"/>
                  <a:gd name="T5" fmla="*/ 85 h 510"/>
                  <a:gd name="T6" fmla="*/ 369 w 766"/>
                  <a:gd name="T7" fmla="*/ 113 h 510"/>
                  <a:gd name="T8" fmla="*/ 426 w 766"/>
                  <a:gd name="T9" fmla="*/ 141 h 510"/>
                  <a:gd name="T10" fmla="*/ 454 w 766"/>
                  <a:gd name="T11" fmla="*/ 113 h 510"/>
                  <a:gd name="T12" fmla="*/ 511 w 766"/>
                  <a:gd name="T13" fmla="*/ 141 h 510"/>
                  <a:gd name="T14" fmla="*/ 596 w 766"/>
                  <a:gd name="T15" fmla="*/ 113 h 510"/>
                  <a:gd name="T16" fmla="*/ 596 w 766"/>
                  <a:gd name="T17" fmla="*/ 198 h 510"/>
                  <a:gd name="T18" fmla="*/ 766 w 766"/>
                  <a:gd name="T19" fmla="*/ 453 h 510"/>
                  <a:gd name="T20" fmla="*/ 681 w 766"/>
                  <a:gd name="T21" fmla="*/ 510 h 510"/>
                  <a:gd name="T22" fmla="*/ 596 w 766"/>
                  <a:gd name="T23" fmla="*/ 510 h 510"/>
                  <a:gd name="T24" fmla="*/ 567 w 766"/>
                  <a:gd name="T25" fmla="*/ 453 h 510"/>
                  <a:gd name="T26" fmla="*/ 426 w 766"/>
                  <a:gd name="T27" fmla="*/ 453 h 510"/>
                  <a:gd name="T28" fmla="*/ 397 w 766"/>
                  <a:gd name="T29" fmla="*/ 425 h 510"/>
                  <a:gd name="T30" fmla="*/ 284 w 766"/>
                  <a:gd name="T31" fmla="*/ 425 h 510"/>
                  <a:gd name="T32" fmla="*/ 256 w 766"/>
                  <a:gd name="T33" fmla="*/ 397 h 510"/>
                  <a:gd name="T34" fmla="*/ 227 w 766"/>
                  <a:gd name="T35" fmla="*/ 340 h 510"/>
                  <a:gd name="T36" fmla="*/ 114 w 766"/>
                  <a:gd name="T37" fmla="*/ 340 h 510"/>
                  <a:gd name="T38" fmla="*/ 29 w 766"/>
                  <a:gd name="T39" fmla="*/ 368 h 510"/>
                  <a:gd name="T40" fmla="*/ 0 w 766"/>
                  <a:gd name="T41" fmla="*/ 425 h 510"/>
                  <a:gd name="T42" fmla="*/ 0 w 766"/>
                  <a:gd name="T43" fmla="*/ 312 h 510"/>
                  <a:gd name="T44" fmla="*/ 29 w 766"/>
                  <a:gd name="T45" fmla="*/ 226 h 510"/>
                  <a:gd name="T46" fmla="*/ 86 w 766"/>
                  <a:gd name="T47" fmla="*/ 283 h 510"/>
                  <a:gd name="T48" fmla="*/ 114 w 766"/>
                  <a:gd name="T49" fmla="*/ 226 h 510"/>
                  <a:gd name="T50" fmla="*/ 171 w 766"/>
                  <a:gd name="T51" fmla="*/ 141 h 510"/>
                  <a:gd name="T52" fmla="*/ 114 w 766"/>
                  <a:gd name="T53" fmla="*/ 113 h 510"/>
                  <a:gd name="T54" fmla="*/ 199 w 766"/>
                  <a:gd name="T55" fmla="*/ 113 h 510"/>
                  <a:gd name="T56" fmla="*/ 256 w 766"/>
                  <a:gd name="T57" fmla="*/ 85 h 510"/>
                  <a:gd name="T58" fmla="*/ 256 w 766"/>
                  <a:gd name="T5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66" h="510">
                    <a:moveTo>
                      <a:pt x="256" y="0"/>
                    </a:moveTo>
                    <a:lnTo>
                      <a:pt x="341" y="0"/>
                    </a:lnTo>
                    <a:lnTo>
                      <a:pt x="397" y="85"/>
                    </a:lnTo>
                    <a:lnTo>
                      <a:pt x="369" y="113"/>
                    </a:lnTo>
                    <a:lnTo>
                      <a:pt x="426" y="141"/>
                    </a:lnTo>
                    <a:lnTo>
                      <a:pt x="454" y="113"/>
                    </a:lnTo>
                    <a:lnTo>
                      <a:pt x="511" y="141"/>
                    </a:lnTo>
                    <a:lnTo>
                      <a:pt x="596" y="113"/>
                    </a:lnTo>
                    <a:lnTo>
                      <a:pt x="596" y="198"/>
                    </a:lnTo>
                    <a:lnTo>
                      <a:pt x="766" y="453"/>
                    </a:lnTo>
                    <a:lnTo>
                      <a:pt x="681" y="510"/>
                    </a:lnTo>
                    <a:lnTo>
                      <a:pt x="596" y="510"/>
                    </a:lnTo>
                    <a:lnTo>
                      <a:pt x="567" y="453"/>
                    </a:lnTo>
                    <a:lnTo>
                      <a:pt x="426" y="453"/>
                    </a:lnTo>
                    <a:lnTo>
                      <a:pt x="397" y="425"/>
                    </a:lnTo>
                    <a:lnTo>
                      <a:pt x="284" y="425"/>
                    </a:lnTo>
                    <a:lnTo>
                      <a:pt x="256" y="397"/>
                    </a:lnTo>
                    <a:lnTo>
                      <a:pt x="227" y="340"/>
                    </a:lnTo>
                    <a:lnTo>
                      <a:pt x="114" y="340"/>
                    </a:lnTo>
                    <a:lnTo>
                      <a:pt x="29" y="368"/>
                    </a:lnTo>
                    <a:lnTo>
                      <a:pt x="0" y="425"/>
                    </a:lnTo>
                    <a:lnTo>
                      <a:pt x="0" y="312"/>
                    </a:lnTo>
                    <a:lnTo>
                      <a:pt x="29" y="226"/>
                    </a:lnTo>
                    <a:lnTo>
                      <a:pt x="86" y="283"/>
                    </a:lnTo>
                    <a:lnTo>
                      <a:pt x="114" y="226"/>
                    </a:lnTo>
                    <a:lnTo>
                      <a:pt x="171" y="141"/>
                    </a:lnTo>
                    <a:lnTo>
                      <a:pt x="114" y="113"/>
                    </a:lnTo>
                    <a:lnTo>
                      <a:pt x="199" y="113"/>
                    </a:lnTo>
                    <a:lnTo>
                      <a:pt x="256" y="85"/>
                    </a:lnTo>
                    <a:lnTo>
                      <a:pt x="256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35" name="Freeform 740"/>
              <p:cNvSpPr>
                <a:spLocks/>
              </p:cNvSpPr>
              <p:nvPr/>
            </p:nvSpPr>
            <p:spPr bwMode="auto">
              <a:xfrm>
                <a:off x="9910763" y="5114925"/>
                <a:ext cx="630237" cy="900113"/>
              </a:xfrm>
              <a:custGeom>
                <a:avLst/>
                <a:gdLst>
                  <a:gd name="T0" fmla="*/ 142 w 397"/>
                  <a:gd name="T1" fmla="*/ 0 h 567"/>
                  <a:gd name="T2" fmla="*/ 57 w 397"/>
                  <a:gd name="T3" fmla="*/ 29 h 567"/>
                  <a:gd name="T4" fmla="*/ 29 w 397"/>
                  <a:gd name="T5" fmla="*/ 85 h 567"/>
                  <a:gd name="T6" fmla="*/ 0 w 397"/>
                  <a:gd name="T7" fmla="*/ 171 h 567"/>
                  <a:gd name="T8" fmla="*/ 29 w 397"/>
                  <a:gd name="T9" fmla="*/ 227 h 567"/>
                  <a:gd name="T10" fmla="*/ 85 w 397"/>
                  <a:gd name="T11" fmla="*/ 227 h 567"/>
                  <a:gd name="T12" fmla="*/ 85 w 397"/>
                  <a:gd name="T13" fmla="*/ 341 h 567"/>
                  <a:gd name="T14" fmla="*/ 57 w 397"/>
                  <a:gd name="T15" fmla="*/ 369 h 567"/>
                  <a:gd name="T16" fmla="*/ 29 w 397"/>
                  <a:gd name="T17" fmla="*/ 426 h 567"/>
                  <a:gd name="T18" fmla="*/ 114 w 397"/>
                  <a:gd name="T19" fmla="*/ 426 h 567"/>
                  <a:gd name="T20" fmla="*/ 170 w 397"/>
                  <a:gd name="T21" fmla="*/ 511 h 567"/>
                  <a:gd name="T22" fmla="*/ 142 w 397"/>
                  <a:gd name="T23" fmla="*/ 539 h 567"/>
                  <a:gd name="T24" fmla="*/ 199 w 397"/>
                  <a:gd name="T25" fmla="*/ 567 h 567"/>
                  <a:gd name="T26" fmla="*/ 227 w 397"/>
                  <a:gd name="T27" fmla="*/ 539 h 567"/>
                  <a:gd name="T28" fmla="*/ 284 w 397"/>
                  <a:gd name="T29" fmla="*/ 567 h 567"/>
                  <a:gd name="T30" fmla="*/ 369 w 397"/>
                  <a:gd name="T31" fmla="*/ 539 h 567"/>
                  <a:gd name="T32" fmla="*/ 397 w 397"/>
                  <a:gd name="T33" fmla="*/ 256 h 567"/>
                  <a:gd name="T34" fmla="*/ 369 w 397"/>
                  <a:gd name="T35" fmla="*/ 199 h 567"/>
                  <a:gd name="T36" fmla="*/ 397 w 397"/>
                  <a:gd name="T37" fmla="*/ 171 h 567"/>
                  <a:gd name="T38" fmla="*/ 397 w 397"/>
                  <a:gd name="T39" fmla="*/ 142 h 567"/>
                  <a:gd name="T40" fmla="*/ 312 w 397"/>
                  <a:gd name="T41" fmla="*/ 85 h 567"/>
                  <a:gd name="T42" fmla="*/ 255 w 397"/>
                  <a:gd name="T43" fmla="*/ 85 h 567"/>
                  <a:gd name="T44" fmla="*/ 199 w 397"/>
                  <a:gd name="T45" fmla="*/ 29 h 567"/>
                  <a:gd name="T46" fmla="*/ 142 w 397"/>
                  <a:gd name="T47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97" h="567">
                    <a:moveTo>
                      <a:pt x="142" y="0"/>
                    </a:moveTo>
                    <a:lnTo>
                      <a:pt x="57" y="29"/>
                    </a:lnTo>
                    <a:lnTo>
                      <a:pt x="29" y="85"/>
                    </a:lnTo>
                    <a:lnTo>
                      <a:pt x="0" y="171"/>
                    </a:lnTo>
                    <a:lnTo>
                      <a:pt x="29" y="227"/>
                    </a:lnTo>
                    <a:lnTo>
                      <a:pt x="85" y="227"/>
                    </a:lnTo>
                    <a:lnTo>
                      <a:pt x="85" y="341"/>
                    </a:lnTo>
                    <a:lnTo>
                      <a:pt x="57" y="369"/>
                    </a:lnTo>
                    <a:lnTo>
                      <a:pt x="29" y="426"/>
                    </a:lnTo>
                    <a:lnTo>
                      <a:pt x="114" y="426"/>
                    </a:lnTo>
                    <a:lnTo>
                      <a:pt x="170" y="511"/>
                    </a:lnTo>
                    <a:lnTo>
                      <a:pt x="142" y="539"/>
                    </a:lnTo>
                    <a:lnTo>
                      <a:pt x="199" y="567"/>
                    </a:lnTo>
                    <a:lnTo>
                      <a:pt x="227" y="539"/>
                    </a:lnTo>
                    <a:lnTo>
                      <a:pt x="284" y="567"/>
                    </a:lnTo>
                    <a:lnTo>
                      <a:pt x="369" y="539"/>
                    </a:lnTo>
                    <a:lnTo>
                      <a:pt x="397" y="256"/>
                    </a:lnTo>
                    <a:lnTo>
                      <a:pt x="369" y="199"/>
                    </a:lnTo>
                    <a:lnTo>
                      <a:pt x="397" y="171"/>
                    </a:lnTo>
                    <a:lnTo>
                      <a:pt x="397" y="142"/>
                    </a:lnTo>
                    <a:lnTo>
                      <a:pt x="312" y="85"/>
                    </a:lnTo>
                    <a:lnTo>
                      <a:pt x="255" y="85"/>
                    </a:lnTo>
                    <a:lnTo>
                      <a:pt x="199" y="29"/>
                    </a:lnTo>
                    <a:lnTo>
                      <a:pt x="142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36" name="Freeform 741"/>
              <p:cNvSpPr>
                <a:spLocks/>
              </p:cNvSpPr>
              <p:nvPr/>
            </p:nvSpPr>
            <p:spPr bwMode="auto">
              <a:xfrm>
                <a:off x="9236075" y="4935538"/>
                <a:ext cx="809625" cy="765175"/>
              </a:xfrm>
              <a:custGeom>
                <a:avLst/>
                <a:gdLst>
                  <a:gd name="T0" fmla="*/ 312 w 510"/>
                  <a:gd name="T1" fmla="*/ 0 h 482"/>
                  <a:gd name="T2" fmla="*/ 198 w 510"/>
                  <a:gd name="T3" fmla="*/ 0 h 482"/>
                  <a:gd name="T4" fmla="*/ 142 w 510"/>
                  <a:gd name="T5" fmla="*/ 57 h 482"/>
                  <a:gd name="T6" fmla="*/ 85 w 510"/>
                  <a:gd name="T7" fmla="*/ 113 h 482"/>
                  <a:gd name="T8" fmla="*/ 0 w 510"/>
                  <a:gd name="T9" fmla="*/ 198 h 482"/>
                  <a:gd name="T10" fmla="*/ 113 w 510"/>
                  <a:gd name="T11" fmla="*/ 198 h 482"/>
                  <a:gd name="T12" fmla="*/ 142 w 510"/>
                  <a:gd name="T13" fmla="*/ 284 h 482"/>
                  <a:gd name="T14" fmla="*/ 227 w 510"/>
                  <a:gd name="T15" fmla="*/ 284 h 482"/>
                  <a:gd name="T16" fmla="*/ 284 w 510"/>
                  <a:gd name="T17" fmla="*/ 369 h 482"/>
                  <a:gd name="T18" fmla="*/ 397 w 510"/>
                  <a:gd name="T19" fmla="*/ 482 h 482"/>
                  <a:gd name="T20" fmla="*/ 482 w 510"/>
                  <a:gd name="T21" fmla="*/ 482 h 482"/>
                  <a:gd name="T22" fmla="*/ 510 w 510"/>
                  <a:gd name="T23" fmla="*/ 454 h 482"/>
                  <a:gd name="T24" fmla="*/ 510 w 510"/>
                  <a:gd name="T25" fmla="*/ 340 h 482"/>
                  <a:gd name="T26" fmla="*/ 454 w 510"/>
                  <a:gd name="T27" fmla="*/ 340 h 482"/>
                  <a:gd name="T28" fmla="*/ 425 w 510"/>
                  <a:gd name="T29" fmla="*/ 284 h 482"/>
                  <a:gd name="T30" fmla="*/ 454 w 510"/>
                  <a:gd name="T31" fmla="*/ 198 h 482"/>
                  <a:gd name="T32" fmla="*/ 482 w 510"/>
                  <a:gd name="T33" fmla="*/ 142 h 482"/>
                  <a:gd name="T34" fmla="*/ 482 w 510"/>
                  <a:gd name="T35" fmla="*/ 113 h 482"/>
                  <a:gd name="T36" fmla="*/ 425 w 510"/>
                  <a:gd name="T37" fmla="*/ 113 h 482"/>
                  <a:gd name="T38" fmla="*/ 397 w 510"/>
                  <a:gd name="T39" fmla="*/ 57 h 482"/>
                  <a:gd name="T40" fmla="*/ 312 w 510"/>
                  <a:gd name="T41" fmla="*/ 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10" h="482">
                    <a:moveTo>
                      <a:pt x="312" y="0"/>
                    </a:moveTo>
                    <a:lnTo>
                      <a:pt x="198" y="0"/>
                    </a:lnTo>
                    <a:lnTo>
                      <a:pt x="142" y="57"/>
                    </a:lnTo>
                    <a:lnTo>
                      <a:pt x="85" y="113"/>
                    </a:lnTo>
                    <a:lnTo>
                      <a:pt x="0" y="198"/>
                    </a:lnTo>
                    <a:lnTo>
                      <a:pt x="113" y="198"/>
                    </a:lnTo>
                    <a:lnTo>
                      <a:pt x="142" y="284"/>
                    </a:lnTo>
                    <a:lnTo>
                      <a:pt x="227" y="284"/>
                    </a:lnTo>
                    <a:lnTo>
                      <a:pt x="284" y="369"/>
                    </a:lnTo>
                    <a:lnTo>
                      <a:pt x="397" y="482"/>
                    </a:lnTo>
                    <a:lnTo>
                      <a:pt x="482" y="482"/>
                    </a:lnTo>
                    <a:lnTo>
                      <a:pt x="510" y="454"/>
                    </a:lnTo>
                    <a:lnTo>
                      <a:pt x="510" y="340"/>
                    </a:lnTo>
                    <a:lnTo>
                      <a:pt x="454" y="340"/>
                    </a:lnTo>
                    <a:lnTo>
                      <a:pt x="425" y="284"/>
                    </a:lnTo>
                    <a:lnTo>
                      <a:pt x="454" y="198"/>
                    </a:lnTo>
                    <a:lnTo>
                      <a:pt x="482" y="142"/>
                    </a:lnTo>
                    <a:lnTo>
                      <a:pt x="482" y="113"/>
                    </a:lnTo>
                    <a:lnTo>
                      <a:pt x="425" y="113"/>
                    </a:lnTo>
                    <a:lnTo>
                      <a:pt x="397" y="57"/>
                    </a:lnTo>
                    <a:lnTo>
                      <a:pt x="312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37" name="Freeform 742"/>
              <p:cNvSpPr>
                <a:spLocks/>
              </p:cNvSpPr>
              <p:nvPr/>
            </p:nvSpPr>
            <p:spPr bwMode="auto">
              <a:xfrm>
                <a:off x="8291513" y="4305300"/>
                <a:ext cx="1035050" cy="990600"/>
              </a:xfrm>
              <a:custGeom>
                <a:avLst/>
                <a:gdLst>
                  <a:gd name="T0" fmla="*/ 340 w 652"/>
                  <a:gd name="T1" fmla="*/ 29 h 624"/>
                  <a:gd name="T2" fmla="*/ 283 w 652"/>
                  <a:gd name="T3" fmla="*/ 0 h 624"/>
                  <a:gd name="T4" fmla="*/ 113 w 652"/>
                  <a:gd name="T5" fmla="*/ 85 h 624"/>
                  <a:gd name="T6" fmla="*/ 85 w 652"/>
                  <a:gd name="T7" fmla="*/ 142 h 624"/>
                  <a:gd name="T8" fmla="*/ 28 w 652"/>
                  <a:gd name="T9" fmla="*/ 114 h 624"/>
                  <a:gd name="T10" fmla="*/ 0 w 652"/>
                  <a:gd name="T11" fmla="*/ 142 h 624"/>
                  <a:gd name="T12" fmla="*/ 28 w 652"/>
                  <a:gd name="T13" fmla="*/ 170 h 624"/>
                  <a:gd name="T14" fmla="*/ 56 w 652"/>
                  <a:gd name="T15" fmla="*/ 227 h 624"/>
                  <a:gd name="T16" fmla="*/ 113 w 652"/>
                  <a:gd name="T17" fmla="*/ 255 h 624"/>
                  <a:gd name="T18" fmla="*/ 56 w 652"/>
                  <a:gd name="T19" fmla="*/ 397 h 624"/>
                  <a:gd name="T20" fmla="*/ 85 w 652"/>
                  <a:gd name="T21" fmla="*/ 425 h 624"/>
                  <a:gd name="T22" fmla="*/ 28 w 652"/>
                  <a:gd name="T23" fmla="*/ 482 h 624"/>
                  <a:gd name="T24" fmla="*/ 113 w 652"/>
                  <a:gd name="T25" fmla="*/ 482 h 624"/>
                  <a:gd name="T26" fmla="*/ 198 w 652"/>
                  <a:gd name="T27" fmla="*/ 539 h 624"/>
                  <a:gd name="T28" fmla="*/ 226 w 652"/>
                  <a:gd name="T29" fmla="*/ 595 h 624"/>
                  <a:gd name="T30" fmla="*/ 453 w 652"/>
                  <a:gd name="T31" fmla="*/ 624 h 624"/>
                  <a:gd name="T32" fmla="*/ 595 w 652"/>
                  <a:gd name="T33" fmla="*/ 595 h 624"/>
                  <a:gd name="T34" fmla="*/ 652 w 652"/>
                  <a:gd name="T35" fmla="*/ 539 h 624"/>
                  <a:gd name="T36" fmla="*/ 595 w 652"/>
                  <a:gd name="T37" fmla="*/ 482 h 624"/>
                  <a:gd name="T38" fmla="*/ 595 w 652"/>
                  <a:gd name="T39" fmla="*/ 454 h 624"/>
                  <a:gd name="T40" fmla="*/ 652 w 652"/>
                  <a:gd name="T41" fmla="*/ 425 h 624"/>
                  <a:gd name="T42" fmla="*/ 652 w 652"/>
                  <a:gd name="T43" fmla="*/ 369 h 624"/>
                  <a:gd name="T44" fmla="*/ 623 w 652"/>
                  <a:gd name="T45" fmla="*/ 340 h 624"/>
                  <a:gd name="T46" fmla="*/ 595 w 652"/>
                  <a:gd name="T47" fmla="*/ 227 h 624"/>
                  <a:gd name="T48" fmla="*/ 482 w 652"/>
                  <a:gd name="T49" fmla="*/ 199 h 624"/>
                  <a:gd name="T50" fmla="*/ 453 w 652"/>
                  <a:gd name="T51" fmla="*/ 170 h 624"/>
                  <a:gd name="T52" fmla="*/ 397 w 652"/>
                  <a:gd name="T53" fmla="*/ 142 h 624"/>
                  <a:gd name="T54" fmla="*/ 397 w 652"/>
                  <a:gd name="T55" fmla="*/ 114 h 624"/>
                  <a:gd name="T56" fmla="*/ 368 w 652"/>
                  <a:gd name="T57" fmla="*/ 114 h 624"/>
                  <a:gd name="T58" fmla="*/ 340 w 652"/>
                  <a:gd name="T59" fmla="*/ 29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52" h="624">
                    <a:moveTo>
                      <a:pt x="340" y="29"/>
                    </a:moveTo>
                    <a:lnTo>
                      <a:pt x="283" y="0"/>
                    </a:lnTo>
                    <a:lnTo>
                      <a:pt x="113" y="85"/>
                    </a:lnTo>
                    <a:lnTo>
                      <a:pt x="85" y="142"/>
                    </a:lnTo>
                    <a:lnTo>
                      <a:pt x="28" y="114"/>
                    </a:lnTo>
                    <a:lnTo>
                      <a:pt x="0" y="142"/>
                    </a:lnTo>
                    <a:lnTo>
                      <a:pt x="28" y="170"/>
                    </a:lnTo>
                    <a:lnTo>
                      <a:pt x="56" y="227"/>
                    </a:lnTo>
                    <a:lnTo>
                      <a:pt x="113" y="255"/>
                    </a:lnTo>
                    <a:lnTo>
                      <a:pt x="56" y="397"/>
                    </a:lnTo>
                    <a:lnTo>
                      <a:pt x="85" y="425"/>
                    </a:lnTo>
                    <a:lnTo>
                      <a:pt x="28" y="482"/>
                    </a:lnTo>
                    <a:lnTo>
                      <a:pt x="113" y="482"/>
                    </a:lnTo>
                    <a:lnTo>
                      <a:pt x="198" y="539"/>
                    </a:lnTo>
                    <a:lnTo>
                      <a:pt x="226" y="595"/>
                    </a:lnTo>
                    <a:lnTo>
                      <a:pt x="453" y="624"/>
                    </a:lnTo>
                    <a:lnTo>
                      <a:pt x="595" y="595"/>
                    </a:lnTo>
                    <a:lnTo>
                      <a:pt x="652" y="539"/>
                    </a:lnTo>
                    <a:lnTo>
                      <a:pt x="595" y="482"/>
                    </a:lnTo>
                    <a:lnTo>
                      <a:pt x="595" y="454"/>
                    </a:lnTo>
                    <a:lnTo>
                      <a:pt x="652" y="425"/>
                    </a:lnTo>
                    <a:lnTo>
                      <a:pt x="652" y="369"/>
                    </a:lnTo>
                    <a:lnTo>
                      <a:pt x="623" y="340"/>
                    </a:lnTo>
                    <a:lnTo>
                      <a:pt x="595" y="227"/>
                    </a:lnTo>
                    <a:lnTo>
                      <a:pt x="482" y="199"/>
                    </a:lnTo>
                    <a:lnTo>
                      <a:pt x="453" y="170"/>
                    </a:lnTo>
                    <a:lnTo>
                      <a:pt x="397" y="142"/>
                    </a:lnTo>
                    <a:lnTo>
                      <a:pt x="397" y="114"/>
                    </a:lnTo>
                    <a:lnTo>
                      <a:pt x="368" y="114"/>
                    </a:lnTo>
                    <a:lnTo>
                      <a:pt x="340" y="2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38" name="Freeform 743"/>
              <p:cNvSpPr>
                <a:spLocks/>
              </p:cNvSpPr>
              <p:nvPr/>
            </p:nvSpPr>
            <p:spPr bwMode="auto">
              <a:xfrm>
                <a:off x="8066088" y="3540125"/>
                <a:ext cx="1484312" cy="1035050"/>
              </a:xfrm>
              <a:custGeom>
                <a:avLst/>
                <a:gdLst>
                  <a:gd name="T0" fmla="*/ 0 w 935"/>
                  <a:gd name="T1" fmla="*/ 199 h 652"/>
                  <a:gd name="T2" fmla="*/ 28 w 935"/>
                  <a:gd name="T3" fmla="*/ 284 h 652"/>
                  <a:gd name="T4" fmla="*/ 28 w 935"/>
                  <a:gd name="T5" fmla="*/ 454 h 652"/>
                  <a:gd name="T6" fmla="*/ 0 w 935"/>
                  <a:gd name="T7" fmla="*/ 511 h 652"/>
                  <a:gd name="T8" fmla="*/ 28 w 935"/>
                  <a:gd name="T9" fmla="*/ 596 h 652"/>
                  <a:gd name="T10" fmla="*/ 170 w 935"/>
                  <a:gd name="T11" fmla="*/ 652 h 652"/>
                  <a:gd name="T12" fmla="*/ 142 w 935"/>
                  <a:gd name="T13" fmla="*/ 624 h 652"/>
                  <a:gd name="T14" fmla="*/ 170 w 935"/>
                  <a:gd name="T15" fmla="*/ 596 h 652"/>
                  <a:gd name="T16" fmla="*/ 227 w 935"/>
                  <a:gd name="T17" fmla="*/ 624 h 652"/>
                  <a:gd name="T18" fmla="*/ 255 w 935"/>
                  <a:gd name="T19" fmla="*/ 567 h 652"/>
                  <a:gd name="T20" fmla="*/ 425 w 935"/>
                  <a:gd name="T21" fmla="*/ 482 h 652"/>
                  <a:gd name="T22" fmla="*/ 482 w 935"/>
                  <a:gd name="T23" fmla="*/ 511 h 652"/>
                  <a:gd name="T24" fmla="*/ 510 w 935"/>
                  <a:gd name="T25" fmla="*/ 454 h 652"/>
                  <a:gd name="T26" fmla="*/ 539 w 935"/>
                  <a:gd name="T27" fmla="*/ 454 h 652"/>
                  <a:gd name="T28" fmla="*/ 624 w 935"/>
                  <a:gd name="T29" fmla="*/ 567 h 652"/>
                  <a:gd name="T30" fmla="*/ 652 w 935"/>
                  <a:gd name="T31" fmla="*/ 567 h 652"/>
                  <a:gd name="T32" fmla="*/ 652 w 935"/>
                  <a:gd name="T33" fmla="*/ 539 h 652"/>
                  <a:gd name="T34" fmla="*/ 737 w 935"/>
                  <a:gd name="T35" fmla="*/ 567 h 652"/>
                  <a:gd name="T36" fmla="*/ 794 w 935"/>
                  <a:gd name="T37" fmla="*/ 482 h 652"/>
                  <a:gd name="T38" fmla="*/ 850 w 935"/>
                  <a:gd name="T39" fmla="*/ 482 h 652"/>
                  <a:gd name="T40" fmla="*/ 907 w 935"/>
                  <a:gd name="T41" fmla="*/ 511 h 652"/>
                  <a:gd name="T42" fmla="*/ 935 w 935"/>
                  <a:gd name="T43" fmla="*/ 425 h 652"/>
                  <a:gd name="T44" fmla="*/ 907 w 935"/>
                  <a:gd name="T45" fmla="*/ 425 h 652"/>
                  <a:gd name="T46" fmla="*/ 935 w 935"/>
                  <a:gd name="T47" fmla="*/ 369 h 652"/>
                  <a:gd name="T48" fmla="*/ 850 w 935"/>
                  <a:gd name="T49" fmla="*/ 369 h 652"/>
                  <a:gd name="T50" fmla="*/ 879 w 935"/>
                  <a:gd name="T51" fmla="*/ 227 h 652"/>
                  <a:gd name="T52" fmla="*/ 794 w 935"/>
                  <a:gd name="T53" fmla="*/ 142 h 652"/>
                  <a:gd name="T54" fmla="*/ 567 w 935"/>
                  <a:gd name="T55" fmla="*/ 142 h 652"/>
                  <a:gd name="T56" fmla="*/ 539 w 935"/>
                  <a:gd name="T57" fmla="*/ 114 h 652"/>
                  <a:gd name="T58" fmla="*/ 510 w 935"/>
                  <a:gd name="T59" fmla="*/ 114 h 652"/>
                  <a:gd name="T60" fmla="*/ 510 w 935"/>
                  <a:gd name="T61" fmla="*/ 29 h 652"/>
                  <a:gd name="T62" fmla="*/ 482 w 935"/>
                  <a:gd name="T63" fmla="*/ 0 h 652"/>
                  <a:gd name="T64" fmla="*/ 482 w 935"/>
                  <a:gd name="T65" fmla="*/ 142 h 652"/>
                  <a:gd name="T66" fmla="*/ 397 w 935"/>
                  <a:gd name="T67" fmla="*/ 114 h 652"/>
                  <a:gd name="T68" fmla="*/ 255 w 935"/>
                  <a:gd name="T69" fmla="*/ 114 h 652"/>
                  <a:gd name="T70" fmla="*/ 312 w 935"/>
                  <a:gd name="T71" fmla="*/ 57 h 652"/>
                  <a:gd name="T72" fmla="*/ 198 w 935"/>
                  <a:gd name="T73" fmla="*/ 29 h 652"/>
                  <a:gd name="T74" fmla="*/ 170 w 935"/>
                  <a:gd name="T75" fmla="*/ 85 h 652"/>
                  <a:gd name="T76" fmla="*/ 57 w 935"/>
                  <a:gd name="T77" fmla="*/ 170 h 652"/>
                  <a:gd name="T78" fmla="*/ 0 w 935"/>
                  <a:gd name="T79" fmla="*/ 199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935" h="652">
                    <a:moveTo>
                      <a:pt x="0" y="199"/>
                    </a:moveTo>
                    <a:lnTo>
                      <a:pt x="28" y="284"/>
                    </a:lnTo>
                    <a:lnTo>
                      <a:pt x="28" y="454"/>
                    </a:lnTo>
                    <a:lnTo>
                      <a:pt x="0" y="511"/>
                    </a:lnTo>
                    <a:lnTo>
                      <a:pt x="28" y="596"/>
                    </a:lnTo>
                    <a:lnTo>
                      <a:pt x="170" y="652"/>
                    </a:lnTo>
                    <a:lnTo>
                      <a:pt x="142" y="624"/>
                    </a:lnTo>
                    <a:lnTo>
                      <a:pt x="170" y="596"/>
                    </a:lnTo>
                    <a:lnTo>
                      <a:pt x="227" y="624"/>
                    </a:lnTo>
                    <a:lnTo>
                      <a:pt x="255" y="567"/>
                    </a:lnTo>
                    <a:lnTo>
                      <a:pt x="425" y="482"/>
                    </a:lnTo>
                    <a:lnTo>
                      <a:pt x="482" y="511"/>
                    </a:lnTo>
                    <a:lnTo>
                      <a:pt x="510" y="454"/>
                    </a:lnTo>
                    <a:lnTo>
                      <a:pt x="539" y="454"/>
                    </a:lnTo>
                    <a:lnTo>
                      <a:pt x="624" y="567"/>
                    </a:lnTo>
                    <a:lnTo>
                      <a:pt x="652" y="567"/>
                    </a:lnTo>
                    <a:lnTo>
                      <a:pt x="652" y="539"/>
                    </a:lnTo>
                    <a:lnTo>
                      <a:pt x="737" y="567"/>
                    </a:lnTo>
                    <a:lnTo>
                      <a:pt x="794" y="482"/>
                    </a:lnTo>
                    <a:lnTo>
                      <a:pt x="850" y="482"/>
                    </a:lnTo>
                    <a:lnTo>
                      <a:pt x="907" y="511"/>
                    </a:lnTo>
                    <a:lnTo>
                      <a:pt x="935" y="425"/>
                    </a:lnTo>
                    <a:lnTo>
                      <a:pt x="907" y="425"/>
                    </a:lnTo>
                    <a:lnTo>
                      <a:pt x="935" y="369"/>
                    </a:lnTo>
                    <a:lnTo>
                      <a:pt x="850" y="369"/>
                    </a:lnTo>
                    <a:lnTo>
                      <a:pt x="879" y="227"/>
                    </a:lnTo>
                    <a:lnTo>
                      <a:pt x="794" y="142"/>
                    </a:lnTo>
                    <a:lnTo>
                      <a:pt x="567" y="142"/>
                    </a:lnTo>
                    <a:lnTo>
                      <a:pt x="539" y="114"/>
                    </a:lnTo>
                    <a:lnTo>
                      <a:pt x="510" y="114"/>
                    </a:lnTo>
                    <a:lnTo>
                      <a:pt x="510" y="29"/>
                    </a:lnTo>
                    <a:lnTo>
                      <a:pt x="482" y="0"/>
                    </a:lnTo>
                    <a:lnTo>
                      <a:pt x="482" y="142"/>
                    </a:lnTo>
                    <a:lnTo>
                      <a:pt x="397" y="114"/>
                    </a:lnTo>
                    <a:lnTo>
                      <a:pt x="255" y="114"/>
                    </a:lnTo>
                    <a:lnTo>
                      <a:pt x="312" y="57"/>
                    </a:lnTo>
                    <a:lnTo>
                      <a:pt x="198" y="29"/>
                    </a:lnTo>
                    <a:lnTo>
                      <a:pt x="170" y="85"/>
                    </a:lnTo>
                    <a:lnTo>
                      <a:pt x="57" y="170"/>
                    </a:lnTo>
                    <a:lnTo>
                      <a:pt x="0" y="19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39" name="Freeform 744"/>
              <p:cNvSpPr>
                <a:spLocks/>
              </p:cNvSpPr>
              <p:nvPr/>
            </p:nvSpPr>
            <p:spPr bwMode="auto">
              <a:xfrm>
                <a:off x="8831263" y="4260850"/>
                <a:ext cx="855662" cy="900113"/>
              </a:xfrm>
              <a:custGeom>
                <a:avLst/>
                <a:gdLst>
                  <a:gd name="T0" fmla="*/ 425 w 539"/>
                  <a:gd name="T1" fmla="*/ 57 h 567"/>
                  <a:gd name="T2" fmla="*/ 397 w 539"/>
                  <a:gd name="T3" fmla="*/ 142 h 567"/>
                  <a:gd name="T4" fmla="*/ 368 w 539"/>
                  <a:gd name="T5" fmla="*/ 170 h 567"/>
                  <a:gd name="T6" fmla="*/ 425 w 539"/>
                  <a:gd name="T7" fmla="*/ 198 h 567"/>
                  <a:gd name="T8" fmla="*/ 425 w 539"/>
                  <a:gd name="T9" fmla="*/ 227 h 567"/>
                  <a:gd name="T10" fmla="*/ 453 w 539"/>
                  <a:gd name="T11" fmla="*/ 255 h 567"/>
                  <a:gd name="T12" fmla="*/ 539 w 539"/>
                  <a:gd name="T13" fmla="*/ 255 h 567"/>
                  <a:gd name="T14" fmla="*/ 482 w 539"/>
                  <a:gd name="T15" fmla="*/ 312 h 567"/>
                  <a:gd name="T16" fmla="*/ 510 w 539"/>
                  <a:gd name="T17" fmla="*/ 368 h 567"/>
                  <a:gd name="T18" fmla="*/ 453 w 539"/>
                  <a:gd name="T19" fmla="*/ 425 h 567"/>
                  <a:gd name="T20" fmla="*/ 312 w 539"/>
                  <a:gd name="T21" fmla="*/ 567 h 567"/>
                  <a:gd name="T22" fmla="*/ 255 w 539"/>
                  <a:gd name="T23" fmla="*/ 510 h 567"/>
                  <a:gd name="T24" fmla="*/ 255 w 539"/>
                  <a:gd name="T25" fmla="*/ 482 h 567"/>
                  <a:gd name="T26" fmla="*/ 312 w 539"/>
                  <a:gd name="T27" fmla="*/ 453 h 567"/>
                  <a:gd name="T28" fmla="*/ 312 w 539"/>
                  <a:gd name="T29" fmla="*/ 397 h 567"/>
                  <a:gd name="T30" fmla="*/ 283 w 539"/>
                  <a:gd name="T31" fmla="*/ 368 h 567"/>
                  <a:gd name="T32" fmla="*/ 255 w 539"/>
                  <a:gd name="T33" fmla="*/ 255 h 567"/>
                  <a:gd name="T34" fmla="*/ 142 w 539"/>
                  <a:gd name="T35" fmla="*/ 227 h 567"/>
                  <a:gd name="T36" fmla="*/ 113 w 539"/>
                  <a:gd name="T37" fmla="*/ 198 h 567"/>
                  <a:gd name="T38" fmla="*/ 57 w 539"/>
                  <a:gd name="T39" fmla="*/ 170 h 567"/>
                  <a:gd name="T40" fmla="*/ 57 w 539"/>
                  <a:gd name="T41" fmla="*/ 142 h 567"/>
                  <a:gd name="T42" fmla="*/ 28 w 539"/>
                  <a:gd name="T43" fmla="*/ 142 h 567"/>
                  <a:gd name="T44" fmla="*/ 0 w 539"/>
                  <a:gd name="T45" fmla="*/ 57 h 567"/>
                  <a:gd name="T46" fmla="*/ 28 w 539"/>
                  <a:gd name="T47" fmla="*/ 0 h 567"/>
                  <a:gd name="T48" fmla="*/ 57 w 539"/>
                  <a:gd name="T49" fmla="*/ 0 h 567"/>
                  <a:gd name="T50" fmla="*/ 142 w 539"/>
                  <a:gd name="T51" fmla="*/ 113 h 567"/>
                  <a:gd name="T52" fmla="*/ 170 w 539"/>
                  <a:gd name="T53" fmla="*/ 113 h 567"/>
                  <a:gd name="T54" fmla="*/ 170 w 539"/>
                  <a:gd name="T55" fmla="*/ 85 h 567"/>
                  <a:gd name="T56" fmla="*/ 255 w 539"/>
                  <a:gd name="T57" fmla="*/ 113 h 567"/>
                  <a:gd name="T58" fmla="*/ 312 w 539"/>
                  <a:gd name="T59" fmla="*/ 28 h 567"/>
                  <a:gd name="T60" fmla="*/ 368 w 539"/>
                  <a:gd name="T61" fmla="*/ 28 h 567"/>
                  <a:gd name="T62" fmla="*/ 425 w 539"/>
                  <a:gd name="T63" fmla="*/ 5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39" h="567">
                    <a:moveTo>
                      <a:pt x="425" y="57"/>
                    </a:moveTo>
                    <a:lnTo>
                      <a:pt x="397" y="142"/>
                    </a:lnTo>
                    <a:lnTo>
                      <a:pt x="368" y="170"/>
                    </a:lnTo>
                    <a:lnTo>
                      <a:pt x="425" y="198"/>
                    </a:lnTo>
                    <a:lnTo>
                      <a:pt x="425" y="227"/>
                    </a:lnTo>
                    <a:lnTo>
                      <a:pt x="453" y="255"/>
                    </a:lnTo>
                    <a:lnTo>
                      <a:pt x="539" y="255"/>
                    </a:lnTo>
                    <a:lnTo>
                      <a:pt x="482" y="312"/>
                    </a:lnTo>
                    <a:lnTo>
                      <a:pt x="510" y="368"/>
                    </a:lnTo>
                    <a:lnTo>
                      <a:pt x="453" y="425"/>
                    </a:lnTo>
                    <a:lnTo>
                      <a:pt x="312" y="567"/>
                    </a:lnTo>
                    <a:lnTo>
                      <a:pt x="255" y="510"/>
                    </a:lnTo>
                    <a:lnTo>
                      <a:pt x="255" y="482"/>
                    </a:lnTo>
                    <a:lnTo>
                      <a:pt x="312" y="453"/>
                    </a:lnTo>
                    <a:lnTo>
                      <a:pt x="312" y="397"/>
                    </a:lnTo>
                    <a:lnTo>
                      <a:pt x="283" y="368"/>
                    </a:lnTo>
                    <a:lnTo>
                      <a:pt x="255" y="255"/>
                    </a:lnTo>
                    <a:lnTo>
                      <a:pt x="142" y="227"/>
                    </a:lnTo>
                    <a:lnTo>
                      <a:pt x="113" y="198"/>
                    </a:lnTo>
                    <a:lnTo>
                      <a:pt x="57" y="170"/>
                    </a:lnTo>
                    <a:lnTo>
                      <a:pt x="57" y="142"/>
                    </a:lnTo>
                    <a:lnTo>
                      <a:pt x="28" y="142"/>
                    </a:lnTo>
                    <a:lnTo>
                      <a:pt x="0" y="57"/>
                    </a:lnTo>
                    <a:lnTo>
                      <a:pt x="28" y="0"/>
                    </a:lnTo>
                    <a:lnTo>
                      <a:pt x="57" y="0"/>
                    </a:lnTo>
                    <a:lnTo>
                      <a:pt x="142" y="113"/>
                    </a:lnTo>
                    <a:lnTo>
                      <a:pt x="170" y="113"/>
                    </a:lnTo>
                    <a:lnTo>
                      <a:pt x="170" y="85"/>
                    </a:lnTo>
                    <a:lnTo>
                      <a:pt x="255" y="113"/>
                    </a:lnTo>
                    <a:lnTo>
                      <a:pt x="312" y="28"/>
                    </a:lnTo>
                    <a:lnTo>
                      <a:pt x="368" y="28"/>
                    </a:lnTo>
                    <a:lnTo>
                      <a:pt x="425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40" name="Freeform 746"/>
              <p:cNvSpPr>
                <a:spLocks/>
              </p:cNvSpPr>
              <p:nvPr/>
            </p:nvSpPr>
            <p:spPr bwMode="auto">
              <a:xfrm>
                <a:off x="9550400" y="4575175"/>
                <a:ext cx="765175" cy="585788"/>
              </a:xfrm>
              <a:custGeom>
                <a:avLst/>
                <a:gdLst>
                  <a:gd name="T0" fmla="*/ 86 w 482"/>
                  <a:gd name="T1" fmla="*/ 57 h 369"/>
                  <a:gd name="T2" fmla="*/ 29 w 482"/>
                  <a:gd name="T3" fmla="*/ 114 h 369"/>
                  <a:gd name="T4" fmla="*/ 57 w 482"/>
                  <a:gd name="T5" fmla="*/ 170 h 369"/>
                  <a:gd name="T6" fmla="*/ 0 w 482"/>
                  <a:gd name="T7" fmla="*/ 227 h 369"/>
                  <a:gd name="T8" fmla="*/ 114 w 482"/>
                  <a:gd name="T9" fmla="*/ 227 h 369"/>
                  <a:gd name="T10" fmla="*/ 199 w 482"/>
                  <a:gd name="T11" fmla="*/ 284 h 369"/>
                  <a:gd name="T12" fmla="*/ 227 w 482"/>
                  <a:gd name="T13" fmla="*/ 340 h 369"/>
                  <a:gd name="T14" fmla="*/ 284 w 482"/>
                  <a:gd name="T15" fmla="*/ 340 h 369"/>
                  <a:gd name="T16" fmla="*/ 284 w 482"/>
                  <a:gd name="T17" fmla="*/ 369 h 369"/>
                  <a:gd name="T18" fmla="*/ 369 w 482"/>
                  <a:gd name="T19" fmla="*/ 340 h 369"/>
                  <a:gd name="T20" fmla="*/ 397 w 482"/>
                  <a:gd name="T21" fmla="*/ 227 h 369"/>
                  <a:gd name="T22" fmla="*/ 482 w 482"/>
                  <a:gd name="T23" fmla="*/ 142 h 369"/>
                  <a:gd name="T24" fmla="*/ 482 w 482"/>
                  <a:gd name="T25" fmla="*/ 57 h 369"/>
                  <a:gd name="T26" fmla="*/ 369 w 482"/>
                  <a:gd name="T27" fmla="*/ 57 h 369"/>
                  <a:gd name="T28" fmla="*/ 284 w 482"/>
                  <a:gd name="T29" fmla="*/ 0 h 369"/>
                  <a:gd name="T30" fmla="*/ 227 w 482"/>
                  <a:gd name="T31" fmla="*/ 57 h 369"/>
                  <a:gd name="T32" fmla="*/ 199 w 482"/>
                  <a:gd name="T33" fmla="*/ 29 h 369"/>
                  <a:gd name="T34" fmla="*/ 114 w 482"/>
                  <a:gd name="T35" fmla="*/ 29 h 369"/>
                  <a:gd name="T36" fmla="*/ 86 w 482"/>
                  <a:gd name="T37" fmla="*/ 57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82" h="369">
                    <a:moveTo>
                      <a:pt x="86" y="57"/>
                    </a:moveTo>
                    <a:lnTo>
                      <a:pt x="29" y="114"/>
                    </a:lnTo>
                    <a:lnTo>
                      <a:pt x="57" y="170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99" y="284"/>
                    </a:lnTo>
                    <a:lnTo>
                      <a:pt x="227" y="340"/>
                    </a:lnTo>
                    <a:lnTo>
                      <a:pt x="284" y="340"/>
                    </a:lnTo>
                    <a:lnTo>
                      <a:pt x="284" y="369"/>
                    </a:lnTo>
                    <a:lnTo>
                      <a:pt x="369" y="340"/>
                    </a:lnTo>
                    <a:lnTo>
                      <a:pt x="397" y="227"/>
                    </a:lnTo>
                    <a:lnTo>
                      <a:pt x="482" y="142"/>
                    </a:lnTo>
                    <a:lnTo>
                      <a:pt x="482" y="57"/>
                    </a:lnTo>
                    <a:lnTo>
                      <a:pt x="369" y="57"/>
                    </a:lnTo>
                    <a:lnTo>
                      <a:pt x="284" y="0"/>
                    </a:lnTo>
                    <a:lnTo>
                      <a:pt x="227" y="57"/>
                    </a:lnTo>
                    <a:lnTo>
                      <a:pt x="199" y="29"/>
                    </a:lnTo>
                    <a:lnTo>
                      <a:pt x="114" y="29"/>
                    </a:lnTo>
                    <a:lnTo>
                      <a:pt x="86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41" name="Freeform 747"/>
              <p:cNvSpPr>
                <a:spLocks/>
              </p:cNvSpPr>
              <p:nvPr/>
            </p:nvSpPr>
            <p:spPr bwMode="auto">
              <a:xfrm>
                <a:off x="9415463" y="4079875"/>
                <a:ext cx="990600" cy="585788"/>
              </a:xfrm>
              <a:custGeom>
                <a:avLst/>
                <a:gdLst>
                  <a:gd name="T0" fmla="*/ 369 w 624"/>
                  <a:gd name="T1" fmla="*/ 312 h 369"/>
                  <a:gd name="T2" fmla="*/ 312 w 624"/>
                  <a:gd name="T3" fmla="*/ 369 h 369"/>
                  <a:gd name="T4" fmla="*/ 284 w 624"/>
                  <a:gd name="T5" fmla="*/ 341 h 369"/>
                  <a:gd name="T6" fmla="*/ 199 w 624"/>
                  <a:gd name="T7" fmla="*/ 341 h 369"/>
                  <a:gd name="T8" fmla="*/ 171 w 624"/>
                  <a:gd name="T9" fmla="*/ 369 h 369"/>
                  <a:gd name="T10" fmla="*/ 85 w 624"/>
                  <a:gd name="T11" fmla="*/ 369 h 369"/>
                  <a:gd name="T12" fmla="*/ 57 w 624"/>
                  <a:gd name="T13" fmla="*/ 341 h 369"/>
                  <a:gd name="T14" fmla="*/ 57 w 624"/>
                  <a:gd name="T15" fmla="*/ 312 h 369"/>
                  <a:gd name="T16" fmla="*/ 0 w 624"/>
                  <a:gd name="T17" fmla="*/ 284 h 369"/>
                  <a:gd name="T18" fmla="*/ 29 w 624"/>
                  <a:gd name="T19" fmla="*/ 256 h 369"/>
                  <a:gd name="T20" fmla="*/ 57 w 624"/>
                  <a:gd name="T21" fmla="*/ 171 h 369"/>
                  <a:gd name="T22" fmla="*/ 85 w 624"/>
                  <a:gd name="T23" fmla="*/ 85 h 369"/>
                  <a:gd name="T24" fmla="*/ 171 w 624"/>
                  <a:gd name="T25" fmla="*/ 57 h 369"/>
                  <a:gd name="T26" fmla="*/ 227 w 624"/>
                  <a:gd name="T27" fmla="*/ 85 h 369"/>
                  <a:gd name="T28" fmla="*/ 256 w 624"/>
                  <a:gd name="T29" fmla="*/ 114 h 369"/>
                  <a:gd name="T30" fmla="*/ 312 w 624"/>
                  <a:gd name="T31" fmla="*/ 0 h 369"/>
                  <a:gd name="T32" fmla="*/ 369 w 624"/>
                  <a:gd name="T33" fmla="*/ 29 h 369"/>
                  <a:gd name="T34" fmla="*/ 369 w 624"/>
                  <a:gd name="T35" fmla="*/ 57 h 369"/>
                  <a:gd name="T36" fmla="*/ 426 w 624"/>
                  <a:gd name="T37" fmla="*/ 85 h 369"/>
                  <a:gd name="T38" fmla="*/ 454 w 624"/>
                  <a:gd name="T39" fmla="*/ 29 h 369"/>
                  <a:gd name="T40" fmla="*/ 482 w 624"/>
                  <a:gd name="T41" fmla="*/ 29 h 369"/>
                  <a:gd name="T42" fmla="*/ 511 w 624"/>
                  <a:gd name="T43" fmla="*/ 85 h 369"/>
                  <a:gd name="T44" fmla="*/ 539 w 624"/>
                  <a:gd name="T45" fmla="*/ 57 h 369"/>
                  <a:gd name="T46" fmla="*/ 624 w 624"/>
                  <a:gd name="T47" fmla="*/ 114 h 369"/>
                  <a:gd name="T48" fmla="*/ 596 w 624"/>
                  <a:gd name="T49" fmla="*/ 142 h 369"/>
                  <a:gd name="T50" fmla="*/ 567 w 624"/>
                  <a:gd name="T51" fmla="*/ 114 h 369"/>
                  <a:gd name="T52" fmla="*/ 539 w 624"/>
                  <a:gd name="T53" fmla="*/ 171 h 369"/>
                  <a:gd name="T54" fmla="*/ 511 w 624"/>
                  <a:gd name="T55" fmla="*/ 171 h 369"/>
                  <a:gd name="T56" fmla="*/ 511 w 624"/>
                  <a:gd name="T57" fmla="*/ 227 h 369"/>
                  <a:gd name="T58" fmla="*/ 426 w 624"/>
                  <a:gd name="T59" fmla="*/ 199 h 369"/>
                  <a:gd name="T60" fmla="*/ 397 w 624"/>
                  <a:gd name="T61" fmla="*/ 227 h 369"/>
                  <a:gd name="T62" fmla="*/ 426 w 624"/>
                  <a:gd name="T63" fmla="*/ 284 h 369"/>
                  <a:gd name="T64" fmla="*/ 369 w 624"/>
                  <a:gd name="T65" fmla="*/ 284 h 369"/>
                  <a:gd name="T66" fmla="*/ 369 w 624"/>
                  <a:gd name="T67" fmla="*/ 31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24" h="369">
                    <a:moveTo>
                      <a:pt x="369" y="312"/>
                    </a:moveTo>
                    <a:lnTo>
                      <a:pt x="312" y="369"/>
                    </a:lnTo>
                    <a:lnTo>
                      <a:pt x="284" y="341"/>
                    </a:lnTo>
                    <a:lnTo>
                      <a:pt x="199" y="341"/>
                    </a:lnTo>
                    <a:lnTo>
                      <a:pt x="171" y="369"/>
                    </a:lnTo>
                    <a:lnTo>
                      <a:pt x="85" y="369"/>
                    </a:lnTo>
                    <a:lnTo>
                      <a:pt x="57" y="341"/>
                    </a:lnTo>
                    <a:lnTo>
                      <a:pt x="57" y="312"/>
                    </a:lnTo>
                    <a:lnTo>
                      <a:pt x="0" y="284"/>
                    </a:lnTo>
                    <a:lnTo>
                      <a:pt x="29" y="256"/>
                    </a:lnTo>
                    <a:lnTo>
                      <a:pt x="57" y="171"/>
                    </a:lnTo>
                    <a:lnTo>
                      <a:pt x="85" y="85"/>
                    </a:lnTo>
                    <a:lnTo>
                      <a:pt x="171" y="57"/>
                    </a:lnTo>
                    <a:lnTo>
                      <a:pt x="227" y="85"/>
                    </a:lnTo>
                    <a:lnTo>
                      <a:pt x="256" y="114"/>
                    </a:lnTo>
                    <a:lnTo>
                      <a:pt x="312" y="0"/>
                    </a:lnTo>
                    <a:lnTo>
                      <a:pt x="369" y="29"/>
                    </a:lnTo>
                    <a:lnTo>
                      <a:pt x="369" y="57"/>
                    </a:lnTo>
                    <a:lnTo>
                      <a:pt x="426" y="85"/>
                    </a:lnTo>
                    <a:lnTo>
                      <a:pt x="454" y="29"/>
                    </a:lnTo>
                    <a:lnTo>
                      <a:pt x="482" y="29"/>
                    </a:lnTo>
                    <a:lnTo>
                      <a:pt x="511" y="85"/>
                    </a:lnTo>
                    <a:lnTo>
                      <a:pt x="539" y="57"/>
                    </a:lnTo>
                    <a:lnTo>
                      <a:pt x="624" y="114"/>
                    </a:lnTo>
                    <a:lnTo>
                      <a:pt x="596" y="142"/>
                    </a:lnTo>
                    <a:lnTo>
                      <a:pt x="567" y="114"/>
                    </a:lnTo>
                    <a:lnTo>
                      <a:pt x="539" y="171"/>
                    </a:lnTo>
                    <a:lnTo>
                      <a:pt x="511" y="171"/>
                    </a:lnTo>
                    <a:lnTo>
                      <a:pt x="511" y="227"/>
                    </a:lnTo>
                    <a:lnTo>
                      <a:pt x="426" y="199"/>
                    </a:lnTo>
                    <a:lnTo>
                      <a:pt x="397" y="227"/>
                    </a:lnTo>
                    <a:lnTo>
                      <a:pt x="426" y="284"/>
                    </a:lnTo>
                    <a:lnTo>
                      <a:pt x="369" y="284"/>
                    </a:lnTo>
                    <a:lnTo>
                      <a:pt x="369" y="31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42" name="Freeform 748"/>
              <p:cNvSpPr>
                <a:spLocks/>
              </p:cNvSpPr>
              <p:nvPr/>
            </p:nvSpPr>
            <p:spPr bwMode="auto">
              <a:xfrm>
                <a:off x="8831263" y="3270250"/>
                <a:ext cx="1214437" cy="990600"/>
              </a:xfrm>
              <a:custGeom>
                <a:avLst/>
                <a:gdLst>
                  <a:gd name="T0" fmla="*/ 737 w 765"/>
                  <a:gd name="T1" fmla="*/ 539 h 624"/>
                  <a:gd name="T2" fmla="*/ 680 w 765"/>
                  <a:gd name="T3" fmla="*/ 510 h 624"/>
                  <a:gd name="T4" fmla="*/ 624 w 765"/>
                  <a:gd name="T5" fmla="*/ 624 h 624"/>
                  <a:gd name="T6" fmla="*/ 595 w 765"/>
                  <a:gd name="T7" fmla="*/ 595 h 624"/>
                  <a:gd name="T8" fmla="*/ 539 w 765"/>
                  <a:gd name="T9" fmla="*/ 567 h 624"/>
                  <a:gd name="T10" fmla="*/ 453 w 765"/>
                  <a:gd name="T11" fmla="*/ 595 h 624"/>
                  <a:gd name="T12" fmla="*/ 425 w 765"/>
                  <a:gd name="T13" fmla="*/ 595 h 624"/>
                  <a:gd name="T14" fmla="*/ 453 w 765"/>
                  <a:gd name="T15" fmla="*/ 539 h 624"/>
                  <a:gd name="T16" fmla="*/ 368 w 765"/>
                  <a:gd name="T17" fmla="*/ 539 h 624"/>
                  <a:gd name="T18" fmla="*/ 397 w 765"/>
                  <a:gd name="T19" fmla="*/ 397 h 624"/>
                  <a:gd name="T20" fmla="*/ 312 w 765"/>
                  <a:gd name="T21" fmla="*/ 312 h 624"/>
                  <a:gd name="T22" fmla="*/ 85 w 765"/>
                  <a:gd name="T23" fmla="*/ 312 h 624"/>
                  <a:gd name="T24" fmla="*/ 57 w 765"/>
                  <a:gd name="T25" fmla="*/ 284 h 624"/>
                  <a:gd name="T26" fmla="*/ 28 w 765"/>
                  <a:gd name="T27" fmla="*/ 284 h 624"/>
                  <a:gd name="T28" fmla="*/ 28 w 765"/>
                  <a:gd name="T29" fmla="*/ 199 h 624"/>
                  <a:gd name="T30" fmla="*/ 0 w 765"/>
                  <a:gd name="T31" fmla="*/ 170 h 624"/>
                  <a:gd name="T32" fmla="*/ 0 w 765"/>
                  <a:gd name="T33" fmla="*/ 142 h 624"/>
                  <a:gd name="T34" fmla="*/ 113 w 765"/>
                  <a:gd name="T35" fmla="*/ 85 h 624"/>
                  <a:gd name="T36" fmla="*/ 113 w 765"/>
                  <a:gd name="T37" fmla="*/ 0 h 624"/>
                  <a:gd name="T38" fmla="*/ 539 w 765"/>
                  <a:gd name="T39" fmla="*/ 0 h 624"/>
                  <a:gd name="T40" fmla="*/ 567 w 765"/>
                  <a:gd name="T41" fmla="*/ 28 h 624"/>
                  <a:gd name="T42" fmla="*/ 539 w 765"/>
                  <a:gd name="T43" fmla="*/ 85 h 624"/>
                  <a:gd name="T44" fmla="*/ 624 w 765"/>
                  <a:gd name="T45" fmla="*/ 114 h 624"/>
                  <a:gd name="T46" fmla="*/ 595 w 765"/>
                  <a:gd name="T47" fmla="*/ 199 h 624"/>
                  <a:gd name="T48" fmla="*/ 652 w 765"/>
                  <a:gd name="T49" fmla="*/ 340 h 624"/>
                  <a:gd name="T50" fmla="*/ 737 w 765"/>
                  <a:gd name="T51" fmla="*/ 369 h 624"/>
                  <a:gd name="T52" fmla="*/ 765 w 765"/>
                  <a:gd name="T53" fmla="*/ 510 h 624"/>
                  <a:gd name="T54" fmla="*/ 737 w 765"/>
                  <a:gd name="T55" fmla="*/ 539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65" h="624">
                    <a:moveTo>
                      <a:pt x="737" y="539"/>
                    </a:moveTo>
                    <a:lnTo>
                      <a:pt x="680" y="510"/>
                    </a:lnTo>
                    <a:lnTo>
                      <a:pt x="624" y="624"/>
                    </a:lnTo>
                    <a:lnTo>
                      <a:pt x="595" y="595"/>
                    </a:lnTo>
                    <a:lnTo>
                      <a:pt x="539" y="567"/>
                    </a:lnTo>
                    <a:lnTo>
                      <a:pt x="453" y="595"/>
                    </a:lnTo>
                    <a:lnTo>
                      <a:pt x="425" y="595"/>
                    </a:lnTo>
                    <a:lnTo>
                      <a:pt x="453" y="539"/>
                    </a:lnTo>
                    <a:lnTo>
                      <a:pt x="368" y="539"/>
                    </a:lnTo>
                    <a:lnTo>
                      <a:pt x="397" y="397"/>
                    </a:lnTo>
                    <a:lnTo>
                      <a:pt x="312" y="312"/>
                    </a:lnTo>
                    <a:lnTo>
                      <a:pt x="85" y="312"/>
                    </a:lnTo>
                    <a:lnTo>
                      <a:pt x="57" y="284"/>
                    </a:lnTo>
                    <a:lnTo>
                      <a:pt x="28" y="284"/>
                    </a:lnTo>
                    <a:lnTo>
                      <a:pt x="28" y="199"/>
                    </a:lnTo>
                    <a:lnTo>
                      <a:pt x="0" y="170"/>
                    </a:lnTo>
                    <a:lnTo>
                      <a:pt x="0" y="142"/>
                    </a:lnTo>
                    <a:lnTo>
                      <a:pt x="113" y="85"/>
                    </a:lnTo>
                    <a:lnTo>
                      <a:pt x="113" y="0"/>
                    </a:lnTo>
                    <a:lnTo>
                      <a:pt x="539" y="0"/>
                    </a:lnTo>
                    <a:lnTo>
                      <a:pt x="567" y="28"/>
                    </a:lnTo>
                    <a:lnTo>
                      <a:pt x="539" y="85"/>
                    </a:lnTo>
                    <a:lnTo>
                      <a:pt x="624" y="114"/>
                    </a:lnTo>
                    <a:lnTo>
                      <a:pt x="595" y="199"/>
                    </a:lnTo>
                    <a:lnTo>
                      <a:pt x="652" y="340"/>
                    </a:lnTo>
                    <a:lnTo>
                      <a:pt x="737" y="369"/>
                    </a:lnTo>
                    <a:lnTo>
                      <a:pt x="765" y="510"/>
                    </a:lnTo>
                    <a:lnTo>
                      <a:pt x="737" y="53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43" name="Freeform 749"/>
              <p:cNvSpPr>
                <a:spLocks/>
              </p:cNvSpPr>
              <p:nvPr/>
            </p:nvSpPr>
            <p:spPr bwMode="auto">
              <a:xfrm>
                <a:off x="9686925" y="3314700"/>
                <a:ext cx="989013" cy="1036638"/>
              </a:xfrm>
              <a:custGeom>
                <a:avLst/>
                <a:gdLst>
                  <a:gd name="T0" fmla="*/ 28 w 623"/>
                  <a:gd name="T1" fmla="*/ 0 h 653"/>
                  <a:gd name="T2" fmla="*/ 0 w 623"/>
                  <a:gd name="T3" fmla="*/ 57 h 653"/>
                  <a:gd name="T4" fmla="*/ 85 w 623"/>
                  <a:gd name="T5" fmla="*/ 86 h 653"/>
                  <a:gd name="T6" fmla="*/ 56 w 623"/>
                  <a:gd name="T7" fmla="*/ 171 h 653"/>
                  <a:gd name="T8" fmla="*/ 113 w 623"/>
                  <a:gd name="T9" fmla="*/ 312 h 653"/>
                  <a:gd name="T10" fmla="*/ 198 w 623"/>
                  <a:gd name="T11" fmla="*/ 341 h 653"/>
                  <a:gd name="T12" fmla="*/ 226 w 623"/>
                  <a:gd name="T13" fmla="*/ 482 h 653"/>
                  <a:gd name="T14" fmla="*/ 198 w 623"/>
                  <a:gd name="T15" fmla="*/ 511 h 653"/>
                  <a:gd name="T16" fmla="*/ 198 w 623"/>
                  <a:gd name="T17" fmla="*/ 539 h 653"/>
                  <a:gd name="T18" fmla="*/ 255 w 623"/>
                  <a:gd name="T19" fmla="*/ 567 h 653"/>
                  <a:gd name="T20" fmla="*/ 283 w 623"/>
                  <a:gd name="T21" fmla="*/ 511 h 653"/>
                  <a:gd name="T22" fmla="*/ 311 w 623"/>
                  <a:gd name="T23" fmla="*/ 511 h 653"/>
                  <a:gd name="T24" fmla="*/ 340 w 623"/>
                  <a:gd name="T25" fmla="*/ 567 h 653"/>
                  <a:gd name="T26" fmla="*/ 368 w 623"/>
                  <a:gd name="T27" fmla="*/ 539 h 653"/>
                  <a:gd name="T28" fmla="*/ 453 w 623"/>
                  <a:gd name="T29" fmla="*/ 596 h 653"/>
                  <a:gd name="T30" fmla="*/ 567 w 623"/>
                  <a:gd name="T31" fmla="*/ 653 h 653"/>
                  <a:gd name="T32" fmla="*/ 623 w 623"/>
                  <a:gd name="T33" fmla="*/ 653 h 653"/>
                  <a:gd name="T34" fmla="*/ 567 w 623"/>
                  <a:gd name="T35" fmla="*/ 596 h 653"/>
                  <a:gd name="T36" fmla="*/ 595 w 623"/>
                  <a:gd name="T37" fmla="*/ 539 h 653"/>
                  <a:gd name="T38" fmla="*/ 538 w 623"/>
                  <a:gd name="T39" fmla="*/ 511 h 653"/>
                  <a:gd name="T40" fmla="*/ 510 w 623"/>
                  <a:gd name="T41" fmla="*/ 511 h 653"/>
                  <a:gd name="T42" fmla="*/ 510 w 623"/>
                  <a:gd name="T43" fmla="*/ 482 h 653"/>
                  <a:gd name="T44" fmla="*/ 453 w 623"/>
                  <a:gd name="T45" fmla="*/ 454 h 653"/>
                  <a:gd name="T46" fmla="*/ 453 w 623"/>
                  <a:gd name="T47" fmla="*/ 426 h 653"/>
                  <a:gd name="T48" fmla="*/ 481 w 623"/>
                  <a:gd name="T49" fmla="*/ 397 h 653"/>
                  <a:gd name="T50" fmla="*/ 453 w 623"/>
                  <a:gd name="T51" fmla="*/ 397 h 653"/>
                  <a:gd name="T52" fmla="*/ 425 w 623"/>
                  <a:gd name="T53" fmla="*/ 369 h 653"/>
                  <a:gd name="T54" fmla="*/ 510 w 623"/>
                  <a:gd name="T55" fmla="*/ 312 h 653"/>
                  <a:gd name="T56" fmla="*/ 538 w 623"/>
                  <a:gd name="T57" fmla="*/ 284 h 653"/>
                  <a:gd name="T58" fmla="*/ 510 w 623"/>
                  <a:gd name="T59" fmla="*/ 256 h 653"/>
                  <a:gd name="T60" fmla="*/ 425 w 623"/>
                  <a:gd name="T61" fmla="*/ 284 h 653"/>
                  <a:gd name="T62" fmla="*/ 340 w 623"/>
                  <a:gd name="T63" fmla="*/ 256 h 653"/>
                  <a:gd name="T64" fmla="*/ 368 w 623"/>
                  <a:gd name="T65" fmla="*/ 171 h 653"/>
                  <a:gd name="T66" fmla="*/ 340 w 623"/>
                  <a:gd name="T67" fmla="*/ 86 h 653"/>
                  <a:gd name="T68" fmla="*/ 255 w 623"/>
                  <a:gd name="T69" fmla="*/ 86 h 653"/>
                  <a:gd name="T70" fmla="*/ 198 w 623"/>
                  <a:gd name="T71" fmla="*/ 57 h 653"/>
                  <a:gd name="T72" fmla="*/ 113 w 623"/>
                  <a:gd name="T73" fmla="*/ 57 h 653"/>
                  <a:gd name="T74" fmla="*/ 28 w 623"/>
                  <a:gd name="T75" fmla="*/ 0 h 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23" h="653">
                    <a:moveTo>
                      <a:pt x="28" y="0"/>
                    </a:moveTo>
                    <a:lnTo>
                      <a:pt x="0" y="57"/>
                    </a:lnTo>
                    <a:lnTo>
                      <a:pt x="85" y="86"/>
                    </a:lnTo>
                    <a:lnTo>
                      <a:pt x="56" y="171"/>
                    </a:lnTo>
                    <a:lnTo>
                      <a:pt x="113" y="312"/>
                    </a:lnTo>
                    <a:lnTo>
                      <a:pt x="198" y="341"/>
                    </a:lnTo>
                    <a:lnTo>
                      <a:pt x="226" y="482"/>
                    </a:lnTo>
                    <a:lnTo>
                      <a:pt x="198" y="511"/>
                    </a:lnTo>
                    <a:lnTo>
                      <a:pt x="198" y="539"/>
                    </a:lnTo>
                    <a:lnTo>
                      <a:pt x="255" y="567"/>
                    </a:lnTo>
                    <a:lnTo>
                      <a:pt x="283" y="511"/>
                    </a:lnTo>
                    <a:lnTo>
                      <a:pt x="311" y="511"/>
                    </a:lnTo>
                    <a:lnTo>
                      <a:pt x="340" y="567"/>
                    </a:lnTo>
                    <a:lnTo>
                      <a:pt x="368" y="539"/>
                    </a:lnTo>
                    <a:lnTo>
                      <a:pt x="453" y="596"/>
                    </a:lnTo>
                    <a:lnTo>
                      <a:pt x="567" y="653"/>
                    </a:lnTo>
                    <a:lnTo>
                      <a:pt x="623" y="653"/>
                    </a:lnTo>
                    <a:lnTo>
                      <a:pt x="567" y="596"/>
                    </a:lnTo>
                    <a:lnTo>
                      <a:pt x="595" y="539"/>
                    </a:lnTo>
                    <a:lnTo>
                      <a:pt x="538" y="511"/>
                    </a:lnTo>
                    <a:lnTo>
                      <a:pt x="510" y="511"/>
                    </a:lnTo>
                    <a:lnTo>
                      <a:pt x="510" y="482"/>
                    </a:lnTo>
                    <a:lnTo>
                      <a:pt x="453" y="454"/>
                    </a:lnTo>
                    <a:lnTo>
                      <a:pt x="453" y="426"/>
                    </a:lnTo>
                    <a:lnTo>
                      <a:pt x="481" y="397"/>
                    </a:lnTo>
                    <a:lnTo>
                      <a:pt x="453" y="397"/>
                    </a:lnTo>
                    <a:lnTo>
                      <a:pt x="425" y="369"/>
                    </a:lnTo>
                    <a:lnTo>
                      <a:pt x="510" y="312"/>
                    </a:lnTo>
                    <a:lnTo>
                      <a:pt x="538" y="284"/>
                    </a:lnTo>
                    <a:lnTo>
                      <a:pt x="510" y="256"/>
                    </a:lnTo>
                    <a:lnTo>
                      <a:pt x="425" y="284"/>
                    </a:lnTo>
                    <a:lnTo>
                      <a:pt x="340" y="256"/>
                    </a:lnTo>
                    <a:lnTo>
                      <a:pt x="368" y="171"/>
                    </a:lnTo>
                    <a:lnTo>
                      <a:pt x="340" y="86"/>
                    </a:lnTo>
                    <a:lnTo>
                      <a:pt x="255" y="86"/>
                    </a:lnTo>
                    <a:lnTo>
                      <a:pt x="198" y="57"/>
                    </a:lnTo>
                    <a:lnTo>
                      <a:pt x="113" y="57"/>
                    </a:lnTo>
                    <a:lnTo>
                      <a:pt x="28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44" name="Freeform 750"/>
              <p:cNvSpPr>
                <a:spLocks/>
              </p:cNvSpPr>
              <p:nvPr/>
            </p:nvSpPr>
            <p:spPr bwMode="auto">
              <a:xfrm>
                <a:off x="10226675" y="3000375"/>
                <a:ext cx="1530350" cy="1260475"/>
              </a:xfrm>
              <a:custGeom>
                <a:avLst/>
                <a:gdLst>
                  <a:gd name="T0" fmla="*/ 139 w 964"/>
                  <a:gd name="T1" fmla="*/ 597 h 794"/>
                  <a:gd name="T2" fmla="*/ 397 w 964"/>
                  <a:gd name="T3" fmla="*/ 624 h 794"/>
                  <a:gd name="T4" fmla="*/ 453 w 964"/>
                  <a:gd name="T5" fmla="*/ 680 h 794"/>
                  <a:gd name="T6" fmla="*/ 397 w 964"/>
                  <a:gd name="T7" fmla="*/ 709 h 794"/>
                  <a:gd name="T8" fmla="*/ 453 w 964"/>
                  <a:gd name="T9" fmla="*/ 765 h 794"/>
                  <a:gd name="T10" fmla="*/ 595 w 964"/>
                  <a:gd name="T11" fmla="*/ 737 h 794"/>
                  <a:gd name="T12" fmla="*/ 623 w 964"/>
                  <a:gd name="T13" fmla="*/ 794 h 794"/>
                  <a:gd name="T14" fmla="*/ 652 w 964"/>
                  <a:gd name="T15" fmla="*/ 737 h 794"/>
                  <a:gd name="T16" fmla="*/ 680 w 964"/>
                  <a:gd name="T17" fmla="*/ 737 h 794"/>
                  <a:gd name="T18" fmla="*/ 595 w 964"/>
                  <a:gd name="T19" fmla="*/ 595 h 794"/>
                  <a:gd name="T20" fmla="*/ 652 w 964"/>
                  <a:gd name="T21" fmla="*/ 567 h 794"/>
                  <a:gd name="T22" fmla="*/ 680 w 964"/>
                  <a:gd name="T23" fmla="*/ 595 h 794"/>
                  <a:gd name="T24" fmla="*/ 737 w 964"/>
                  <a:gd name="T25" fmla="*/ 510 h 794"/>
                  <a:gd name="T26" fmla="*/ 822 w 964"/>
                  <a:gd name="T27" fmla="*/ 510 h 794"/>
                  <a:gd name="T28" fmla="*/ 907 w 964"/>
                  <a:gd name="T29" fmla="*/ 454 h 794"/>
                  <a:gd name="T30" fmla="*/ 935 w 964"/>
                  <a:gd name="T31" fmla="*/ 510 h 794"/>
                  <a:gd name="T32" fmla="*/ 964 w 964"/>
                  <a:gd name="T33" fmla="*/ 454 h 794"/>
                  <a:gd name="T34" fmla="*/ 907 w 964"/>
                  <a:gd name="T35" fmla="*/ 397 h 794"/>
                  <a:gd name="T36" fmla="*/ 850 w 964"/>
                  <a:gd name="T37" fmla="*/ 227 h 794"/>
                  <a:gd name="T38" fmla="*/ 879 w 964"/>
                  <a:gd name="T39" fmla="*/ 198 h 794"/>
                  <a:gd name="T40" fmla="*/ 822 w 964"/>
                  <a:gd name="T41" fmla="*/ 170 h 794"/>
                  <a:gd name="T42" fmla="*/ 708 w 964"/>
                  <a:gd name="T43" fmla="*/ 227 h 794"/>
                  <a:gd name="T44" fmla="*/ 652 w 964"/>
                  <a:gd name="T45" fmla="*/ 198 h 794"/>
                  <a:gd name="T46" fmla="*/ 652 w 964"/>
                  <a:gd name="T47" fmla="*/ 113 h 794"/>
                  <a:gd name="T48" fmla="*/ 708 w 964"/>
                  <a:gd name="T49" fmla="*/ 85 h 794"/>
                  <a:gd name="T50" fmla="*/ 680 w 964"/>
                  <a:gd name="T51" fmla="*/ 28 h 794"/>
                  <a:gd name="T52" fmla="*/ 595 w 964"/>
                  <a:gd name="T53" fmla="*/ 85 h 794"/>
                  <a:gd name="T54" fmla="*/ 510 w 964"/>
                  <a:gd name="T55" fmla="*/ 85 h 794"/>
                  <a:gd name="T56" fmla="*/ 425 w 964"/>
                  <a:gd name="T57" fmla="*/ 113 h 794"/>
                  <a:gd name="T58" fmla="*/ 340 w 964"/>
                  <a:gd name="T59" fmla="*/ 113 h 794"/>
                  <a:gd name="T60" fmla="*/ 283 w 964"/>
                  <a:gd name="T61" fmla="*/ 28 h 794"/>
                  <a:gd name="T62" fmla="*/ 227 w 964"/>
                  <a:gd name="T63" fmla="*/ 0 h 794"/>
                  <a:gd name="T64" fmla="*/ 170 w 964"/>
                  <a:gd name="T65" fmla="*/ 57 h 794"/>
                  <a:gd name="T66" fmla="*/ 113 w 964"/>
                  <a:gd name="T67" fmla="*/ 28 h 794"/>
                  <a:gd name="T68" fmla="*/ 113 w 964"/>
                  <a:gd name="T69" fmla="*/ 113 h 794"/>
                  <a:gd name="T70" fmla="*/ 198 w 964"/>
                  <a:gd name="T71" fmla="*/ 170 h 794"/>
                  <a:gd name="T72" fmla="*/ 141 w 964"/>
                  <a:gd name="T73" fmla="*/ 255 h 794"/>
                  <a:gd name="T74" fmla="*/ 141 w 964"/>
                  <a:gd name="T75" fmla="*/ 312 h 794"/>
                  <a:gd name="T76" fmla="*/ 28 w 964"/>
                  <a:gd name="T77" fmla="*/ 369 h 794"/>
                  <a:gd name="T78" fmla="*/ 0 w 964"/>
                  <a:gd name="T79" fmla="*/ 454 h 794"/>
                  <a:gd name="T80" fmla="*/ 85 w 964"/>
                  <a:gd name="T81" fmla="*/ 482 h 794"/>
                  <a:gd name="T82" fmla="*/ 170 w 964"/>
                  <a:gd name="T83" fmla="*/ 454 h 794"/>
                  <a:gd name="T84" fmla="*/ 198 w 964"/>
                  <a:gd name="T85" fmla="*/ 482 h 794"/>
                  <a:gd name="T86" fmla="*/ 170 w 964"/>
                  <a:gd name="T87" fmla="*/ 510 h 794"/>
                  <a:gd name="T88" fmla="*/ 85 w 964"/>
                  <a:gd name="T89" fmla="*/ 567 h 794"/>
                  <a:gd name="T90" fmla="*/ 113 w 964"/>
                  <a:gd name="T91" fmla="*/ 595 h 794"/>
                  <a:gd name="T92" fmla="*/ 139 w 964"/>
                  <a:gd name="T93" fmla="*/ 59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64" h="794">
                    <a:moveTo>
                      <a:pt x="139" y="597"/>
                    </a:moveTo>
                    <a:lnTo>
                      <a:pt x="397" y="624"/>
                    </a:lnTo>
                    <a:lnTo>
                      <a:pt x="453" y="680"/>
                    </a:lnTo>
                    <a:lnTo>
                      <a:pt x="397" y="709"/>
                    </a:lnTo>
                    <a:lnTo>
                      <a:pt x="453" y="765"/>
                    </a:lnTo>
                    <a:lnTo>
                      <a:pt x="595" y="737"/>
                    </a:lnTo>
                    <a:lnTo>
                      <a:pt x="623" y="794"/>
                    </a:lnTo>
                    <a:lnTo>
                      <a:pt x="652" y="737"/>
                    </a:lnTo>
                    <a:lnTo>
                      <a:pt x="680" y="737"/>
                    </a:lnTo>
                    <a:lnTo>
                      <a:pt x="595" y="595"/>
                    </a:lnTo>
                    <a:lnTo>
                      <a:pt x="652" y="567"/>
                    </a:lnTo>
                    <a:lnTo>
                      <a:pt x="680" y="595"/>
                    </a:lnTo>
                    <a:lnTo>
                      <a:pt x="737" y="510"/>
                    </a:lnTo>
                    <a:lnTo>
                      <a:pt x="822" y="510"/>
                    </a:lnTo>
                    <a:lnTo>
                      <a:pt x="907" y="454"/>
                    </a:lnTo>
                    <a:lnTo>
                      <a:pt x="935" y="510"/>
                    </a:lnTo>
                    <a:lnTo>
                      <a:pt x="964" y="454"/>
                    </a:lnTo>
                    <a:lnTo>
                      <a:pt x="907" y="397"/>
                    </a:lnTo>
                    <a:lnTo>
                      <a:pt x="850" y="227"/>
                    </a:lnTo>
                    <a:lnTo>
                      <a:pt x="879" y="198"/>
                    </a:lnTo>
                    <a:lnTo>
                      <a:pt x="822" y="170"/>
                    </a:lnTo>
                    <a:lnTo>
                      <a:pt x="708" y="227"/>
                    </a:lnTo>
                    <a:lnTo>
                      <a:pt x="652" y="198"/>
                    </a:lnTo>
                    <a:lnTo>
                      <a:pt x="652" y="113"/>
                    </a:lnTo>
                    <a:lnTo>
                      <a:pt x="708" y="85"/>
                    </a:lnTo>
                    <a:lnTo>
                      <a:pt x="680" y="28"/>
                    </a:lnTo>
                    <a:lnTo>
                      <a:pt x="595" y="85"/>
                    </a:lnTo>
                    <a:lnTo>
                      <a:pt x="510" y="85"/>
                    </a:lnTo>
                    <a:lnTo>
                      <a:pt x="425" y="113"/>
                    </a:lnTo>
                    <a:lnTo>
                      <a:pt x="340" y="113"/>
                    </a:lnTo>
                    <a:lnTo>
                      <a:pt x="283" y="28"/>
                    </a:lnTo>
                    <a:lnTo>
                      <a:pt x="227" y="0"/>
                    </a:lnTo>
                    <a:lnTo>
                      <a:pt x="170" y="57"/>
                    </a:lnTo>
                    <a:lnTo>
                      <a:pt x="113" y="28"/>
                    </a:lnTo>
                    <a:lnTo>
                      <a:pt x="113" y="113"/>
                    </a:lnTo>
                    <a:lnTo>
                      <a:pt x="198" y="170"/>
                    </a:lnTo>
                    <a:lnTo>
                      <a:pt x="141" y="255"/>
                    </a:lnTo>
                    <a:lnTo>
                      <a:pt x="141" y="312"/>
                    </a:lnTo>
                    <a:lnTo>
                      <a:pt x="28" y="369"/>
                    </a:lnTo>
                    <a:lnTo>
                      <a:pt x="0" y="454"/>
                    </a:lnTo>
                    <a:lnTo>
                      <a:pt x="85" y="482"/>
                    </a:lnTo>
                    <a:lnTo>
                      <a:pt x="170" y="454"/>
                    </a:lnTo>
                    <a:lnTo>
                      <a:pt x="198" y="482"/>
                    </a:lnTo>
                    <a:lnTo>
                      <a:pt x="170" y="510"/>
                    </a:lnTo>
                    <a:lnTo>
                      <a:pt x="85" y="567"/>
                    </a:lnTo>
                    <a:lnTo>
                      <a:pt x="113" y="595"/>
                    </a:lnTo>
                    <a:lnTo>
                      <a:pt x="139" y="5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45" name="Freeform 751"/>
              <p:cNvSpPr>
                <a:spLocks/>
              </p:cNvSpPr>
              <p:nvPr/>
            </p:nvSpPr>
            <p:spPr bwMode="auto">
              <a:xfrm>
                <a:off x="10406063" y="3944938"/>
                <a:ext cx="809625" cy="495300"/>
              </a:xfrm>
              <a:custGeom>
                <a:avLst/>
                <a:gdLst>
                  <a:gd name="T0" fmla="*/ 482 w 510"/>
                  <a:gd name="T1" fmla="*/ 142 h 312"/>
                  <a:gd name="T2" fmla="*/ 340 w 510"/>
                  <a:gd name="T3" fmla="*/ 170 h 312"/>
                  <a:gd name="T4" fmla="*/ 284 w 510"/>
                  <a:gd name="T5" fmla="*/ 114 h 312"/>
                  <a:gd name="T6" fmla="*/ 340 w 510"/>
                  <a:gd name="T7" fmla="*/ 85 h 312"/>
                  <a:gd name="T8" fmla="*/ 284 w 510"/>
                  <a:gd name="T9" fmla="*/ 29 h 312"/>
                  <a:gd name="T10" fmla="*/ 28 w 510"/>
                  <a:gd name="T11" fmla="*/ 0 h 312"/>
                  <a:gd name="T12" fmla="*/ 0 w 510"/>
                  <a:gd name="T13" fmla="*/ 29 h 312"/>
                  <a:gd name="T14" fmla="*/ 0 w 510"/>
                  <a:gd name="T15" fmla="*/ 57 h 312"/>
                  <a:gd name="T16" fmla="*/ 57 w 510"/>
                  <a:gd name="T17" fmla="*/ 85 h 312"/>
                  <a:gd name="T18" fmla="*/ 57 w 510"/>
                  <a:gd name="T19" fmla="*/ 114 h 312"/>
                  <a:gd name="T20" fmla="*/ 85 w 510"/>
                  <a:gd name="T21" fmla="*/ 114 h 312"/>
                  <a:gd name="T22" fmla="*/ 142 w 510"/>
                  <a:gd name="T23" fmla="*/ 142 h 312"/>
                  <a:gd name="T24" fmla="*/ 114 w 510"/>
                  <a:gd name="T25" fmla="*/ 199 h 312"/>
                  <a:gd name="T26" fmla="*/ 170 w 510"/>
                  <a:gd name="T27" fmla="*/ 256 h 312"/>
                  <a:gd name="T28" fmla="*/ 199 w 510"/>
                  <a:gd name="T29" fmla="*/ 312 h 312"/>
                  <a:gd name="T30" fmla="*/ 227 w 510"/>
                  <a:gd name="T31" fmla="*/ 312 h 312"/>
                  <a:gd name="T32" fmla="*/ 255 w 510"/>
                  <a:gd name="T33" fmla="*/ 284 h 312"/>
                  <a:gd name="T34" fmla="*/ 312 w 510"/>
                  <a:gd name="T35" fmla="*/ 284 h 312"/>
                  <a:gd name="T36" fmla="*/ 340 w 510"/>
                  <a:gd name="T37" fmla="*/ 256 h 312"/>
                  <a:gd name="T38" fmla="*/ 482 w 510"/>
                  <a:gd name="T39" fmla="*/ 284 h 312"/>
                  <a:gd name="T40" fmla="*/ 510 w 510"/>
                  <a:gd name="T41" fmla="*/ 199 h 312"/>
                  <a:gd name="T42" fmla="*/ 482 w 510"/>
                  <a:gd name="T43" fmla="*/ 14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0" h="312">
                    <a:moveTo>
                      <a:pt x="482" y="142"/>
                    </a:moveTo>
                    <a:lnTo>
                      <a:pt x="340" y="170"/>
                    </a:lnTo>
                    <a:lnTo>
                      <a:pt x="284" y="114"/>
                    </a:lnTo>
                    <a:lnTo>
                      <a:pt x="340" y="85"/>
                    </a:lnTo>
                    <a:lnTo>
                      <a:pt x="284" y="29"/>
                    </a:lnTo>
                    <a:lnTo>
                      <a:pt x="28" y="0"/>
                    </a:lnTo>
                    <a:lnTo>
                      <a:pt x="0" y="29"/>
                    </a:lnTo>
                    <a:lnTo>
                      <a:pt x="0" y="57"/>
                    </a:lnTo>
                    <a:lnTo>
                      <a:pt x="57" y="85"/>
                    </a:lnTo>
                    <a:lnTo>
                      <a:pt x="57" y="114"/>
                    </a:lnTo>
                    <a:lnTo>
                      <a:pt x="85" y="114"/>
                    </a:lnTo>
                    <a:lnTo>
                      <a:pt x="142" y="142"/>
                    </a:lnTo>
                    <a:lnTo>
                      <a:pt x="114" y="199"/>
                    </a:lnTo>
                    <a:lnTo>
                      <a:pt x="170" y="256"/>
                    </a:lnTo>
                    <a:lnTo>
                      <a:pt x="199" y="312"/>
                    </a:lnTo>
                    <a:lnTo>
                      <a:pt x="227" y="312"/>
                    </a:lnTo>
                    <a:lnTo>
                      <a:pt x="255" y="284"/>
                    </a:lnTo>
                    <a:lnTo>
                      <a:pt x="312" y="284"/>
                    </a:lnTo>
                    <a:lnTo>
                      <a:pt x="340" y="256"/>
                    </a:lnTo>
                    <a:lnTo>
                      <a:pt x="482" y="284"/>
                    </a:lnTo>
                    <a:lnTo>
                      <a:pt x="510" y="199"/>
                    </a:lnTo>
                    <a:lnTo>
                      <a:pt x="482" y="14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46" name="Freeform 752"/>
              <p:cNvSpPr>
                <a:spLocks/>
              </p:cNvSpPr>
              <p:nvPr/>
            </p:nvSpPr>
            <p:spPr bwMode="auto">
              <a:xfrm>
                <a:off x="10001250" y="4260850"/>
                <a:ext cx="674688" cy="584200"/>
              </a:xfrm>
              <a:custGeom>
                <a:avLst/>
                <a:gdLst>
                  <a:gd name="T0" fmla="*/ 369 w 425"/>
                  <a:gd name="T1" fmla="*/ 57 h 368"/>
                  <a:gd name="T2" fmla="*/ 340 w 425"/>
                  <a:gd name="T3" fmla="*/ 142 h 368"/>
                  <a:gd name="T4" fmla="*/ 397 w 425"/>
                  <a:gd name="T5" fmla="*/ 198 h 368"/>
                  <a:gd name="T6" fmla="*/ 425 w 425"/>
                  <a:gd name="T7" fmla="*/ 312 h 368"/>
                  <a:gd name="T8" fmla="*/ 369 w 425"/>
                  <a:gd name="T9" fmla="*/ 368 h 368"/>
                  <a:gd name="T10" fmla="*/ 312 w 425"/>
                  <a:gd name="T11" fmla="*/ 340 h 368"/>
                  <a:gd name="T12" fmla="*/ 198 w 425"/>
                  <a:gd name="T13" fmla="*/ 340 h 368"/>
                  <a:gd name="T14" fmla="*/ 198 w 425"/>
                  <a:gd name="T15" fmla="*/ 255 h 368"/>
                  <a:gd name="T16" fmla="*/ 85 w 425"/>
                  <a:gd name="T17" fmla="*/ 255 h 368"/>
                  <a:gd name="T18" fmla="*/ 0 w 425"/>
                  <a:gd name="T19" fmla="*/ 198 h 368"/>
                  <a:gd name="T20" fmla="*/ 0 w 425"/>
                  <a:gd name="T21" fmla="*/ 170 h 368"/>
                  <a:gd name="T22" fmla="*/ 57 w 425"/>
                  <a:gd name="T23" fmla="*/ 170 h 368"/>
                  <a:gd name="T24" fmla="*/ 28 w 425"/>
                  <a:gd name="T25" fmla="*/ 113 h 368"/>
                  <a:gd name="T26" fmla="*/ 57 w 425"/>
                  <a:gd name="T27" fmla="*/ 85 h 368"/>
                  <a:gd name="T28" fmla="*/ 142 w 425"/>
                  <a:gd name="T29" fmla="*/ 113 h 368"/>
                  <a:gd name="T30" fmla="*/ 142 w 425"/>
                  <a:gd name="T31" fmla="*/ 57 h 368"/>
                  <a:gd name="T32" fmla="*/ 170 w 425"/>
                  <a:gd name="T33" fmla="*/ 57 h 368"/>
                  <a:gd name="T34" fmla="*/ 198 w 425"/>
                  <a:gd name="T35" fmla="*/ 0 h 368"/>
                  <a:gd name="T36" fmla="*/ 227 w 425"/>
                  <a:gd name="T37" fmla="*/ 28 h 368"/>
                  <a:gd name="T38" fmla="*/ 255 w 425"/>
                  <a:gd name="T39" fmla="*/ 0 h 368"/>
                  <a:gd name="T40" fmla="*/ 369 w 425"/>
                  <a:gd name="T41" fmla="*/ 57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5" h="368">
                    <a:moveTo>
                      <a:pt x="369" y="57"/>
                    </a:moveTo>
                    <a:lnTo>
                      <a:pt x="340" y="142"/>
                    </a:lnTo>
                    <a:lnTo>
                      <a:pt x="397" y="198"/>
                    </a:lnTo>
                    <a:lnTo>
                      <a:pt x="425" y="312"/>
                    </a:lnTo>
                    <a:lnTo>
                      <a:pt x="369" y="368"/>
                    </a:lnTo>
                    <a:lnTo>
                      <a:pt x="312" y="340"/>
                    </a:lnTo>
                    <a:lnTo>
                      <a:pt x="198" y="340"/>
                    </a:lnTo>
                    <a:lnTo>
                      <a:pt x="198" y="255"/>
                    </a:lnTo>
                    <a:lnTo>
                      <a:pt x="85" y="255"/>
                    </a:lnTo>
                    <a:lnTo>
                      <a:pt x="0" y="198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28" y="113"/>
                    </a:lnTo>
                    <a:lnTo>
                      <a:pt x="57" y="85"/>
                    </a:lnTo>
                    <a:lnTo>
                      <a:pt x="142" y="113"/>
                    </a:lnTo>
                    <a:lnTo>
                      <a:pt x="142" y="57"/>
                    </a:lnTo>
                    <a:lnTo>
                      <a:pt x="170" y="57"/>
                    </a:lnTo>
                    <a:lnTo>
                      <a:pt x="198" y="0"/>
                    </a:lnTo>
                    <a:lnTo>
                      <a:pt x="227" y="28"/>
                    </a:lnTo>
                    <a:lnTo>
                      <a:pt x="255" y="0"/>
                    </a:lnTo>
                    <a:lnTo>
                      <a:pt x="369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47" name="Freeform 754"/>
              <p:cNvSpPr>
                <a:spLocks/>
              </p:cNvSpPr>
              <p:nvPr/>
            </p:nvSpPr>
            <p:spPr bwMode="auto">
              <a:xfrm>
                <a:off x="10541000" y="4351338"/>
                <a:ext cx="630238" cy="628650"/>
              </a:xfrm>
              <a:custGeom>
                <a:avLst/>
                <a:gdLst>
                  <a:gd name="T0" fmla="*/ 397 w 397"/>
                  <a:gd name="T1" fmla="*/ 28 h 396"/>
                  <a:gd name="T2" fmla="*/ 227 w 397"/>
                  <a:gd name="T3" fmla="*/ 311 h 396"/>
                  <a:gd name="T4" fmla="*/ 227 w 397"/>
                  <a:gd name="T5" fmla="*/ 396 h 396"/>
                  <a:gd name="T6" fmla="*/ 170 w 397"/>
                  <a:gd name="T7" fmla="*/ 396 h 396"/>
                  <a:gd name="T8" fmla="*/ 142 w 397"/>
                  <a:gd name="T9" fmla="*/ 340 h 396"/>
                  <a:gd name="T10" fmla="*/ 142 w 397"/>
                  <a:gd name="T11" fmla="*/ 283 h 396"/>
                  <a:gd name="T12" fmla="*/ 85 w 397"/>
                  <a:gd name="T13" fmla="*/ 255 h 396"/>
                  <a:gd name="T14" fmla="*/ 57 w 397"/>
                  <a:gd name="T15" fmla="*/ 141 h 396"/>
                  <a:gd name="T16" fmla="*/ 0 w 397"/>
                  <a:gd name="T17" fmla="*/ 85 h 396"/>
                  <a:gd name="T18" fmla="*/ 29 w 397"/>
                  <a:gd name="T19" fmla="*/ 0 h 396"/>
                  <a:gd name="T20" fmla="*/ 85 w 397"/>
                  <a:gd name="T21" fmla="*/ 0 h 396"/>
                  <a:gd name="T22" fmla="*/ 114 w 397"/>
                  <a:gd name="T23" fmla="*/ 56 h 396"/>
                  <a:gd name="T24" fmla="*/ 142 w 397"/>
                  <a:gd name="T25" fmla="*/ 56 h 396"/>
                  <a:gd name="T26" fmla="*/ 170 w 397"/>
                  <a:gd name="T27" fmla="*/ 28 h 396"/>
                  <a:gd name="T28" fmla="*/ 227 w 397"/>
                  <a:gd name="T29" fmla="*/ 28 h 396"/>
                  <a:gd name="T30" fmla="*/ 255 w 397"/>
                  <a:gd name="T31" fmla="*/ 0 h 396"/>
                  <a:gd name="T32" fmla="*/ 397 w 397"/>
                  <a:gd name="T33" fmla="*/ 28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7" h="396">
                    <a:moveTo>
                      <a:pt x="397" y="28"/>
                    </a:moveTo>
                    <a:lnTo>
                      <a:pt x="227" y="311"/>
                    </a:lnTo>
                    <a:lnTo>
                      <a:pt x="227" y="396"/>
                    </a:lnTo>
                    <a:lnTo>
                      <a:pt x="170" y="396"/>
                    </a:lnTo>
                    <a:lnTo>
                      <a:pt x="142" y="340"/>
                    </a:lnTo>
                    <a:lnTo>
                      <a:pt x="142" y="283"/>
                    </a:lnTo>
                    <a:lnTo>
                      <a:pt x="85" y="255"/>
                    </a:lnTo>
                    <a:lnTo>
                      <a:pt x="57" y="141"/>
                    </a:lnTo>
                    <a:lnTo>
                      <a:pt x="0" y="85"/>
                    </a:lnTo>
                    <a:lnTo>
                      <a:pt x="29" y="0"/>
                    </a:lnTo>
                    <a:lnTo>
                      <a:pt x="85" y="0"/>
                    </a:lnTo>
                    <a:lnTo>
                      <a:pt x="114" y="56"/>
                    </a:lnTo>
                    <a:lnTo>
                      <a:pt x="142" y="56"/>
                    </a:lnTo>
                    <a:lnTo>
                      <a:pt x="170" y="28"/>
                    </a:lnTo>
                    <a:lnTo>
                      <a:pt x="227" y="28"/>
                    </a:lnTo>
                    <a:lnTo>
                      <a:pt x="255" y="0"/>
                    </a:lnTo>
                    <a:lnTo>
                      <a:pt x="397" y="2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48" name="Freeform 755"/>
              <p:cNvSpPr>
                <a:spLocks/>
              </p:cNvSpPr>
              <p:nvPr/>
            </p:nvSpPr>
            <p:spPr bwMode="auto">
              <a:xfrm>
                <a:off x="10136188" y="4756150"/>
                <a:ext cx="630237" cy="584200"/>
              </a:xfrm>
              <a:custGeom>
                <a:avLst/>
                <a:gdLst>
                  <a:gd name="T0" fmla="*/ 397 w 397"/>
                  <a:gd name="T1" fmla="*/ 85 h 368"/>
                  <a:gd name="T2" fmla="*/ 369 w 397"/>
                  <a:gd name="T3" fmla="*/ 170 h 368"/>
                  <a:gd name="T4" fmla="*/ 284 w 397"/>
                  <a:gd name="T5" fmla="*/ 283 h 368"/>
                  <a:gd name="T6" fmla="*/ 255 w 397"/>
                  <a:gd name="T7" fmla="*/ 283 h 368"/>
                  <a:gd name="T8" fmla="*/ 255 w 397"/>
                  <a:gd name="T9" fmla="*/ 368 h 368"/>
                  <a:gd name="T10" fmla="*/ 170 w 397"/>
                  <a:gd name="T11" fmla="*/ 311 h 368"/>
                  <a:gd name="T12" fmla="*/ 113 w 397"/>
                  <a:gd name="T13" fmla="*/ 311 h 368"/>
                  <a:gd name="T14" fmla="*/ 57 w 397"/>
                  <a:gd name="T15" fmla="*/ 255 h 368"/>
                  <a:gd name="T16" fmla="*/ 0 w 397"/>
                  <a:gd name="T17" fmla="*/ 226 h 368"/>
                  <a:gd name="T18" fmla="*/ 28 w 397"/>
                  <a:gd name="T19" fmla="*/ 113 h 368"/>
                  <a:gd name="T20" fmla="*/ 113 w 397"/>
                  <a:gd name="T21" fmla="*/ 28 h 368"/>
                  <a:gd name="T22" fmla="*/ 227 w 397"/>
                  <a:gd name="T23" fmla="*/ 28 h 368"/>
                  <a:gd name="T24" fmla="*/ 284 w 397"/>
                  <a:gd name="T25" fmla="*/ 56 h 368"/>
                  <a:gd name="T26" fmla="*/ 340 w 397"/>
                  <a:gd name="T27" fmla="*/ 0 h 368"/>
                  <a:gd name="T28" fmla="*/ 397 w 397"/>
                  <a:gd name="T29" fmla="*/ 28 h 368"/>
                  <a:gd name="T30" fmla="*/ 397 w 397"/>
                  <a:gd name="T31" fmla="*/ 85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7" h="368">
                    <a:moveTo>
                      <a:pt x="397" y="85"/>
                    </a:moveTo>
                    <a:lnTo>
                      <a:pt x="369" y="170"/>
                    </a:lnTo>
                    <a:lnTo>
                      <a:pt x="284" y="283"/>
                    </a:lnTo>
                    <a:lnTo>
                      <a:pt x="255" y="283"/>
                    </a:lnTo>
                    <a:lnTo>
                      <a:pt x="255" y="368"/>
                    </a:lnTo>
                    <a:lnTo>
                      <a:pt x="170" y="311"/>
                    </a:lnTo>
                    <a:lnTo>
                      <a:pt x="113" y="311"/>
                    </a:lnTo>
                    <a:lnTo>
                      <a:pt x="57" y="255"/>
                    </a:lnTo>
                    <a:lnTo>
                      <a:pt x="0" y="226"/>
                    </a:lnTo>
                    <a:lnTo>
                      <a:pt x="28" y="113"/>
                    </a:lnTo>
                    <a:lnTo>
                      <a:pt x="113" y="28"/>
                    </a:lnTo>
                    <a:lnTo>
                      <a:pt x="227" y="28"/>
                    </a:lnTo>
                    <a:lnTo>
                      <a:pt x="284" y="56"/>
                    </a:lnTo>
                    <a:lnTo>
                      <a:pt x="340" y="0"/>
                    </a:lnTo>
                    <a:lnTo>
                      <a:pt x="397" y="28"/>
                    </a:lnTo>
                    <a:lnTo>
                      <a:pt x="397" y="8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49" name="Freeform 756"/>
              <p:cNvSpPr>
                <a:spLocks/>
              </p:cNvSpPr>
              <p:nvPr/>
            </p:nvSpPr>
            <p:spPr bwMode="auto">
              <a:xfrm>
                <a:off x="10496550" y="4891088"/>
                <a:ext cx="449263" cy="765175"/>
              </a:xfrm>
              <a:custGeom>
                <a:avLst/>
                <a:gdLst>
                  <a:gd name="T0" fmla="*/ 28 w 283"/>
                  <a:gd name="T1" fmla="*/ 397 h 482"/>
                  <a:gd name="T2" fmla="*/ 113 w 283"/>
                  <a:gd name="T3" fmla="*/ 482 h 482"/>
                  <a:gd name="T4" fmla="*/ 227 w 283"/>
                  <a:gd name="T5" fmla="*/ 397 h 482"/>
                  <a:gd name="T6" fmla="*/ 227 w 283"/>
                  <a:gd name="T7" fmla="*/ 170 h 482"/>
                  <a:gd name="T8" fmla="*/ 283 w 283"/>
                  <a:gd name="T9" fmla="*/ 85 h 482"/>
                  <a:gd name="T10" fmla="*/ 255 w 283"/>
                  <a:gd name="T11" fmla="*/ 56 h 482"/>
                  <a:gd name="T12" fmla="*/ 198 w 283"/>
                  <a:gd name="T13" fmla="*/ 56 h 482"/>
                  <a:gd name="T14" fmla="*/ 170 w 283"/>
                  <a:gd name="T15" fmla="*/ 0 h 482"/>
                  <a:gd name="T16" fmla="*/ 142 w 283"/>
                  <a:gd name="T17" fmla="*/ 85 h 482"/>
                  <a:gd name="T18" fmla="*/ 57 w 283"/>
                  <a:gd name="T19" fmla="*/ 198 h 482"/>
                  <a:gd name="T20" fmla="*/ 28 w 283"/>
                  <a:gd name="T21" fmla="*/ 198 h 482"/>
                  <a:gd name="T22" fmla="*/ 28 w 283"/>
                  <a:gd name="T23" fmla="*/ 312 h 482"/>
                  <a:gd name="T24" fmla="*/ 0 w 283"/>
                  <a:gd name="T25" fmla="*/ 340 h 482"/>
                  <a:gd name="T26" fmla="*/ 28 w 283"/>
                  <a:gd name="T27" fmla="*/ 397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3" h="482">
                    <a:moveTo>
                      <a:pt x="28" y="397"/>
                    </a:moveTo>
                    <a:lnTo>
                      <a:pt x="113" y="482"/>
                    </a:lnTo>
                    <a:lnTo>
                      <a:pt x="227" y="397"/>
                    </a:lnTo>
                    <a:lnTo>
                      <a:pt x="227" y="170"/>
                    </a:lnTo>
                    <a:lnTo>
                      <a:pt x="283" y="85"/>
                    </a:lnTo>
                    <a:lnTo>
                      <a:pt x="255" y="56"/>
                    </a:lnTo>
                    <a:lnTo>
                      <a:pt x="198" y="56"/>
                    </a:lnTo>
                    <a:lnTo>
                      <a:pt x="170" y="0"/>
                    </a:lnTo>
                    <a:lnTo>
                      <a:pt x="142" y="85"/>
                    </a:lnTo>
                    <a:lnTo>
                      <a:pt x="57" y="198"/>
                    </a:lnTo>
                    <a:lnTo>
                      <a:pt x="28" y="198"/>
                    </a:lnTo>
                    <a:lnTo>
                      <a:pt x="28" y="312"/>
                    </a:lnTo>
                    <a:lnTo>
                      <a:pt x="0" y="340"/>
                    </a:lnTo>
                    <a:lnTo>
                      <a:pt x="28" y="3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50" name="Freeform 757"/>
              <p:cNvSpPr>
                <a:spLocks/>
              </p:cNvSpPr>
              <p:nvPr/>
            </p:nvSpPr>
            <p:spPr bwMode="auto">
              <a:xfrm>
                <a:off x="10587038" y="4710113"/>
                <a:ext cx="1035050" cy="1620837"/>
              </a:xfrm>
              <a:custGeom>
                <a:avLst/>
                <a:gdLst>
                  <a:gd name="T0" fmla="*/ 226 w 652"/>
                  <a:gd name="T1" fmla="*/ 199 h 1021"/>
                  <a:gd name="T2" fmla="*/ 198 w 652"/>
                  <a:gd name="T3" fmla="*/ 170 h 1021"/>
                  <a:gd name="T4" fmla="*/ 226 w 652"/>
                  <a:gd name="T5" fmla="*/ 170 h 1021"/>
                  <a:gd name="T6" fmla="*/ 255 w 652"/>
                  <a:gd name="T7" fmla="*/ 199 h 1021"/>
                  <a:gd name="T8" fmla="*/ 283 w 652"/>
                  <a:gd name="T9" fmla="*/ 170 h 1021"/>
                  <a:gd name="T10" fmla="*/ 311 w 652"/>
                  <a:gd name="T11" fmla="*/ 199 h 1021"/>
                  <a:gd name="T12" fmla="*/ 368 w 652"/>
                  <a:gd name="T13" fmla="*/ 199 h 1021"/>
                  <a:gd name="T14" fmla="*/ 368 w 652"/>
                  <a:gd name="T15" fmla="*/ 114 h 1021"/>
                  <a:gd name="T16" fmla="*/ 425 w 652"/>
                  <a:gd name="T17" fmla="*/ 114 h 1021"/>
                  <a:gd name="T18" fmla="*/ 425 w 652"/>
                  <a:gd name="T19" fmla="*/ 0 h 1021"/>
                  <a:gd name="T20" fmla="*/ 510 w 652"/>
                  <a:gd name="T21" fmla="*/ 29 h 1021"/>
                  <a:gd name="T22" fmla="*/ 567 w 652"/>
                  <a:gd name="T23" fmla="*/ 29 h 1021"/>
                  <a:gd name="T24" fmla="*/ 623 w 652"/>
                  <a:gd name="T25" fmla="*/ 85 h 1021"/>
                  <a:gd name="T26" fmla="*/ 652 w 652"/>
                  <a:gd name="T27" fmla="*/ 142 h 1021"/>
                  <a:gd name="T28" fmla="*/ 623 w 652"/>
                  <a:gd name="T29" fmla="*/ 539 h 1021"/>
                  <a:gd name="T30" fmla="*/ 595 w 652"/>
                  <a:gd name="T31" fmla="*/ 596 h 1021"/>
                  <a:gd name="T32" fmla="*/ 595 w 652"/>
                  <a:gd name="T33" fmla="*/ 907 h 1021"/>
                  <a:gd name="T34" fmla="*/ 538 w 652"/>
                  <a:gd name="T35" fmla="*/ 907 h 1021"/>
                  <a:gd name="T36" fmla="*/ 510 w 652"/>
                  <a:gd name="T37" fmla="*/ 851 h 1021"/>
                  <a:gd name="T38" fmla="*/ 481 w 652"/>
                  <a:gd name="T39" fmla="*/ 851 h 1021"/>
                  <a:gd name="T40" fmla="*/ 481 w 652"/>
                  <a:gd name="T41" fmla="*/ 737 h 1021"/>
                  <a:gd name="T42" fmla="*/ 453 w 652"/>
                  <a:gd name="T43" fmla="*/ 737 h 1021"/>
                  <a:gd name="T44" fmla="*/ 425 w 652"/>
                  <a:gd name="T45" fmla="*/ 652 h 1021"/>
                  <a:gd name="T46" fmla="*/ 340 w 652"/>
                  <a:gd name="T47" fmla="*/ 652 h 1021"/>
                  <a:gd name="T48" fmla="*/ 283 w 652"/>
                  <a:gd name="T49" fmla="*/ 737 h 1021"/>
                  <a:gd name="T50" fmla="*/ 283 w 652"/>
                  <a:gd name="T51" fmla="*/ 794 h 1021"/>
                  <a:gd name="T52" fmla="*/ 170 w 652"/>
                  <a:gd name="T53" fmla="*/ 1021 h 1021"/>
                  <a:gd name="T54" fmla="*/ 0 w 652"/>
                  <a:gd name="T55" fmla="*/ 766 h 1021"/>
                  <a:gd name="T56" fmla="*/ 113 w 652"/>
                  <a:gd name="T57" fmla="*/ 681 h 1021"/>
                  <a:gd name="T58" fmla="*/ 85 w 652"/>
                  <a:gd name="T59" fmla="*/ 652 h 1021"/>
                  <a:gd name="T60" fmla="*/ 198 w 652"/>
                  <a:gd name="T61" fmla="*/ 482 h 1021"/>
                  <a:gd name="T62" fmla="*/ 170 w 652"/>
                  <a:gd name="T63" fmla="*/ 284 h 1021"/>
                  <a:gd name="T64" fmla="*/ 226 w 652"/>
                  <a:gd name="T65" fmla="*/ 199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52" h="1021">
                    <a:moveTo>
                      <a:pt x="226" y="199"/>
                    </a:moveTo>
                    <a:lnTo>
                      <a:pt x="198" y="170"/>
                    </a:lnTo>
                    <a:lnTo>
                      <a:pt x="226" y="170"/>
                    </a:lnTo>
                    <a:lnTo>
                      <a:pt x="255" y="199"/>
                    </a:lnTo>
                    <a:lnTo>
                      <a:pt x="283" y="170"/>
                    </a:lnTo>
                    <a:lnTo>
                      <a:pt x="311" y="199"/>
                    </a:lnTo>
                    <a:lnTo>
                      <a:pt x="368" y="199"/>
                    </a:lnTo>
                    <a:lnTo>
                      <a:pt x="368" y="114"/>
                    </a:lnTo>
                    <a:lnTo>
                      <a:pt x="425" y="114"/>
                    </a:lnTo>
                    <a:lnTo>
                      <a:pt x="425" y="0"/>
                    </a:lnTo>
                    <a:lnTo>
                      <a:pt x="510" y="29"/>
                    </a:lnTo>
                    <a:lnTo>
                      <a:pt x="567" y="29"/>
                    </a:lnTo>
                    <a:lnTo>
                      <a:pt x="623" y="85"/>
                    </a:lnTo>
                    <a:lnTo>
                      <a:pt x="652" y="142"/>
                    </a:lnTo>
                    <a:lnTo>
                      <a:pt x="623" y="539"/>
                    </a:lnTo>
                    <a:lnTo>
                      <a:pt x="595" y="596"/>
                    </a:lnTo>
                    <a:lnTo>
                      <a:pt x="595" y="907"/>
                    </a:lnTo>
                    <a:lnTo>
                      <a:pt x="538" y="907"/>
                    </a:lnTo>
                    <a:lnTo>
                      <a:pt x="510" y="851"/>
                    </a:lnTo>
                    <a:lnTo>
                      <a:pt x="481" y="851"/>
                    </a:lnTo>
                    <a:lnTo>
                      <a:pt x="481" y="737"/>
                    </a:lnTo>
                    <a:lnTo>
                      <a:pt x="453" y="737"/>
                    </a:lnTo>
                    <a:lnTo>
                      <a:pt x="425" y="652"/>
                    </a:lnTo>
                    <a:lnTo>
                      <a:pt x="340" y="652"/>
                    </a:lnTo>
                    <a:lnTo>
                      <a:pt x="283" y="737"/>
                    </a:lnTo>
                    <a:lnTo>
                      <a:pt x="283" y="794"/>
                    </a:lnTo>
                    <a:lnTo>
                      <a:pt x="170" y="1021"/>
                    </a:lnTo>
                    <a:lnTo>
                      <a:pt x="0" y="766"/>
                    </a:lnTo>
                    <a:lnTo>
                      <a:pt x="113" y="681"/>
                    </a:lnTo>
                    <a:lnTo>
                      <a:pt x="85" y="652"/>
                    </a:lnTo>
                    <a:lnTo>
                      <a:pt x="198" y="482"/>
                    </a:lnTo>
                    <a:lnTo>
                      <a:pt x="170" y="284"/>
                    </a:lnTo>
                    <a:lnTo>
                      <a:pt x="226" y="19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51" name="Freeform 758"/>
              <p:cNvSpPr>
                <a:spLocks/>
              </p:cNvSpPr>
              <p:nvPr/>
            </p:nvSpPr>
            <p:spPr bwMode="auto">
              <a:xfrm>
                <a:off x="10901363" y="4170363"/>
                <a:ext cx="630237" cy="855662"/>
              </a:xfrm>
              <a:custGeom>
                <a:avLst/>
                <a:gdLst>
                  <a:gd name="T0" fmla="*/ 255 w 397"/>
                  <a:gd name="T1" fmla="*/ 0 h 539"/>
                  <a:gd name="T2" fmla="*/ 227 w 397"/>
                  <a:gd name="T3" fmla="*/ 0 h 539"/>
                  <a:gd name="T4" fmla="*/ 198 w 397"/>
                  <a:gd name="T5" fmla="*/ 57 h 539"/>
                  <a:gd name="T6" fmla="*/ 170 w 397"/>
                  <a:gd name="T7" fmla="*/ 142 h 539"/>
                  <a:gd name="T8" fmla="*/ 0 w 397"/>
                  <a:gd name="T9" fmla="*/ 425 h 539"/>
                  <a:gd name="T10" fmla="*/ 0 w 397"/>
                  <a:gd name="T11" fmla="*/ 510 h 539"/>
                  <a:gd name="T12" fmla="*/ 28 w 397"/>
                  <a:gd name="T13" fmla="*/ 510 h 539"/>
                  <a:gd name="T14" fmla="*/ 57 w 397"/>
                  <a:gd name="T15" fmla="*/ 539 h 539"/>
                  <a:gd name="T16" fmla="*/ 85 w 397"/>
                  <a:gd name="T17" fmla="*/ 510 h 539"/>
                  <a:gd name="T18" fmla="*/ 113 w 397"/>
                  <a:gd name="T19" fmla="*/ 539 h 539"/>
                  <a:gd name="T20" fmla="*/ 170 w 397"/>
                  <a:gd name="T21" fmla="*/ 539 h 539"/>
                  <a:gd name="T22" fmla="*/ 170 w 397"/>
                  <a:gd name="T23" fmla="*/ 454 h 539"/>
                  <a:gd name="T24" fmla="*/ 227 w 397"/>
                  <a:gd name="T25" fmla="*/ 454 h 539"/>
                  <a:gd name="T26" fmla="*/ 227 w 397"/>
                  <a:gd name="T27" fmla="*/ 340 h 539"/>
                  <a:gd name="T28" fmla="*/ 312 w 397"/>
                  <a:gd name="T29" fmla="*/ 369 h 539"/>
                  <a:gd name="T30" fmla="*/ 369 w 397"/>
                  <a:gd name="T31" fmla="*/ 369 h 539"/>
                  <a:gd name="T32" fmla="*/ 397 w 397"/>
                  <a:gd name="T33" fmla="*/ 312 h 539"/>
                  <a:gd name="T34" fmla="*/ 340 w 397"/>
                  <a:gd name="T35" fmla="*/ 284 h 539"/>
                  <a:gd name="T36" fmla="*/ 340 w 397"/>
                  <a:gd name="T37" fmla="*/ 227 h 539"/>
                  <a:gd name="T38" fmla="*/ 397 w 397"/>
                  <a:gd name="T39" fmla="*/ 227 h 539"/>
                  <a:gd name="T40" fmla="*/ 255 w 397"/>
                  <a:gd name="T41" fmla="*/ 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97" h="539">
                    <a:moveTo>
                      <a:pt x="255" y="0"/>
                    </a:moveTo>
                    <a:lnTo>
                      <a:pt x="227" y="0"/>
                    </a:lnTo>
                    <a:lnTo>
                      <a:pt x="198" y="57"/>
                    </a:lnTo>
                    <a:lnTo>
                      <a:pt x="170" y="142"/>
                    </a:lnTo>
                    <a:lnTo>
                      <a:pt x="0" y="425"/>
                    </a:lnTo>
                    <a:lnTo>
                      <a:pt x="0" y="510"/>
                    </a:lnTo>
                    <a:lnTo>
                      <a:pt x="28" y="510"/>
                    </a:lnTo>
                    <a:lnTo>
                      <a:pt x="57" y="539"/>
                    </a:lnTo>
                    <a:lnTo>
                      <a:pt x="85" y="510"/>
                    </a:lnTo>
                    <a:lnTo>
                      <a:pt x="113" y="539"/>
                    </a:lnTo>
                    <a:lnTo>
                      <a:pt x="170" y="539"/>
                    </a:lnTo>
                    <a:lnTo>
                      <a:pt x="170" y="454"/>
                    </a:lnTo>
                    <a:lnTo>
                      <a:pt x="227" y="454"/>
                    </a:lnTo>
                    <a:lnTo>
                      <a:pt x="227" y="340"/>
                    </a:lnTo>
                    <a:lnTo>
                      <a:pt x="312" y="369"/>
                    </a:lnTo>
                    <a:lnTo>
                      <a:pt x="369" y="369"/>
                    </a:lnTo>
                    <a:lnTo>
                      <a:pt x="397" y="312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255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52" name="Freeform 759"/>
              <p:cNvSpPr>
                <a:spLocks/>
              </p:cNvSpPr>
              <p:nvPr/>
            </p:nvSpPr>
            <p:spPr bwMode="auto">
              <a:xfrm>
                <a:off x="11441113" y="3990975"/>
                <a:ext cx="1081087" cy="1800225"/>
              </a:xfrm>
              <a:custGeom>
                <a:avLst/>
                <a:gdLst>
                  <a:gd name="T0" fmla="*/ 57 w 681"/>
                  <a:gd name="T1" fmla="*/ 340 h 1134"/>
                  <a:gd name="T2" fmla="*/ 0 w 681"/>
                  <a:gd name="T3" fmla="*/ 340 h 1134"/>
                  <a:gd name="T4" fmla="*/ 0 w 681"/>
                  <a:gd name="T5" fmla="*/ 397 h 1134"/>
                  <a:gd name="T6" fmla="*/ 57 w 681"/>
                  <a:gd name="T7" fmla="*/ 425 h 1134"/>
                  <a:gd name="T8" fmla="*/ 29 w 681"/>
                  <a:gd name="T9" fmla="*/ 482 h 1134"/>
                  <a:gd name="T10" fmla="*/ 85 w 681"/>
                  <a:gd name="T11" fmla="*/ 538 h 1134"/>
                  <a:gd name="T12" fmla="*/ 114 w 681"/>
                  <a:gd name="T13" fmla="*/ 595 h 1134"/>
                  <a:gd name="T14" fmla="*/ 85 w 681"/>
                  <a:gd name="T15" fmla="*/ 992 h 1134"/>
                  <a:gd name="T16" fmla="*/ 142 w 681"/>
                  <a:gd name="T17" fmla="*/ 1105 h 1134"/>
                  <a:gd name="T18" fmla="*/ 227 w 681"/>
                  <a:gd name="T19" fmla="*/ 1134 h 1134"/>
                  <a:gd name="T20" fmla="*/ 284 w 681"/>
                  <a:gd name="T21" fmla="*/ 1105 h 1134"/>
                  <a:gd name="T22" fmla="*/ 369 w 681"/>
                  <a:gd name="T23" fmla="*/ 1049 h 1134"/>
                  <a:gd name="T24" fmla="*/ 425 w 681"/>
                  <a:gd name="T25" fmla="*/ 907 h 1134"/>
                  <a:gd name="T26" fmla="*/ 425 w 681"/>
                  <a:gd name="T27" fmla="*/ 737 h 1134"/>
                  <a:gd name="T28" fmla="*/ 482 w 681"/>
                  <a:gd name="T29" fmla="*/ 680 h 1134"/>
                  <a:gd name="T30" fmla="*/ 567 w 681"/>
                  <a:gd name="T31" fmla="*/ 680 h 1134"/>
                  <a:gd name="T32" fmla="*/ 652 w 681"/>
                  <a:gd name="T33" fmla="*/ 595 h 1134"/>
                  <a:gd name="T34" fmla="*/ 681 w 681"/>
                  <a:gd name="T35" fmla="*/ 510 h 1134"/>
                  <a:gd name="T36" fmla="*/ 652 w 681"/>
                  <a:gd name="T37" fmla="*/ 425 h 1134"/>
                  <a:gd name="T38" fmla="*/ 539 w 681"/>
                  <a:gd name="T39" fmla="*/ 340 h 1134"/>
                  <a:gd name="T40" fmla="*/ 482 w 681"/>
                  <a:gd name="T41" fmla="*/ 255 h 1134"/>
                  <a:gd name="T42" fmla="*/ 539 w 681"/>
                  <a:gd name="T43" fmla="*/ 141 h 1134"/>
                  <a:gd name="T44" fmla="*/ 510 w 681"/>
                  <a:gd name="T45" fmla="*/ 56 h 1134"/>
                  <a:gd name="T46" fmla="*/ 425 w 681"/>
                  <a:gd name="T47" fmla="*/ 0 h 1134"/>
                  <a:gd name="T48" fmla="*/ 369 w 681"/>
                  <a:gd name="T49" fmla="*/ 28 h 1134"/>
                  <a:gd name="T50" fmla="*/ 425 w 681"/>
                  <a:gd name="T51" fmla="*/ 85 h 1134"/>
                  <a:gd name="T52" fmla="*/ 340 w 681"/>
                  <a:gd name="T53" fmla="*/ 141 h 1134"/>
                  <a:gd name="T54" fmla="*/ 255 w 681"/>
                  <a:gd name="T55" fmla="*/ 312 h 1134"/>
                  <a:gd name="T56" fmla="*/ 284 w 681"/>
                  <a:gd name="T57" fmla="*/ 397 h 1134"/>
                  <a:gd name="T58" fmla="*/ 255 w 681"/>
                  <a:gd name="T59" fmla="*/ 425 h 1134"/>
                  <a:gd name="T60" fmla="*/ 142 w 681"/>
                  <a:gd name="T61" fmla="*/ 368 h 1134"/>
                  <a:gd name="T62" fmla="*/ 142 w 681"/>
                  <a:gd name="T63" fmla="*/ 425 h 1134"/>
                  <a:gd name="T64" fmla="*/ 57 w 681"/>
                  <a:gd name="T65" fmla="*/ 34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81" h="1134">
                    <a:moveTo>
                      <a:pt x="57" y="340"/>
                    </a:moveTo>
                    <a:lnTo>
                      <a:pt x="0" y="340"/>
                    </a:lnTo>
                    <a:lnTo>
                      <a:pt x="0" y="397"/>
                    </a:lnTo>
                    <a:lnTo>
                      <a:pt x="57" y="425"/>
                    </a:lnTo>
                    <a:lnTo>
                      <a:pt x="29" y="482"/>
                    </a:lnTo>
                    <a:lnTo>
                      <a:pt x="85" y="538"/>
                    </a:lnTo>
                    <a:lnTo>
                      <a:pt x="114" y="595"/>
                    </a:lnTo>
                    <a:lnTo>
                      <a:pt x="85" y="992"/>
                    </a:lnTo>
                    <a:lnTo>
                      <a:pt x="142" y="1105"/>
                    </a:lnTo>
                    <a:lnTo>
                      <a:pt x="227" y="1134"/>
                    </a:lnTo>
                    <a:lnTo>
                      <a:pt x="284" y="1105"/>
                    </a:lnTo>
                    <a:lnTo>
                      <a:pt x="369" y="1049"/>
                    </a:lnTo>
                    <a:lnTo>
                      <a:pt x="425" y="907"/>
                    </a:lnTo>
                    <a:lnTo>
                      <a:pt x="425" y="737"/>
                    </a:lnTo>
                    <a:lnTo>
                      <a:pt x="482" y="680"/>
                    </a:lnTo>
                    <a:lnTo>
                      <a:pt x="567" y="680"/>
                    </a:lnTo>
                    <a:lnTo>
                      <a:pt x="652" y="595"/>
                    </a:lnTo>
                    <a:lnTo>
                      <a:pt x="681" y="510"/>
                    </a:lnTo>
                    <a:lnTo>
                      <a:pt x="652" y="425"/>
                    </a:lnTo>
                    <a:lnTo>
                      <a:pt x="539" y="340"/>
                    </a:lnTo>
                    <a:lnTo>
                      <a:pt x="482" y="255"/>
                    </a:lnTo>
                    <a:lnTo>
                      <a:pt x="539" y="141"/>
                    </a:lnTo>
                    <a:lnTo>
                      <a:pt x="510" y="56"/>
                    </a:lnTo>
                    <a:lnTo>
                      <a:pt x="425" y="0"/>
                    </a:lnTo>
                    <a:lnTo>
                      <a:pt x="369" y="28"/>
                    </a:lnTo>
                    <a:lnTo>
                      <a:pt x="425" y="85"/>
                    </a:lnTo>
                    <a:lnTo>
                      <a:pt x="340" y="141"/>
                    </a:lnTo>
                    <a:lnTo>
                      <a:pt x="255" y="312"/>
                    </a:lnTo>
                    <a:lnTo>
                      <a:pt x="284" y="397"/>
                    </a:lnTo>
                    <a:lnTo>
                      <a:pt x="255" y="425"/>
                    </a:lnTo>
                    <a:lnTo>
                      <a:pt x="142" y="368"/>
                    </a:lnTo>
                    <a:lnTo>
                      <a:pt x="142" y="425"/>
                    </a:lnTo>
                    <a:lnTo>
                      <a:pt x="57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53" name="Freeform 761"/>
              <p:cNvSpPr>
                <a:spLocks/>
              </p:cNvSpPr>
              <p:nvPr/>
            </p:nvSpPr>
            <p:spPr bwMode="auto">
              <a:xfrm>
                <a:off x="11171238" y="3314700"/>
                <a:ext cx="1079500" cy="1350963"/>
              </a:xfrm>
              <a:custGeom>
                <a:avLst/>
                <a:gdLst>
                  <a:gd name="T0" fmla="*/ 284 w 680"/>
                  <a:gd name="T1" fmla="*/ 0 h 851"/>
                  <a:gd name="T2" fmla="*/ 255 w 680"/>
                  <a:gd name="T3" fmla="*/ 29 h 851"/>
                  <a:gd name="T4" fmla="*/ 312 w 680"/>
                  <a:gd name="T5" fmla="*/ 199 h 851"/>
                  <a:gd name="T6" fmla="*/ 369 w 680"/>
                  <a:gd name="T7" fmla="*/ 256 h 851"/>
                  <a:gd name="T8" fmla="*/ 340 w 680"/>
                  <a:gd name="T9" fmla="*/ 312 h 851"/>
                  <a:gd name="T10" fmla="*/ 312 w 680"/>
                  <a:gd name="T11" fmla="*/ 256 h 851"/>
                  <a:gd name="T12" fmla="*/ 227 w 680"/>
                  <a:gd name="T13" fmla="*/ 312 h 851"/>
                  <a:gd name="T14" fmla="*/ 142 w 680"/>
                  <a:gd name="T15" fmla="*/ 312 h 851"/>
                  <a:gd name="T16" fmla="*/ 85 w 680"/>
                  <a:gd name="T17" fmla="*/ 397 h 851"/>
                  <a:gd name="T18" fmla="*/ 57 w 680"/>
                  <a:gd name="T19" fmla="*/ 369 h 851"/>
                  <a:gd name="T20" fmla="*/ 0 w 680"/>
                  <a:gd name="T21" fmla="*/ 397 h 851"/>
                  <a:gd name="T22" fmla="*/ 227 w 680"/>
                  <a:gd name="T23" fmla="*/ 766 h 851"/>
                  <a:gd name="T24" fmla="*/ 312 w 680"/>
                  <a:gd name="T25" fmla="*/ 851 h 851"/>
                  <a:gd name="T26" fmla="*/ 312 w 680"/>
                  <a:gd name="T27" fmla="*/ 794 h 851"/>
                  <a:gd name="T28" fmla="*/ 425 w 680"/>
                  <a:gd name="T29" fmla="*/ 851 h 851"/>
                  <a:gd name="T30" fmla="*/ 454 w 680"/>
                  <a:gd name="T31" fmla="*/ 823 h 851"/>
                  <a:gd name="T32" fmla="*/ 425 w 680"/>
                  <a:gd name="T33" fmla="*/ 738 h 851"/>
                  <a:gd name="T34" fmla="*/ 510 w 680"/>
                  <a:gd name="T35" fmla="*/ 567 h 851"/>
                  <a:gd name="T36" fmla="*/ 595 w 680"/>
                  <a:gd name="T37" fmla="*/ 511 h 851"/>
                  <a:gd name="T38" fmla="*/ 539 w 680"/>
                  <a:gd name="T39" fmla="*/ 454 h 851"/>
                  <a:gd name="T40" fmla="*/ 595 w 680"/>
                  <a:gd name="T41" fmla="*/ 426 h 851"/>
                  <a:gd name="T42" fmla="*/ 510 w 680"/>
                  <a:gd name="T43" fmla="*/ 256 h 851"/>
                  <a:gd name="T44" fmla="*/ 652 w 680"/>
                  <a:gd name="T45" fmla="*/ 171 h 851"/>
                  <a:gd name="T46" fmla="*/ 680 w 680"/>
                  <a:gd name="T47" fmla="*/ 142 h 851"/>
                  <a:gd name="T48" fmla="*/ 567 w 680"/>
                  <a:gd name="T49" fmla="*/ 114 h 851"/>
                  <a:gd name="T50" fmla="*/ 539 w 680"/>
                  <a:gd name="T51" fmla="*/ 142 h 851"/>
                  <a:gd name="T52" fmla="*/ 482 w 680"/>
                  <a:gd name="T53" fmla="*/ 86 h 851"/>
                  <a:gd name="T54" fmla="*/ 510 w 680"/>
                  <a:gd name="T55" fmla="*/ 29 h 851"/>
                  <a:gd name="T56" fmla="*/ 482 w 680"/>
                  <a:gd name="T57" fmla="*/ 0 h 851"/>
                  <a:gd name="T58" fmla="*/ 425 w 680"/>
                  <a:gd name="T59" fmla="*/ 29 h 851"/>
                  <a:gd name="T60" fmla="*/ 340 w 680"/>
                  <a:gd name="T61" fmla="*/ 57 h 851"/>
                  <a:gd name="T62" fmla="*/ 284 w 680"/>
                  <a:gd name="T63" fmla="*/ 0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0" h="851">
                    <a:moveTo>
                      <a:pt x="284" y="0"/>
                    </a:moveTo>
                    <a:lnTo>
                      <a:pt x="255" y="29"/>
                    </a:lnTo>
                    <a:lnTo>
                      <a:pt x="312" y="199"/>
                    </a:lnTo>
                    <a:lnTo>
                      <a:pt x="369" y="256"/>
                    </a:lnTo>
                    <a:lnTo>
                      <a:pt x="340" y="312"/>
                    </a:lnTo>
                    <a:lnTo>
                      <a:pt x="312" y="256"/>
                    </a:lnTo>
                    <a:lnTo>
                      <a:pt x="227" y="312"/>
                    </a:lnTo>
                    <a:lnTo>
                      <a:pt x="142" y="312"/>
                    </a:lnTo>
                    <a:lnTo>
                      <a:pt x="85" y="397"/>
                    </a:lnTo>
                    <a:lnTo>
                      <a:pt x="57" y="369"/>
                    </a:lnTo>
                    <a:lnTo>
                      <a:pt x="0" y="397"/>
                    </a:lnTo>
                    <a:lnTo>
                      <a:pt x="227" y="766"/>
                    </a:lnTo>
                    <a:lnTo>
                      <a:pt x="312" y="851"/>
                    </a:lnTo>
                    <a:lnTo>
                      <a:pt x="312" y="794"/>
                    </a:lnTo>
                    <a:lnTo>
                      <a:pt x="425" y="851"/>
                    </a:lnTo>
                    <a:lnTo>
                      <a:pt x="454" y="823"/>
                    </a:lnTo>
                    <a:lnTo>
                      <a:pt x="425" y="738"/>
                    </a:lnTo>
                    <a:lnTo>
                      <a:pt x="510" y="567"/>
                    </a:lnTo>
                    <a:lnTo>
                      <a:pt x="595" y="511"/>
                    </a:lnTo>
                    <a:lnTo>
                      <a:pt x="539" y="454"/>
                    </a:lnTo>
                    <a:lnTo>
                      <a:pt x="595" y="426"/>
                    </a:lnTo>
                    <a:lnTo>
                      <a:pt x="510" y="256"/>
                    </a:lnTo>
                    <a:lnTo>
                      <a:pt x="652" y="171"/>
                    </a:lnTo>
                    <a:lnTo>
                      <a:pt x="680" y="142"/>
                    </a:lnTo>
                    <a:lnTo>
                      <a:pt x="567" y="114"/>
                    </a:lnTo>
                    <a:lnTo>
                      <a:pt x="539" y="142"/>
                    </a:lnTo>
                    <a:lnTo>
                      <a:pt x="482" y="86"/>
                    </a:lnTo>
                    <a:lnTo>
                      <a:pt x="510" y="29"/>
                    </a:lnTo>
                    <a:lnTo>
                      <a:pt x="482" y="0"/>
                    </a:lnTo>
                    <a:lnTo>
                      <a:pt x="425" y="29"/>
                    </a:lnTo>
                    <a:lnTo>
                      <a:pt x="340" y="57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grpSp>
          <p:nvGrpSpPr>
            <p:cNvPr id="3075" name="グループ化 2"/>
            <p:cNvGrpSpPr>
              <a:grpSpLocks/>
            </p:cNvGrpSpPr>
            <p:nvPr/>
          </p:nvGrpSpPr>
          <p:grpSpPr bwMode="auto">
            <a:xfrm>
              <a:off x="279400" y="1739900"/>
              <a:ext cx="8191500" cy="6121400"/>
              <a:chOff x="279400" y="1739900"/>
              <a:chExt cx="8191500" cy="6121400"/>
            </a:xfrm>
          </p:grpSpPr>
          <p:sp>
            <p:nvSpPr>
              <p:cNvPr id="111" name="Freeform 694"/>
              <p:cNvSpPr>
                <a:spLocks/>
              </p:cNvSpPr>
              <p:nvPr/>
            </p:nvSpPr>
            <p:spPr bwMode="auto">
              <a:xfrm>
                <a:off x="5140325" y="4395788"/>
                <a:ext cx="855663" cy="539750"/>
              </a:xfrm>
              <a:custGeom>
                <a:avLst/>
                <a:gdLst>
                  <a:gd name="T0" fmla="*/ 57 w 539"/>
                  <a:gd name="T1" fmla="*/ 57 h 340"/>
                  <a:gd name="T2" fmla="*/ 57 w 539"/>
                  <a:gd name="T3" fmla="*/ 113 h 340"/>
                  <a:gd name="T4" fmla="*/ 0 w 539"/>
                  <a:gd name="T5" fmla="*/ 142 h 340"/>
                  <a:gd name="T6" fmla="*/ 0 w 539"/>
                  <a:gd name="T7" fmla="*/ 227 h 340"/>
                  <a:gd name="T8" fmla="*/ 57 w 539"/>
                  <a:gd name="T9" fmla="*/ 255 h 340"/>
                  <a:gd name="T10" fmla="*/ 57 w 539"/>
                  <a:gd name="T11" fmla="*/ 312 h 340"/>
                  <a:gd name="T12" fmla="*/ 142 w 539"/>
                  <a:gd name="T13" fmla="*/ 340 h 340"/>
                  <a:gd name="T14" fmla="*/ 227 w 539"/>
                  <a:gd name="T15" fmla="*/ 312 h 340"/>
                  <a:gd name="T16" fmla="*/ 284 w 539"/>
                  <a:gd name="T17" fmla="*/ 340 h 340"/>
                  <a:gd name="T18" fmla="*/ 425 w 539"/>
                  <a:gd name="T19" fmla="*/ 340 h 340"/>
                  <a:gd name="T20" fmla="*/ 454 w 539"/>
                  <a:gd name="T21" fmla="*/ 255 h 340"/>
                  <a:gd name="T22" fmla="*/ 511 w 539"/>
                  <a:gd name="T23" fmla="*/ 227 h 340"/>
                  <a:gd name="T24" fmla="*/ 539 w 539"/>
                  <a:gd name="T25" fmla="*/ 142 h 340"/>
                  <a:gd name="T26" fmla="*/ 454 w 539"/>
                  <a:gd name="T27" fmla="*/ 113 h 340"/>
                  <a:gd name="T28" fmla="*/ 425 w 539"/>
                  <a:gd name="T29" fmla="*/ 57 h 340"/>
                  <a:gd name="T30" fmla="*/ 397 w 539"/>
                  <a:gd name="T31" fmla="*/ 57 h 340"/>
                  <a:gd name="T32" fmla="*/ 397 w 539"/>
                  <a:gd name="T33" fmla="*/ 28 h 340"/>
                  <a:gd name="T34" fmla="*/ 199 w 539"/>
                  <a:gd name="T35" fmla="*/ 0 h 340"/>
                  <a:gd name="T36" fmla="*/ 142 w 539"/>
                  <a:gd name="T37" fmla="*/ 57 h 340"/>
                  <a:gd name="T38" fmla="*/ 85 w 539"/>
                  <a:gd name="T39" fmla="*/ 28 h 340"/>
                  <a:gd name="T40" fmla="*/ 57 w 539"/>
                  <a:gd name="T41" fmla="*/ 57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39" h="340">
                    <a:moveTo>
                      <a:pt x="57" y="57"/>
                    </a:moveTo>
                    <a:lnTo>
                      <a:pt x="57" y="113"/>
                    </a:lnTo>
                    <a:lnTo>
                      <a:pt x="0" y="142"/>
                    </a:lnTo>
                    <a:lnTo>
                      <a:pt x="0" y="227"/>
                    </a:lnTo>
                    <a:lnTo>
                      <a:pt x="57" y="255"/>
                    </a:lnTo>
                    <a:lnTo>
                      <a:pt x="57" y="312"/>
                    </a:lnTo>
                    <a:lnTo>
                      <a:pt x="142" y="340"/>
                    </a:lnTo>
                    <a:lnTo>
                      <a:pt x="227" y="312"/>
                    </a:lnTo>
                    <a:lnTo>
                      <a:pt x="284" y="340"/>
                    </a:lnTo>
                    <a:lnTo>
                      <a:pt x="425" y="340"/>
                    </a:lnTo>
                    <a:lnTo>
                      <a:pt x="454" y="255"/>
                    </a:lnTo>
                    <a:lnTo>
                      <a:pt x="511" y="227"/>
                    </a:lnTo>
                    <a:lnTo>
                      <a:pt x="539" y="142"/>
                    </a:lnTo>
                    <a:lnTo>
                      <a:pt x="454" y="113"/>
                    </a:lnTo>
                    <a:lnTo>
                      <a:pt x="425" y="57"/>
                    </a:lnTo>
                    <a:lnTo>
                      <a:pt x="397" y="57"/>
                    </a:lnTo>
                    <a:lnTo>
                      <a:pt x="397" y="28"/>
                    </a:lnTo>
                    <a:lnTo>
                      <a:pt x="199" y="0"/>
                    </a:lnTo>
                    <a:lnTo>
                      <a:pt x="142" y="57"/>
                    </a:lnTo>
                    <a:lnTo>
                      <a:pt x="85" y="28"/>
                    </a:lnTo>
                    <a:lnTo>
                      <a:pt x="57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12" name="Freeform 695"/>
              <p:cNvSpPr>
                <a:spLocks/>
              </p:cNvSpPr>
              <p:nvPr/>
            </p:nvSpPr>
            <p:spPr bwMode="auto">
              <a:xfrm>
                <a:off x="5456238" y="4935538"/>
                <a:ext cx="1079500" cy="809625"/>
              </a:xfrm>
              <a:custGeom>
                <a:avLst/>
                <a:gdLst>
                  <a:gd name="T0" fmla="*/ 226 w 680"/>
                  <a:gd name="T1" fmla="*/ 0 h 510"/>
                  <a:gd name="T2" fmla="*/ 141 w 680"/>
                  <a:gd name="T3" fmla="*/ 85 h 510"/>
                  <a:gd name="T4" fmla="*/ 170 w 680"/>
                  <a:gd name="T5" fmla="*/ 170 h 510"/>
                  <a:gd name="T6" fmla="*/ 113 w 680"/>
                  <a:gd name="T7" fmla="*/ 227 h 510"/>
                  <a:gd name="T8" fmla="*/ 141 w 680"/>
                  <a:gd name="T9" fmla="*/ 284 h 510"/>
                  <a:gd name="T10" fmla="*/ 0 w 680"/>
                  <a:gd name="T11" fmla="*/ 312 h 510"/>
                  <a:gd name="T12" fmla="*/ 28 w 680"/>
                  <a:gd name="T13" fmla="*/ 369 h 510"/>
                  <a:gd name="T14" fmla="*/ 85 w 680"/>
                  <a:gd name="T15" fmla="*/ 454 h 510"/>
                  <a:gd name="T16" fmla="*/ 141 w 680"/>
                  <a:gd name="T17" fmla="*/ 482 h 510"/>
                  <a:gd name="T18" fmla="*/ 170 w 680"/>
                  <a:gd name="T19" fmla="*/ 454 h 510"/>
                  <a:gd name="T20" fmla="*/ 170 w 680"/>
                  <a:gd name="T21" fmla="*/ 510 h 510"/>
                  <a:gd name="T22" fmla="*/ 340 w 680"/>
                  <a:gd name="T23" fmla="*/ 510 h 510"/>
                  <a:gd name="T24" fmla="*/ 482 w 680"/>
                  <a:gd name="T25" fmla="*/ 425 h 510"/>
                  <a:gd name="T26" fmla="*/ 567 w 680"/>
                  <a:gd name="T27" fmla="*/ 454 h 510"/>
                  <a:gd name="T28" fmla="*/ 652 w 680"/>
                  <a:gd name="T29" fmla="*/ 397 h 510"/>
                  <a:gd name="T30" fmla="*/ 680 w 680"/>
                  <a:gd name="T31" fmla="*/ 340 h 510"/>
                  <a:gd name="T32" fmla="*/ 567 w 680"/>
                  <a:gd name="T33" fmla="*/ 170 h 510"/>
                  <a:gd name="T34" fmla="*/ 482 w 680"/>
                  <a:gd name="T35" fmla="*/ 85 h 510"/>
                  <a:gd name="T36" fmla="*/ 226 w 680"/>
                  <a:gd name="T37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80" h="510">
                    <a:moveTo>
                      <a:pt x="226" y="0"/>
                    </a:moveTo>
                    <a:lnTo>
                      <a:pt x="141" y="85"/>
                    </a:lnTo>
                    <a:lnTo>
                      <a:pt x="170" y="170"/>
                    </a:lnTo>
                    <a:lnTo>
                      <a:pt x="113" y="227"/>
                    </a:lnTo>
                    <a:lnTo>
                      <a:pt x="141" y="284"/>
                    </a:lnTo>
                    <a:lnTo>
                      <a:pt x="0" y="312"/>
                    </a:lnTo>
                    <a:lnTo>
                      <a:pt x="28" y="369"/>
                    </a:lnTo>
                    <a:lnTo>
                      <a:pt x="85" y="454"/>
                    </a:lnTo>
                    <a:lnTo>
                      <a:pt x="141" y="482"/>
                    </a:lnTo>
                    <a:lnTo>
                      <a:pt x="170" y="454"/>
                    </a:lnTo>
                    <a:lnTo>
                      <a:pt x="170" y="510"/>
                    </a:lnTo>
                    <a:lnTo>
                      <a:pt x="340" y="510"/>
                    </a:lnTo>
                    <a:lnTo>
                      <a:pt x="482" y="425"/>
                    </a:lnTo>
                    <a:lnTo>
                      <a:pt x="567" y="454"/>
                    </a:lnTo>
                    <a:lnTo>
                      <a:pt x="652" y="397"/>
                    </a:lnTo>
                    <a:lnTo>
                      <a:pt x="680" y="340"/>
                    </a:lnTo>
                    <a:lnTo>
                      <a:pt x="567" y="170"/>
                    </a:lnTo>
                    <a:lnTo>
                      <a:pt x="482" y="85"/>
                    </a:lnTo>
                    <a:lnTo>
                      <a:pt x="226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13" name="Freeform 696"/>
              <p:cNvSpPr>
                <a:spLocks/>
              </p:cNvSpPr>
              <p:nvPr/>
            </p:nvSpPr>
            <p:spPr bwMode="auto">
              <a:xfrm>
                <a:off x="4914900" y="3990975"/>
                <a:ext cx="585788" cy="630238"/>
              </a:xfrm>
              <a:custGeom>
                <a:avLst/>
                <a:gdLst>
                  <a:gd name="T0" fmla="*/ 341 w 369"/>
                  <a:gd name="T1" fmla="*/ 255 h 397"/>
                  <a:gd name="T2" fmla="*/ 312 w 369"/>
                  <a:gd name="T3" fmla="*/ 170 h 397"/>
                  <a:gd name="T4" fmla="*/ 369 w 369"/>
                  <a:gd name="T5" fmla="*/ 141 h 397"/>
                  <a:gd name="T6" fmla="*/ 369 w 369"/>
                  <a:gd name="T7" fmla="*/ 113 h 397"/>
                  <a:gd name="T8" fmla="*/ 312 w 369"/>
                  <a:gd name="T9" fmla="*/ 85 h 397"/>
                  <a:gd name="T10" fmla="*/ 256 w 369"/>
                  <a:gd name="T11" fmla="*/ 85 h 397"/>
                  <a:gd name="T12" fmla="*/ 227 w 369"/>
                  <a:gd name="T13" fmla="*/ 56 h 397"/>
                  <a:gd name="T14" fmla="*/ 227 w 369"/>
                  <a:gd name="T15" fmla="*/ 28 h 397"/>
                  <a:gd name="T16" fmla="*/ 86 w 369"/>
                  <a:gd name="T17" fmla="*/ 0 h 397"/>
                  <a:gd name="T18" fmla="*/ 0 w 369"/>
                  <a:gd name="T19" fmla="*/ 85 h 397"/>
                  <a:gd name="T20" fmla="*/ 57 w 369"/>
                  <a:gd name="T21" fmla="*/ 170 h 397"/>
                  <a:gd name="T22" fmla="*/ 142 w 369"/>
                  <a:gd name="T23" fmla="*/ 312 h 397"/>
                  <a:gd name="T24" fmla="*/ 142 w 369"/>
                  <a:gd name="T25" fmla="*/ 397 h 397"/>
                  <a:gd name="T26" fmla="*/ 199 w 369"/>
                  <a:gd name="T27" fmla="*/ 368 h 397"/>
                  <a:gd name="T28" fmla="*/ 199 w 369"/>
                  <a:gd name="T29" fmla="*/ 312 h 397"/>
                  <a:gd name="T30" fmla="*/ 227 w 369"/>
                  <a:gd name="T31" fmla="*/ 283 h 397"/>
                  <a:gd name="T32" fmla="*/ 284 w 369"/>
                  <a:gd name="T33" fmla="*/ 312 h 397"/>
                  <a:gd name="T34" fmla="*/ 341 w 369"/>
                  <a:gd name="T35" fmla="*/ 255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69" h="397">
                    <a:moveTo>
                      <a:pt x="341" y="255"/>
                    </a:moveTo>
                    <a:lnTo>
                      <a:pt x="312" y="170"/>
                    </a:lnTo>
                    <a:lnTo>
                      <a:pt x="369" y="141"/>
                    </a:lnTo>
                    <a:lnTo>
                      <a:pt x="369" y="113"/>
                    </a:lnTo>
                    <a:lnTo>
                      <a:pt x="312" y="85"/>
                    </a:lnTo>
                    <a:lnTo>
                      <a:pt x="256" y="85"/>
                    </a:lnTo>
                    <a:lnTo>
                      <a:pt x="227" y="56"/>
                    </a:lnTo>
                    <a:lnTo>
                      <a:pt x="227" y="28"/>
                    </a:lnTo>
                    <a:lnTo>
                      <a:pt x="86" y="0"/>
                    </a:lnTo>
                    <a:lnTo>
                      <a:pt x="0" y="85"/>
                    </a:lnTo>
                    <a:lnTo>
                      <a:pt x="57" y="170"/>
                    </a:lnTo>
                    <a:lnTo>
                      <a:pt x="142" y="312"/>
                    </a:lnTo>
                    <a:lnTo>
                      <a:pt x="142" y="397"/>
                    </a:lnTo>
                    <a:lnTo>
                      <a:pt x="199" y="368"/>
                    </a:lnTo>
                    <a:lnTo>
                      <a:pt x="199" y="312"/>
                    </a:lnTo>
                    <a:lnTo>
                      <a:pt x="227" y="283"/>
                    </a:lnTo>
                    <a:lnTo>
                      <a:pt x="284" y="312"/>
                    </a:lnTo>
                    <a:lnTo>
                      <a:pt x="341" y="25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14" name="Freeform 708"/>
              <p:cNvSpPr>
                <a:spLocks/>
              </p:cNvSpPr>
              <p:nvPr/>
            </p:nvSpPr>
            <p:spPr bwMode="auto">
              <a:xfrm>
                <a:off x="5410200" y="3675063"/>
                <a:ext cx="765175" cy="630237"/>
              </a:xfrm>
              <a:custGeom>
                <a:avLst/>
                <a:gdLst>
                  <a:gd name="T0" fmla="*/ 142 w 482"/>
                  <a:gd name="T1" fmla="*/ 0 h 397"/>
                  <a:gd name="T2" fmla="*/ 227 w 482"/>
                  <a:gd name="T3" fmla="*/ 29 h 397"/>
                  <a:gd name="T4" fmla="*/ 284 w 482"/>
                  <a:gd name="T5" fmla="*/ 85 h 397"/>
                  <a:gd name="T6" fmla="*/ 426 w 482"/>
                  <a:gd name="T7" fmla="*/ 114 h 397"/>
                  <a:gd name="T8" fmla="*/ 454 w 482"/>
                  <a:gd name="T9" fmla="*/ 170 h 397"/>
                  <a:gd name="T10" fmla="*/ 426 w 482"/>
                  <a:gd name="T11" fmla="*/ 227 h 397"/>
                  <a:gd name="T12" fmla="*/ 482 w 482"/>
                  <a:gd name="T13" fmla="*/ 284 h 397"/>
                  <a:gd name="T14" fmla="*/ 482 w 482"/>
                  <a:gd name="T15" fmla="*/ 397 h 397"/>
                  <a:gd name="T16" fmla="*/ 284 w 482"/>
                  <a:gd name="T17" fmla="*/ 369 h 397"/>
                  <a:gd name="T18" fmla="*/ 142 w 482"/>
                  <a:gd name="T19" fmla="*/ 369 h 397"/>
                  <a:gd name="T20" fmla="*/ 57 w 482"/>
                  <a:gd name="T21" fmla="*/ 340 h 397"/>
                  <a:gd name="T22" fmla="*/ 57 w 482"/>
                  <a:gd name="T23" fmla="*/ 312 h 397"/>
                  <a:gd name="T24" fmla="*/ 0 w 482"/>
                  <a:gd name="T25" fmla="*/ 284 h 397"/>
                  <a:gd name="T26" fmla="*/ 57 w 482"/>
                  <a:gd name="T27" fmla="*/ 142 h 397"/>
                  <a:gd name="T28" fmla="*/ 85 w 482"/>
                  <a:gd name="T29" fmla="*/ 57 h 397"/>
                  <a:gd name="T30" fmla="*/ 142 w 482"/>
                  <a:gd name="T31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2" h="397">
                    <a:moveTo>
                      <a:pt x="142" y="0"/>
                    </a:moveTo>
                    <a:lnTo>
                      <a:pt x="227" y="29"/>
                    </a:lnTo>
                    <a:lnTo>
                      <a:pt x="284" y="85"/>
                    </a:lnTo>
                    <a:lnTo>
                      <a:pt x="426" y="114"/>
                    </a:lnTo>
                    <a:lnTo>
                      <a:pt x="454" y="170"/>
                    </a:lnTo>
                    <a:lnTo>
                      <a:pt x="426" y="227"/>
                    </a:lnTo>
                    <a:lnTo>
                      <a:pt x="482" y="284"/>
                    </a:lnTo>
                    <a:lnTo>
                      <a:pt x="482" y="397"/>
                    </a:lnTo>
                    <a:lnTo>
                      <a:pt x="284" y="369"/>
                    </a:lnTo>
                    <a:lnTo>
                      <a:pt x="142" y="369"/>
                    </a:lnTo>
                    <a:lnTo>
                      <a:pt x="57" y="340"/>
                    </a:lnTo>
                    <a:lnTo>
                      <a:pt x="57" y="312"/>
                    </a:lnTo>
                    <a:lnTo>
                      <a:pt x="0" y="284"/>
                    </a:lnTo>
                    <a:lnTo>
                      <a:pt x="57" y="142"/>
                    </a:lnTo>
                    <a:lnTo>
                      <a:pt x="85" y="57"/>
                    </a:lnTo>
                    <a:lnTo>
                      <a:pt x="142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15" name="Freeform 710"/>
              <p:cNvSpPr>
                <a:spLocks/>
              </p:cNvSpPr>
              <p:nvPr/>
            </p:nvSpPr>
            <p:spPr bwMode="auto">
              <a:xfrm>
                <a:off x="5005388" y="3360738"/>
                <a:ext cx="809625" cy="765175"/>
              </a:xfrm>
              <a:custGeom>
                <a:avLst/>
                <a:gdLst>
                  <a:gd name="T0" fmla="*/ 0 w 510"/>
                  <a:gd name="T1" fmla="*/ 57 h 482"/>
                  <a:gd name="T2" fmla="*/ 85 w 510"/>
                  <a:gd name="T3" fmla="*/ 28 h 482"/>
                  <a:gd name="T4" fmla="*/ 170 w 510"/>
                  <a:gd name="T5" fmla="*/ 0 h 482"/>
                  <a:gd name="T6" fmla="*/ 284 w 510"/>
                  <a:gd name="T7" fmla="*/ 28 h 482"/>
                  <a:gd name="T8" fmla="*/ 397 w 510"/>
                  <a:gd name="T9" fmla="*/ 28 h 482"/>
                  <a:gd name="T10" fmla="*/ 397 w 510"/>
                  <a:gd name="T11" fmla="*/ 113 h 482"/>
                  <a:gd name="T12" fmla="*/ 482 w 510"/>
                  <a:gd name="T13" fmla="*/ 113 h 482"/>
                  <a:gd name="T14" fmla="*/ 510 w 510"/>
                  <a:gd name="T15" fmla="*/ 198 h 482"/>
                  <a:gd name="T16" fmla="*/ 482 w 510"/>
                  <a:gd name="T17" fmla="*/ 227 h 482"/>
                  <a:gd name="T18" fmla="*/ 397 w 510"/>
                  <a:gd name="T19" fmla="*/ 198 h 482"/>
                  <a:gd name="T20" fmla="*/ 340 w 510"/>
                  <a:gd name="T21" fmla="*/ 255 h 482"/>
                  <a:gd name="T22" fmla="*/ 255 w 510"/>
                  <a:gd name="T23" fmla="*/ 482 h 482"/>
                  <a:gd name="T24" fmla="*/ 142 w 510"/>
                  <a:gd name="T25" fmla="*/ 340 h 482"/>
                  <a:gd name="T26" fmla="*/ 142 w 510"/>
                  <a:gd name="T27" fmla="*/ 283 h 482"/>
                  <a:gd name="T28" fmla="*/ 85 w 510"/>
                  <a:gd name="T29" fmla="*/ 198 h 482"/>
                  <a:gd name="T30" fmla="*/ 57 w 510"/>
                  <a:gd name="T31" fmla="*/ 198 h 482"/>
                  <a:gd name="T32" fmla="*/ 29 w 510"/>
                  <a:gd name="T33" fmla="*/ 170 h 482"/>
                  <a:gd name="T34" fmla="*/ 57 w 510"/>
                  <a:gd name="T35" fmla="*/ 113 h 482"/>
                  <a:gd name="T36" fmla="*/ 0 w 510"/>
                  <a:gd name="T37" fmla="*/ 57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10" h="482">
                    <a:moveTo>
                      <a:pt x="0" y="57"/>
                    </a:moveTo>
                    <a:lnTo>
                      <a:pt x="85" y="28"/>
                    </a:lnTo>
                    <a:lnTo>
                      <a:pt x="170" y="0"/>
                    </a:lnTo>
                    <a:lnTo>
                      <a:pt x="284" y="28"/>
                    </a:lnTo>
                    <a:lnTo>
                      <a:pt x="397" y="28"/>
                    </a:lnTo>
                    <a:lnTo>
                      <a:pt x="397" y="113"/>
                    </a:lnTo>
                    <a:lnTo>
                      <a:pt x="482" y="113"/>
                    </a:lnTo>
                    <a:lnTo>
                      <a:pt x="510" y="198"/>
                    </a:lnTo>
                    <a:lnTo>
                      <a:pt x="482" y="227"/>
                    </a:lnTo>
                    <a:lnTo>
                      <a:pt x="397" y="198"/>
                    </a:lnTo>
                    <a:lnTo>
                      <a:pt x="340" y="255"/>
                    </a:lnTo>
                    <a:lnTo>
                      <a:pt x="255" y="482"/>
                    </a:lnTo>
                    <a:lnTo>
                      <a:pt x="142" y="340"/>
                    </a:lnTo>
                    <a:lnTo>
                      <a:pt x="142" y="283"/>
                    </a:lnTo>
                    <a:lnTo>
                      <a:pt x="85" y="198"/>
                    </a:lnTo>
                    <a:lnTo>
                      <a:pt x="57" y="198"/>
                    </a:lnTo>
                    <a:lnTo>
                      <a:pt x="29" y="170"/>
                    </a:lnTo>
                    <a:lnTo>
                      <a:pt x="57" y="113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16" name="Freeform 711"/>
              <p:cNvSpPr>
                <a:spLocks/>
              </p:cNvSpPr>
              <p:nvPr/>
            </p:nvSpPr>
            <p:spPr bwMode="auto">
              <a:xfrm>
                <a:off x="5861050" y="3721100"/>
                <a:ext cx="809625" cy="630238"/>
              </a:xfrm>
              <a:custGeom>
                <a:avLst/>
                <a:gdLst>
                  <a:gd name="T0" fmla="*/ 198 w 510"/>
                  <a:gd name="T1" fmla="*/ 368 h 397"/>
                  <a:gd name="T2" fmla="*/ 283 w 510"/>
                  <a:gd name="T3" fmla="*/ 397 h 397"/>
                  <a:gd name="T4" fmla="*/ 340 w 510"/>
                  <a:gd name="T5" fmla="*/ 397 h 397"/>
                  <a:gd name="T6" fmla="*/ 425 w 510"/>
                  <a:gd name="T7" fmla="*/ 340 h 397"/>
                  <a:gd name="T8" fmla="*/ 453 w 510"/>
                  <a:gd name="T9" fmla="*/ 340 h 397"/>
                  <a:gd name="T10" fmla="*/ 510 w 510"/>
                  <a:gd name="T11" fmla="*/ 311 h 397"/>
                  <a:gd name="T12" fmla="*/ 510 w 510"/>
                  <a:gd name="T13" fmla="*/ 198 h 397"/>
                  <a:gd name="T14" fmla="*/ 425 w 510"/>
                  <a:gd name="T15" fmla="*/ 85 h 397"/>
                  <a:gd name="T16" fmla="*/ 425 w 510"/>
                  <a:gd name="T17" fmla="*/ 28 h 397"/>
                  <a:gd name="T18" fmla="*/ 227 w 510"/>
                  <a:gd name="T19" fmla="*/ 28 h 397"/>
                  <a:gd name="T20" fmla="*/ 170 w 510"/>
                  <a:gd name="T21" fmla="*/ 0 h 397"/>
                  <a:gd name="T22" fmla="*/ 85 w 510"/>
                  <a:gd name="T23" fmla="*/ 0 h 397"/>
                  <a:gd name="T24" fmla="*/ 0 w 510"/>
                  <a:gd name="T25" fmla="*/ 56 h 397"/>
                  <a:gd name="T26" fmla="*/ 142 w 510"/>
                  <a:gd name="T27" fmla="*/ 85 h 397"/>
                  <a:gd name="T28" fmla="*/ 170 w 510"/>
                  <a:gd name="T29" fmla="*/ 141 h 397"/>
                  <a:gd name="T30" fmla="*/ 142 w 510"/>
                  <a:gd name="T31" fmla="*/ 198 h 397"/>
                  <a:gd name="T32" fmla="*/ 198 w 510"/>
                  <a:gd name="T33" fmla="*/ 255 h 397"/>
                  <a:gd name="T34" fmla="*/ 198 w 510"/>
                  <a:gd name="T35" fmla="*/ 368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10" h="397">
                    <a:moveTo>
                      <a:pt x="198" y="368"/>
                    </a:moveTo>
                    <a:lnTo>
                      <a:pt x="283" y="397"/>
                    </a:lnTo>
                    <a:lnTo>
                      <a:pt x="340" y="397"/>
                    </a:lnTo>
                    <a:lnTo>
                      <a:pt x="425" y="340"/>
                    </a:lnTo>
                    <a:lnTo>
                      <a:pt x="453" y="340"/>
                    </a:lnTo>
                    <a:lnTo>
                      <a:pt x="510" y="311"/>
                    </a:lnTo>
                    <a:lnTo>
                      <a:pt x="510" y="198"/>
                    </a:lnTo>
                    <a:lnTo>
                      <a:pt x="425" y="85"/>
                    </a:lnTo>
                    <a:lnTo>
                      <a:pt x="425" y="28"/>
                    </a:lnTo>
                    <a:lnTo>
                      <a:pt x="227" y="28"/>
                    </a:lnTo>
                    <a:lnTo>
                      <a:pt x="170" y="0"/>
                    </a:lnTo>
                    <a:lnTo>
                      <a:pt x="85" y="0"/>
                    </a:lnTo>
                    <a:lnTo>
                      <a:pt x="0" y="56"/>
                    </a:lnTo>
                    <a:lnTo>
                      <a:pt x="142" y="85"/>
                    </a:lnTo>
                    <a:lnTo>
                      <a:pt x="170" y="141"/>
                    </a:lnTo>
                    <a:lnTo>
                      <a:pt x="142" y="198"/>
                    </a:lnTo>
                    <a:lnTo>
                      <a:pt x="198" y="255"/>
                    </a:lnTo>
                    <a:lnTo>
                      <a:pt x="198" y="36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17" name="Freeform 712"/>
              <p:cNvSpPr>
                <a:spLocks/>
              </p:cNvSpPr>
              <p:nvPr/>
            </p:nvSpPr>
            <p:spPr bwMode="auto">
              <a:xfrm>
                <a:off x="5410200" y="4214813"/>
                <a:ext cx="1350963" cy="855662"/>
              </a:xfrm>
              <a:custGeom>
                <a:avLst/>
                <a:gdLst>
                  <a:gd name="T0" fmla="*/ 624 w 851"/>
                  <a:gd name="T1" fmla="*/ 86 h 539"/>
                  <a:gd name="T2" fmla="*/ 567 w 851"/>
                  <a:gd name="T3" fmla="*/ 86 h 539"/>
                  <a:gd name="T4" fmla="*/ 482 w 851"/>
                  <a:gd name="T5" fmla="*/ 57 h 539"/>
                  <a:gd name="T6" fmla="*/ 284 w 851"/>
                  <a:gd name="T7" fmla="*/ 29 h 539"/>
                  <a:gd name="T8" fmla="*/ 142 w 851"/>
                  <a:gd name="T9" fmla="*/ 29 h 539"/>
                  <a:gd name="T10" fmla="*/ 57 w 851"/>
                  <a:gd name="T11" fmla="*/ 0 h 539"/>
                  <a:gd name="T12" fmla="*/ 0 w 851"/>
                  <a:gd name="T13" fmla="*/ 29 h 539"/>
                  <a:gd name="T14" fmla="*/ 29 w 851"/>
                  <a:gd name="T15" fmla="*/ 114 h 539"/>
                  <a:gd name="T16" fmla="*/ 227 w 851"/>
                  <a:gd name="T17" fmla="*/ 142 h 539"/>
                  <a:gd name="T18" fmla="*/ 227 w 851"/>
                  <a:gd name="T19" fmla="*/ 171 h 539"/>
                  <a:gd name="T20" fmla="*/ 255 w 851"/>
                  <a:gd name="T21" fmla="*/ 171 h 539"/>
                  <a:gd name="T22" fmla="*/ 284 w 851"/>
                  <a:gd name="T23" fmla="*/ 227 h 539"/>
                  <a:gd name="T24" fmla="*/ 369 w 851"/>
                  <a:gd name="T25" fmla="*/ 256 h 539"/>
                  <a:gd name="T26" fmla="*/ 341 w 851"/>
                  <a:gd name="T27" fmla="*/ 341 h 539"/>
                  <a:gd name="T28" fmla="*/ 284 w 851"/>
                  <a:gd name="T29" fmla="*/ 369 h 539"/>
                  <a:gd name="T30" fmla="*/ 255 w 851"/>
                  <a:gd name="T31" fmla="*/ 454 h 539"/>
                  <a:gd name="T32" fmla="*/ 511 w 851"/>
                  <a:gd name="T33" fmla="*/ 539 h 539"/>
                  <a:gd name="T34" fmla="*/ 539 w 851"/>
                  <a:gd name="T35" fmla="*/ 482 h 539"/>
                  <a:gd name="T36" fmla="*/ 596 w 851"/>
                  <a:gd name="T37" fmla="*/ 482 h 539"/>
                  <a:gd name="T38" fmla="*/ 624 w 851"/>
                  <a:gd name="T39" fmla="*/ 454 h 539"/>
                  <a:gd name="T40" fmla="*/ 624 w 851"/>
                  <a:gd name="T41" fmla="*/ 397 h 539"/>
                  <a:gd name="T42" fmla="*/ 567 w 851"/>
                  <a:gd name="T43" fmla="*/ 369 h 539"/>
                  <a:gd name="T44" fmla="*/ 624 w 851"/>
                  <a:gd name="T45" fmla="*/ 341 h 539"/>
                  <a:gd name="T46" fmla="*/ 681 w 851"/>
                  <a:gd name="T47" fmla="*/ 341 h 539"/>
                  <a:gd name="T48" fmla="*/ 624 w 851"/>
                  <a:gd name="T49" fmla="*/ 227 h 539"/>
                  <a:gd name="T50" fmla="*/ 652 w 851"/>
                  <a:gd name="T51" fmla="*/ 199 h 539"/>
                  <a:gd name="T52" fmla="*/ 681 w 851"/>
                  <a:gd name="T53" fmla="*/ 227 h 539"/>
                  <a:gd name="T54" fmla="*/ 737 w 851"/>
                  <a:gd name="T55" fmla="*/ 256 h 539"/>
                  <a:gd name="T56" fmla="*/ 737 w 851"/>
                  <a:gd name="T57" fmla="*/ 227 h 539"/>
                  <a:gd name="T58" fmla="*/ 851 w 851"/>
                  <a:gd name="T59" fmla="*/ 227 h 539"/>
                  <a:gd name="T60" fmla="*/ 822 w 851"/>
                  <a:gd name="T61" fmla="*/ 171 h 539"/>
                  <a:gd name="T62" fmla="*/ 652 w 851"/>
                  <a:gd name="T63" fmla="*/ 142 h 539"/>
                  <a:gd name="T64" fmla="*/ 624 w 851"/>
                  <a:gd name="T65" fmla="*/ 86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51" h="539">
                    <a:moveTo>
                      <a:pt x="624" y="86"/>
                    </a:moveTo>
                    <a:lnTo>
                      <a:pt x="567" y="86"/>
                    </a:lnTo>
                    <a:lnTo>
                      <a:pt x="482" y="57"/>
                    </a:lnTo>
                    <a:lnTo>
                      <a:pt x="284" y="29"/>
                    </a:lnTo>
                    <a:lnTo>
                      <a:pt x="142" y="29"/>
                    </a:lnTo>
                    <a:lnTo>
                      <a:pt x="57" y="0"/>
                    </a:lnTo>
                    <a:lnTo>
                      <a:pt x="0" y="29"/>
                    </a:lnTo>
                    <a:lnTo>
                      <a:pt x="29" y="114"/>
                    </a:lnTo>
                    <a:lnTo>
                      <a:pt x="227" y="142"/>
                    </a:lnTo>
                    <a:lnTo>
                      <a:pt x="227" y="171"/>
                    </a:lnTo>
                    <a:lnTo>
                      <a:pt x="255" y="171"/>
                    </a:lnTo>
                    <a:lnTo>
                      <a:pt x="284" y="227"/>
                    </a:lnTo>
                    <a:lnTo>
                      <a:pt x="369" y="256"/>
                    </a:lnTo>
                    <a:lnTo>
                      <a:pt x="341" y="341"/>
                    </a:lnTo>
                    <a:lnTo>
                      <a:pt x="284" y="369"/>
                    </a:lnTo>
                    <a:lnTo>
                      <a:pt x="255" y="454"/>
                    </a:lnTo>
                    <a:lnTo>
                      <a:pt x="511" y="539"/>
                    </a:lnTo>
                    <a:lnTo>
                      <a:pt x="539" y="482"/>
                    </a:lnTo>
                    <a:lnTo>
                      <a:pt x="596" y="482"/>
                    </a:lnTo>
                    <a:lnTo>
                      <a:pt x="624" y="454"/>
                    </a:lnTo>
                    <a:lnTo>
                      <a:pt x="624" y="397"/>
                    </a:lnTo>
                    <a:lnTo>
                      <a:pt x="567" y="369"/>
                    </a:lnTo>
                    <a:lnTo>
                      <a:pt x="624" y="341"/>
                    </a:lnTo>
                    <a:lnTo>
                      <a:pt x="681" y="341"/>
                    </a:lnTo>
                    <a:lnTo>
                      <a:pt x="624" y="227"/>
                    </a:lnTo>
                    <a:lnTo>
                      <a:pt x="652" y="199"/>
                    </a:lnTo>
                    <a:lnTo>
                      <a:pt x="681" y="227"/>
                    </a:lnTo>
                    <a:lnTo>
                      <a:pt x="737" y="256"/>
                    </a:lnTo>
                    <a:lnTo>
                      <a:pt x="737" y="227"/>
                    </a:lnTo>
                    <a:lnTo>
                      <a:pt x="851" y="227"/>
                    </a:lnTo>
                    <a:lnTo>
                      <a:pt x="822" y="171"/>
                    </a:lnTo>
                    <a:lnTo>
                      <a:pt x="652" y="142"/>
                    </a:lnTo>
                    <a:lnTo>
                      <a:pt x="624" y="8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18" name="Freeform 716"/>
              <p:cNvSpPr>
                <a:spLocks/>
              </p:cNvSpPr>
              <p:nvPr/>
            </p:nvSpPr>
            <p:spPr bwMode="auto">
              <a:xfrm>
                <a:off x="7480300" y="4979988"/>
                <a:ext cx="946150" cy="900112"/>
              </a:xfrm>
              <a:custGeom>
                <a:avLst/>
                <a:gdLst>
                  <a:gd name="T0" fmla="*/ 57 w 596"/>
                  <a:gd name="T1" fmla="*/ 454 h 567"/>
                  <a:gd name="T2" fmla="*/ 0 w 596"/>
                  <a:gd name="T3" fmla="*/ 284 h 567"/>
                  <a:gd name="T4" fmla="*/ 85 w 596"/>
                  <a:gd name="T5" fmla="*/ 199 h 567"/>
                  <a:gd name="T6" fmla="*/ 29 w 596"/>
                  <a:gd name="T7" fmla="*/ 114 h 567"/>
                  <a:gd name="T8" fmla="*/ 57 w 596"/>
                  <a:gd name="T9" fmla="*/ 85 h 567"/>
                  <a:gd name="T10" fmla="*/ 29 w 596"/>
                  <a:gd name="T11" fmla="*/ 85 h 567"/>
                  <a:gd name="T12" fmla="*/ 29 w 596"/>
                  <a:gd name="T13" fmla="*/ 29 h 567"/>
                  <a:gd name="T14" fmla="*/ 57 w 596"/>
                  <a:gd name="T15" fmla="*/ 0 h 567"/>
                  <a:gd name="T16" fmla="*/ 114 w 596"/>
                  <a:gd name="T17" fmla="*/ 85 h 567"/>
                  <a:gd name="T18" fmla="*/ 85 w 596"/>
                  <a:gd name="T19" fmla="*/ 142 h 567"/>
                  <a:gd name="T20" fmla="*/ 142 w 596"/>
                  <a:gd name="T21" fmla="*/ 227 h 567"/>
                  <a:gd name="T22" fmla="*/ 199 w 596"/>
                  <a:gd name="T23" fmla="*/ 227 h 567"/>
                  <a:gd name="T24" fmla="*/ 199 w 596"/>
                  <a:gd name="T25" fmla="*/ 57 h 567"/>
                  <a:gd name="T26" fmla="*/ 284 w 596"/>
                  <a:gd name="T27" fmla="*/ 85 h 567"/>
                  <a:gd name="T28" fmla="*/ 341 w 596"/>
                  <a:gd name="T29" fmla="*/ 57 h 567"/>
                  <a:gd name="T30" fmla="*/ 397 w 596"/>
                  <a:gd name="T31" fmla="*/ 256 h 567"/>
                  <a:gd name="T32" fmla="*/ 426 w 596"/>
                  <a:gd name="T33" fmla="*/ 256 h 567"/>
                  <a:gd name="T34" fmla="*/ 454 w 596"/>
                  <a:gd name="T35" fmla="*/ 284 h 567"/>
                  <a:gd name="T36" fmla="*/ 511 w 596"/>
                  <a:gd name="T37" fmla="*/ 227 h 567"/>
                  <a:gd name="T38" fmla="*/ 482 w 596"/>
                  <a:gd name="T39" fmla="*/ 170 h 567"/>
                  <a:gd name="T40" fmla="*/ 539 w 596"/>
                  <a:gd name="T41" fmla="*/ 170 h 567"/>
                  <a:gd name="T42" fmla="*/ 567 w 596"/>
                  <a:gd name="T43" fmla="*/ 227 h 567"/>
                  <a:gd name="T44" fmla="*/ 567 w 596"/>
                  <a:gd name="T45" fmla="*/ 312 h 567"/>
                  <a:gd name="T46" fmla="*/ 596 w 596"/>
                  <a:gd name="T47" fmla="*/ 341 h 567"/>
                  <a:gd name="T48" fmla="*/ 596 w 596"/>
                  <a:gd name="T49" fmla="*/ 397 h 567"/>
                  <a:gd name="T50" fmla="*/ 567 w 596"/>
                  <a:gd name="T51" fmla="*/ 426 h 567"/>
                  <a:gd name="T52" fmla="*/ 426 w 596"/>
                  <a:gd name="T53" fmla="*/ 369 h 567"/>
                  <a:gd name="T54" fmla="*/ 369 w 596"/>
                  <a:gd name="T55" fmla="*/ 482 h 567"/>
                  <a:gd name="T56" fmla="*/ 341 w 596"/>
                  <a:gd name="T57" fmla="*/ 567 h 567"/>
                  <a:gd name="T58" fmla="*/ 57 w 596"/>
                  <a:gd name="T59" fmla="*/ 454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96" h="567">
                    <a:moveTo>
                      <a:pt x="57" y="454"/>
                    </a:moveTo>
                    <a:lnTo>
                      <a:pt x="0" y="284"/>
                    </a:lnTo>
                    <a:lnTo>
                      <a:pt x="85" y="199"/>
                    </a:lnTo>
                    <a:lnTo>
                      <a:pt x="29" y="114"/>
                    </a:lnTo>
                    <a:lnTo>
                      <a:pt x="57" y="85"/>
                    </a:lnTo>
                    <a:lnTo>
                      <a:pt x="29" y="85"/>
                    </a:lnTo>
                    <a:lnTo>
                      <a:pt x="29" y="29"/>
                    </a:lnTo>
                    <a:lnTo>
                      <a:pt x="57" y="0"/>
                    </a:lnTo>
                    <a:lnTo>
                      <a:pt x="114" y="85"/>
                    </a:lnTo>
                    <a:lnTo>
                      <a:pt x="85" y="142"/>
                    </a:lnTo>
                    <a:lnTo>
                      <a:pt x="142" y="227"/>
                    </a:lnTo>
                    <a:lnTo>
                      <a:pt x="199" y="227"/>
                    </a:lnTo>
                    <a:lnTo>
                      <a:pt x="199" y="57"/>
                    </a:lnTo>
                    <a:lnTo>
                      <a:pt x="284" y="85"/>
                    </a:lnTo>
                    <a:lnTo>
                      <a:pt x="341" y="57"/>
                    </a:lnTo>
                    <a:lnTo>
                      <a:pt x="397" y="256"/>
                    </a:lnTo>
                    <a:lnTo>
                      <a:pt x="426" y="256"/>
                    </a:lnTo>
                    <a:lnTo>
                      <a:pt x="454" y="284"/>
                    </a:lnTo>
                    <a:lnTo>
                      <a:pt x="511" y="227"/>
                    </a:lnTo>
                    <a:lnTo>
                      <a:pt x="482" y="170"/>
                    </a:lnTo>
                    <a:lnTo>
                      <a:pt x="539" y="170"/>
                    </a:lnTo>
                    <a:lnTo>
                      <a:pt x="567" y="227"/>
                    </a:lnTo>
                    <a:lnTo>
                      <a:pt x="567" y="312"/>
                    </a:lnTo>
                    <a:lnTo>
                      <a:pt x="596" y="341"/>
                    </a:lnTo>
                    <a:lnTo>
                      <a:pt x="596" y="397"/>
                    </a:lnTo>
                    <a:lnTo>
                      <a:pt x="567" y="426"/>
                    </a:lnTo>
                    <a:lnTo>
                      <a:pt x="426" y="369"/>
                    </a:lnTo>
                    <a:lnTo>
                      <a:pt x="369" y="482"/>
                    </a:lnTo>
                    <a:lnTo>
                      <a:pt x="341" y="567"/>
                    </a:lnTo>
                    <a:lnTo>
                      <a:pt x="57" y="45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19" name="Freeform 720"/>
              <p:cNvSpPr>
                <a:spLocks/>
              </p:cNvSpPr>
              <p:nvPr/>
            </p:nvSpPr>
            <p:spPr bwMode="auto">
              <a:xfrm>
                <a:off x="8021638" y="5565775"/>
                <a:ext cx="449262" cy="495300"/>
              </a:xfrm>
              <a:custGeom>
                <a:avLst/>
                <a:gdLst>
                  <a:gd name="T0" fmla="*/ 226 w 283"/>
                  <a:gd name="T1" fmla="*/ 57 h 312"/>
                  <a:gd name="T2" fmla="*/ 198 w 283"/>
                  <a:gd name="T3" fmla="*/ 113 h 312"/>
                  <a:gd name="T4" fmla="*/ 226 w 283"/>
                  <a:gd name="T5" fmla="*/ 170 h 312"/>
                  <a:gd name="T6" fmla="*/ 283 w 283"/>
                  <a:gd name="T7" fmla="*/ 255 h 312"/>
                  <a:gd name="T8" fmla="*/ 226 w 283"/>
                  <a:gd name="T9" fmla="*/ 312 h 312"/>
                  <a:gd name="T10" fmla="*/ 56 w 283"/>
                  <a:gd name="T11" fmla="*/ 255 h 312"/>
                  <a:gd name="T12" fmla="*/ 0 w 283"/>
                  <a:gd name="T13" fmla="*/ 198 h 312"/>
                  <a:gd name="T14" fmla="*/ 28 w 283"/>
                  <a:gd name="T15" fmla="*/ 113 h 312"/>
                  <a:gd name="T16" fmla="*/ 85 w 283"/>
                  <a:gd name="T17" fmla="*/ 0 h 312"/>
                  <a:gd name="T18" fmla="*/ 226 w 283"/>
                  <a:gd name="T19" fmla="*/ 57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3" h="312">
                    <a:moveTo>
                      <a:pt x="226" y="57"/>
                    </a:moveTo>
                    <a:lnTo>
                      <a:pt x="198" y="113"/>
                    </a:lnTo>
                    <a:lnTo>
                      <a:pt x="226" y="170"/>
                    </a:lnTo>
                    <a:lnTo>
                      <a:pt x="283" y="255"/>
                    </a:lnTo>
                    <a:lnTo>
                      <a:pt x="226" y="312"/>
                    </a:lnTo>
                    <a:lnTo>
                      <a:pt x="56" y="255"/>
                    </a:lnTo>
                    <a:lnTo>
                      <a:pt x="0" y="198"/>
                    </a:lnTo>
                    <a:lnTo>
                      <a:pt x="28" y="113"/>
                    </a:lnTo>
                    <a:lnTo>
                      <a:pt x="85" y="0"/>
                    </a:lnTo>
                    <a:lnTo>
                      <a:pt x="226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20" name="Freeform 721"/>
              <p:cNvSpPr>
                <a:spLocks/>
              </p:cNvSpPr>
              <p:nvPr/>
            </p:nvSpPr>
            <p:spPr bwMode="auto">
              <a:xfrm>
                <a:off x="6400800" y="4530725"/>
                <a:ext cx="765175" cy="449263"/>
              </a:xfrm>
              <a:custGeom>
                <a:avLst/>
                <a:gdLst>
                  <a:gd name="T0" fmla="*/ 57 w 482"/>
                  <a:gd name="T1" fmla="*/ 142 h 283"/>
                  <a:gd name="T2" fmla="*/ 0 w 482"/>
                  <a:gd name="T3" fmla="*/ 142 h 283"/>
                  <a:gd name="T4" fmla="*/ 28 w 482"/>
                  <a:gd name="T5" fmla="*/ 170 h 283"/>
                  <a:gd name="T6" fmla="*/ 85 w 482"/>
                  <a:gd name="T7" fmla="*/ 170 h 283"/>
                  <a:gd name="T8" fmla="*/ 113 w 482"/>
                  <a:gd name="T9" fmla="*/ 198 h 283"/>
                  <a:gd name="T10" fmla="*/ 142 w 482"/>
                  <a:gd name="T11" fmla="*/ 170 h 283"/>
                  <a:gd name="T12" fmla="*/ 170 w 482"/>
                  <a:gd name="T13" fmla="*/ 227 h 283"/>
                  <a:gd name="T14" fmla="*/ 198 w 482"/>
                  <a:gd name="T15" fmla="*/ 283 h 283"/>
                  <a:gd name="T16" fmla="*/ 227 w 482"/>
                  <a:gd name="T17" fmla="*/ 255 h 283"/>
                  <a:gd name="T18" fmla="*/ 227 w 482"/>
                  <a:gd name="T19" fmla="*/ 198 h 283"/>
                  <a:gd name="T20" fmla="*/ 255 w 482"/>
                  <a:gd name="T21" fmla="*/ 198 h 283"/>
                  <a:gd name="T22" fmla="*/ 283 w 482"/>
                  <a:gd name="T23" fmla="*/ 255 h 283"/>
                  <a:gd name="T24" fmla="*/ 255 w 482"/>
                  <a:gd name="T25" fmla="*/ 283 h 283"/>
                  <a:gd name="T26" fmla="*/ 340 w 482"/>
                  <a:gd name="T27" fmla="*/ 283 h 283"/>
                  <a:gd name="T28" fmla="*/ 425 w 482"/>
                  <a:gd name="T29" fmla="*/ 255 h 283"/>
                  <a:gd name="T30" fmla="*/ 482 w 482"/>
                  <a:gd name="T31" fmla="*/ 198 h 283"/>
                  <a:gd name="T32" fmla="*/ 425 w 482"/>
                  <a:gd name="T33" fmla="*/ 170 h 283"/>
                  <a:gd name="T34" fmla="*/ 454 w 482"/>
                  <a:gd name="T35" fmla="*/ 113 h 283"/>
                  <a:gd name="T36" fmla="*/ 397 w 482"/>
                  <a:gd name="T37" fmla="*/ 57 h 283"/>
                  <a:gd name="T38" fmla="*/ 369 w 482"/>
                  <a:gd name="T39" fmla="*/ 113 h 283"/>
                  <a:gd name="T40" fmla="*/ 312 w 482"/>
                  <a:gd name="T41" fmla="*/ 57 h 283"/>
                  <a:gd name="T42" fmla="*/ 312 w 482"/>
                  <a:gd name="T43" fmla="*/ 0 h 283"/>
                  <a:gd name="T44" fmla="*/ 227 w 482"/>
                  <a:gd name="T45" fmla="*/ 28 h 283"/>
                  <a:gd name="T46" fmla="*/ 113 w 482"/>
                  <a:gd name="T47" fmla="*/ 28 h 283"/>
                  <a:gd name="T48" fmla="*/ 113 w 482"/>
                  <a:gd name="T49" fmla="*/ 57 h 283"/>
                  <a:gd name="T50" fmla="*/ 57 w 482"/>
                  <a:gd name="T51" fmla="*/ 28 h 283"/>
                  <a:gd name="T52" fmla="*/ 28 w 482"/>
                  <a:gd name="T53" fmla="*/ 0 h 283"/>
                  <a:gd name="T54" fmla="*/ 0 w 482"/>
                  <a:gd name="T55" fmla="*/ 28 h 283"/>
                  <a:gd name="T56" fmla="*/ 57 w 482"/>
                  <a:gd name="T57" fmla="*/ 142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82" h="283">
                    <a:moveTo>
                      <a:pt x="57" y="142"/>
                    </a:moveTo>
                    <a:lnTo>
                      <a:pt x="0" y="142"/>
                    </a:lnTo>
                    <a:lnTo>
                      <a:pt x="28" y="170"/>
                    </a:lnTo>
                    <a:lnTo>
                      <a:pt x="85" y="170"/>
                    </a:lnTo>
                    <a:lnTo>
                      <a:pt x="113" y="198"/>
                    </a:lnTo>
                    <a:lnTo>
                      <a:pt x="142" y="170"/>
                    </a:lnTo>
                    <a:lnTo>
                      <a:pt x="170" y="227"/>
                    </a:lnTo>
                    <a:lnTo>
                      <a:pt x="198" y="283"/>
                    </a:lnTo>
                    <a:lnTo>
                      <a:pt x="227" y="255"/>
                    </a:lnTo>
                    <a:lnTo>
                      <a:pt x="227" y="198"/>
                    </a:lnTo>
                    <a:lnTo>
                      <a:pt x="255" y="198"/>
                    </a:lnTo>
                    <a:lnTo>
                      <a:pt x="283" y="255"/>
                    </a:lnTo>
                    <a:lnTo>
                      <a:pt x="255" y="283"/>
                    </a:lnTo>
                    <a:lnTo>
                      <a:pt x="340" y="283"/>
                    </a:lnTo>
                    <a:lnTo>
                      <a:pt x="425" y="255"/>
                    </a:lnTo>
                    <a:lnTo>
                      <a:pt x="482" y="198"/>
                    </a:lnTo>
                    <a:lnTo>
                      <a:pt x="425" y="170"/>
                    </a:lnTo>
                    <a:lnTo>
                      <a:pt x="454" y="113"/>
                    </a:lnTo>
                    <a:lnTo>
                      <a:pt x="397" y="57"/>
                    </a:lnTo>
                    <a:lnTo>
                      <a:pt x="369" y="113"/>
                    </a:lnTo>
                    <a:lnTo>
                      <a:pt x="312" y="57"/>
                    </a:lnTo>
                    <a:lnTo>
                      <a:pt x="312" y="0"/>
                    </a:lnTo>
                    <a:lnTo>
                      <a:pt x="227" y="28"/>
                    </a:lnTo>
                    <a:lnTo>
                      <a:pt x="113" y="28"/>
                    </a:lnTo>
                    <a:lnTo>
                      <a:pt x="113" y="57"/>
                    </a:lnTo>
                    <a:lnTo>
                      <a:pt x="57" y="28"/>
                    </a:lnTo>
                    <a:lnTo>
                      <a:pt x="28" y="0"/>
                    </a:lnTo>
                    <a:lnTo>
                      <a:pt x="0" y="28"/>
                    </a:lnTo>
                    <a:lnTo>
                      <a:pt x="57" y="14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21" name="Freeform 722"/>
              <p:cNvSpPr>
                <a:spLocks/>
              </p:cNvSpPr>
              <p:nvPr/>
            </p:nvSpPr>
            <p:spPr bwMode="auto">
              <a:xfrm>
                <a:off x="6221413" y="4756150"/>
                <a:ext cx="493712" cy="493713"/>
              </a:xfrm>
              <a:custGeom>
                <a:avLst/>
                <a:gdLst>
                  <a:gd name="T0" fmla="*/ 311 w 311"/>
                  <a:gd name="T1" fmla="*/ 141 h 311"/>
                  <a:gd name="T2" fmla="*/ 255 w 311"/>
                  <a:gd name="T3" fmla="*/ 28 h 311"/>
                  <a:gd name="T4" fmla="*/ 226 w 311"/>
                  <a:gd name="T5" fmla="*/ 56 h 311"/>
                  <a:gd name="T6" fmla="*/ 198 w 311"/>
                  <a:gd name="T7" fmla="*/ 28 h 311"/>
                  <a:gd name="T8" fmla="*/ 141 w 311"/>
                  <a:gd name="T9" fmla="*/ 28 h 311"/>
                  <a:gd name="T10" fmla="*/ 113 w 311"/>
                  <a:gd name="T11" fmla="*/ 0 h 311"/>
                  <a:gd name="T12" fmla="*/ 56 w 311"/>
                  <a:gd name="T13" fmla="*/ 28 h 311"/>
                  <a:gd name="T14" fmla="*/ 113 w 311"/>
                  <a:gd name="T15" fmla="*/ 56 h 311"/>
                  <a:gd name="T16" fmla="*/ 113 w 311"/>
                  <a:gd name="T17" fmla="*/ 113 h 311"/>
                  <a:gd name="T18" fmla="*/ 85 w 311"/>
                  <a:gd name="T19" fmla="*/ 141 h 311"/>
                  <a:gd name="T20" fmla="*/ 28 w 311"/>
                  <a:gd name="T21" fmla="*/ 141 h 311"/>
                  <a:gd name="T22" fmla="*/ 0 w 311"/>
                  <a:gd name="T23" fmla="*/ 198 h 311"/>
                  <a:gd name="T24" fmla="*/ 85 w 311"/>
                  <a:gd name="T25" fmla="*/ 283 h 311"/>
                  <a:gd name="T26" fmla="*/ 170 w 311"/>
                  <a:gd name="T27" fmla="*/ 311 h 311"/>
                  <a:gd name="T28" fmla="*/ 283 w 311"/>
                  <a:gd name="T29" fmla="*/ 283 h 311"/>
                  <a:gd name="T30" fmla="*/ 255 w 311"/>
                  <a:gd name="T31" fmla="*/ 226 h 311"/>
                  <a:gd name="T32" fmla="*/ 311 w 311"/>
                  <a:gd name="T33" fmla="*/ 141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1" h="311">
                    <a:moveTo>
                      <a:pt x="311" y="141"/>
                    </a:moveTo>
                    <a:lnTo>
                      <a:pt x="255" y="28"/>
                    </a:lnTo>
                    <a:lnTo>
                      <a:pt x="226" y="56"/>
                    </a:lnTo>
                    <a:lnTo>
                      <a:pt x="198" y="28"/>
                    </a:lnTo>
                    <a:lnTo>
                      <a:pt x="141" y="28"/>
                    </a:lnTo>
                    <a:lnTo>
                      <a:pt x="113" y="0"/>
                    </a:lnTo>
                    <a:lnTo>
                      <a:pt x="56" y="28"/>
                    </a:lnTo>
                    <a:lnTo>
                      <a:pt x="113" y="56"/>
                    </a:lnTo>
                    <a:lnTo>
                      <a:pt x="113" y="113"/>
                    </a:lnTo>
                    <a:lnTo>
                      <a:pt x="85" y="141"/>
                    </a:lnTo>
                    <a:lnTo>
                      <a:pt x="28" y="141"/>
                    </a:lnTo>
                    <a:lnTo>
                      <a:pt x="0" y="198"/>
                    </a:lnTo>
                    <a:lnTo>
                      <a:pt x="85" y="283"/>
                    </a:lnTo>
                    <a:lnTo>
                      <a:pt x="170" y="311"/>
                    </a:lnTo>
                    <a:lnTo>
                      <a:pt x="283" y="283"/>
                    </a:lnTo>
                    <a:lnTo>
                      <a:pt x="255" y="226"/>
                    </a:lnTo>
                    <a:lnTo>
                      <a:pt x="311" y="14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22" name="Freeform 723"/>
              <p:cNvSpPr>
                <a:spLocks/>
              </p:cNvSpPr>
              <p:nvPr/>
            </p:nvSpPr>
            <p:spPr bwMode="auto">
              <a:xfrm>
                <a:off x="6356350" y="4845050"/>
                <a:ext cx="1258888" cy="855663"/>
              </a:xfrm>
              <a:custGeom>
                <a:avLst/>
                <a:gdLst>
                  <a:gd name="T0" fmla="*/ 510 w 793"/>
                  <a:gd name="T1" fmla="*/ 0 h 539"/>
                  <a:gd name="T2" fmla="*/ 482 w 793"/>
                  <a:gd name="T3" fmla="*/ 85 h 539"/>
                  <a:gd name="T4" fmla="*/ 538 w 793"/>
                  <a:gd name="T5" fmla="*/ 114 h 539"/>
                  <a:gd name="T6" fmla="*/ 595 w 793"/>
                  <a:gd name="T7" fmla="*/ 85 h 539"/>
                  <a:gd name="T8" fmla="*/ 595 w 793"/>
                  <a:gd name="T9" fmla="*/ 142 h 539"/>
                  <a:gd name="T10" fmla="*/ 652 w 793"/>
                  <a:gd name="T11" fmla="*/ 114 h 539"/>
                  <a:gd name="T12" fmla="*/ 708 w 793"/>
                  <a:gd name="T13" fmla="*/ 57 h 539"/>
                  <a:gd name="T14" fmla="*/ 765 w 793"/>
                  <a:gd name="T15" fmla="*/ 85 h 539"/>
                  <a:gd name="T16" fmla="*/ 737 w 793"/>
                  <a:gd name="T17" fmla="*/ 114 h 539"/>
                  <a:gd name="T18" fmla="*/ 737 w 793"/>
                  <a:gd name="T19" fmla="*/ 170 h 539"/>
                  <a:gd name="T20" fmla="*/ 765 w 793"/>
                  <a:gd name="T21" fmla="*/ 170 h 539"/>
                  <a:gd name="T22" fmla="*/ 737 w 793"/>
                  <a:gd name="T23" fmla="*/ 199 h 539"/>
                  <a:gd name="T24" fmla="*/ 793 w 793"/>
                  <a:gd name="T25" fmla="*/ 284 h 539"/>
                  <a:gd name="T26" fmla="*/ 708 w 793"/>
                  <a:gd name="T27" fmla="*/ 369 h 539"/>
                  <a:gd name="T28" fmla="*/ 765 w 793"/>
                  <a:gd name="T29" fmla="*/ 539 h 539"/>
                  <a:gd name="T30" fmla="*/ 680 w 793"/>
                  <a:gd name="T31" fmla="*/ 454 h 539"/>
                  <a:gd name="T32" fmla="*/ 311 w 793"/>
                  <a:gd name="T33" fmla="*/ 454 h 539"/>
                  <a:gd name="T34" fmla="*/ 113 w 793"/>
                  <a:gd name="T35" fmla="*/ 397 h 539"/>
                  <a:gd name="T36" fmla="*/ 0 w 793"/>
                  <a:gd name="T37" fmla="*/ 227 h 539"/>
                  <a:gd name="T38" fmla="*/ 85 w 793"/>
                  <a:gd name="T39" fmla="*/ 255 h 539"/>
                  <a:gd name="T40" fmla="*/ 198 w 793"/>
                  <a:gd name="T41" fmla="*/ 227 h 539"/>
                  <a:gd name="T42" fmla="*/ 170 w 793"/>
                  <a:gd name="T43" fmla="*/ 170 h 539"/>
                  <a:gd name="T44" fmla="*/ 226 w 793"/>
                  <a:gd name="T45" fmla="*/ 85 h 539"/>
                  <a:gd name="T46" fmla="*/ 255 w 793"/>
                  <a:gd name="T47" fmla="*/ 57 h 539"/>
                  <a:gd name="T48" fmla="*/ 255 w 793"/>
                  <a:gd name="T49" fmla="*/ 0 h 539"/>
                  <a:gd name="T50" fmla="*/ 283 w 793"/>
                  <a:gd name="T51" fmla="*/ 0 h 539"/>
                  <a:gd name="T52" fmla="*/ 311 w 793"/>
                  <a:gd name="T53" fmla="*/ 57 h 539"/>
                  <a:gd name="T54" fmla="*/ 283 w 793"/>
                  <a:gd name="T55" fmla="*/ 85 h 539"/>
                  <a:gd name="T56" fmla="*/ 368 w 793"/>
                  <a:gd name="T57" fmla="*/ 85 h 539"/>
                  <a:gd name="T58" fmla="*/ 453 w 793"/>
                  <a:gd name="T59" fmla="*/ 57 h 539"/>
                  <a:gd name="T60" fmla="*/ 510 w 793"/>
                  <a:gd name="T61" fmla="*/ 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93" h="539">
                    <a:moveTo>
                      <a:pt x="510" y="0"/>
                    </a:moveTo>
                    <a:lnTo>
                      <a:pt x="482" y="85"/>
                    </a:lnTo>
                    <a:lnTo>
                      <a:pt x="538" y="114"/>
                    </a:lnTo>
                    <a:lnTo>
                      <a:pt x="595" y="85"/>
                    </a:lnTo>
                    <a:lnTo>
                      <a:pt x="595" y="142"/>
                    </a:lnTo>
                    <a:lnTo>
                      <a:pt x="652" y="114"/>
                    </a:lnTo>
                    <a:lnTo>
                      <a:pt x="708" y="57"/>
                    </a:lnTo>
                    <a:lnTo>
                      <a:pt x="765" y="85"/>
                    </a:lnTo>
                    <a:lnTo>
                      <a:pt x="737" y="114"/>
                    </a:lnTo>
                    <a:lnTo>
                      <a:pt x="737" y="170"/>
                    </a:lnTo>
                    <a:lnTo>
                      <a:pt x="765" y="170"/>
                    </a:lnTo>
                    <a:lnTo>
                      <a:pt x="737" y="199"/>
                    </a:lnTo>
                    <a:lnTo>
                      <a:pt x="793" y="284"/>
                    </a:lnTo>
                    <a:lnTo>
                      <a:pt x="708" y="369"/>
                    </a:lnTo>
                    <a:lnTo>
                      <a:pt x="765" y="539"/>
                    </a:lnTo>
                    <a:lnTo>
                      <a:pt x="680" y="454"/>
                    </a:lnTo>
                    <a:lnTo>
                      <a:pt x="311" y="454"/>
                    </a:lnTo>
                    <a:lnTo>
                      <a:pt x="113" y="397"/>
                    </a:lnTo>
                    <a:lnTo>
                      <a:pt x="0" y="227"/>
                    </a:lnTo>
                    <a:lnTo>
                      <a:pt x="85" y="255"/>
                    </a:lnTo>
                    <a:lnTo>
                      <a:pt x="198" y="227"/>
                    </a:lnTo>
                    <a:lnTo>
                      <a:pt x="170" y="170"/>
                    </a:lnTo>
                    <a:lnTo>
                      <a:pt x="226" y="85"/>
                    </a:lnTo>
                    <a:lnTo>
                      <a:pt x="255" y="57"/>
                    </a:lnTo>
                    <a:lnTo>
                      <a:pt x="255" y="0"/>
                    </a:lnTo>
                    <a:lnTo>
                      <a:pt x="283" y="0"/>
                    </a:lnTo>
                    <a:lnTo>
                      <a:pt x="311" y="57"/>
                    </a:lnTo>
                    <a:lnTo>
                      <a:pt x="283" y="85"/>
                    </a:lnTo>
                    <a:lnTo>
                      <a:pt x="368" y="85"/>
                    </a:lnTo>
                    <a:lnTo>
                      <a:pt x="453" y="57"/>
                    </a:lnTo>
                    <a:lnTo>
                      <a:pt x="51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23" name="Freeform 724"/>
              <p:cNvSpPr>
                <a:spLocks/>
              </p:cNvSpPr>
              <p:nvPr/>
            </p:nvSpPr>
            <p:spPr bwMode="auto">
              <a:xfrm>
                <a:off x="7075488" y="4530725"/>
                <a:ext cx="630237" cy="539750"/>
              </a:xfrm>
              <a:custGeom>
                <a:avLst/>
                <a:gdLst>
                  <a:gd name="T0" fmla="*/ 29 w 397"/>
                  <a:gd name="T1" fmla="*/ 113 h 340"/>
                  <a:gd name="T2" fmla="*/ 85 w 397"/>
                  <a:gd name="T3" fmla="*/ 85 h 340"/>
                  <a:gd name="T4" fmla="*/ 85 w 397"/>
                  <a:gd name="T5" fmla="*/ 57 h 340"/>
                  <a:gd name="T6" fmla="*/ 170 w 397"/>
                  <a:gd name="T7" fmla="*/ 57 h 340"/>
                  <a:gd name="T8" fmla="*/ 199 w 397"/>
                  <a:gd name="T9" fmla="*/ 0 h 340"/>
                  <a:gd name="T10" fmla="*/ 284 w 397"/>
                  <a:gd name="T11" fmla="*/ 0 h 340"/>
                  <a:gd name="T12" fmla="*/ 340 w 397"/>
                  <a:gd name="T13" fmla="*/ 28 h 340"/>
                  <a:gd name="T14" fmla="*/ 340 w 397"/>
                  <a:gd name="T15" fmla="*/ 85 h 340"/>
                  <a:gd name="T16" fmla="*/ 369 w 397"/>
                  <a:gd name="T17" fmla="*/ 113 h 340"/>
                  <a:gd name="T18" fmla="*/ 369 w 397"/>
                  <a:gd name="T19" fmla="*/ 198 h 340"/>
                  <a:gd name="T20" fmla="*/ 397 w 397"/>
                  <a:gd name="T21" fmla="*/ 198 h 340"/>
                  <a:gd name="T22" fmla="*/ 397 w 397"/>
                  <a:gd name="T23" fmla="*/ 255 h 340"/>
                  <a:gd name="T24" fmla="*/ 369 w 397"/>
                  <a:gd name="T25" fmla="*/ 255 h 340"/>
                  <a:gd name="T26" fmla="*/ 369 w 397"/>
                  <a:gd name="T27" fmla="*/ 312 h 340"/>
                  <a:gd name="T28" fmla="*/ 312 w 397"/>
                  <a:gd name="T29" fmla="*/ 283 h 340"/>
                  <a:gd name="T30" fmla="*/ 255 w 397"/>
                  <a:gd name="T31" fmla="*/ 255 h 340"/>
                  <a:gd name="T32" fmla="*/ 199 w 397"/>
                  <a:gd name="T33" fmla="*/ 312 h 340"/>
                  <a:gd name="T34" fmla="*/ 142 w 397"/>
                  <a:gd name="T35" fmla="*/ 340 h 340"/>
                  <a:gd name="T36" fmla="*/ 142 w 397"/>
                  <a:gd name="T37" fmla="*/ 283 h 340"/>
                  <a:gd name="T38" fmla="*/ 85 w 397"/>
                  <a:gd name="T39" fmla="*/ 312 h 340"/>
                  <a:gd name="T40" fmla="*/ 29 w 397"/>
                  <a:gd name="T41" fmla="*/ 283 h 340"/>
                  <a:gd name="T42" fmla="*/ 57 w 397"/>
                  <a:gd name="T43" fmla="*/ 198 h 340"/>
                  <a:gd name="T44" fmla="*/ 0 w 397"/>
                  <a:gd name="T45" fmla="*/ 170 h 340"/>
                  <a:gd name="T46" fmla="*/ 29 w 397"/>
                  <a:gd name="T47" fmla="*/ 11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97" h="340">
                    <a:moveTo>
                      <a:pt x="29" y="113"/>
                    </a:moveTo>
                    <a:lnTo>
                      <a:pt x="85" y="85"/>
                    </a:lnTo>
                    <a:lnTo>
                      <a:pt x="85" y="57"/>
                    </a:lnTo>
                    <a:lnTo>
                      <a:pt x="170" y="57"/>
                    </a:lnTo>
                    <a:lnTo>
                      <a:pt x="199" y="0"/>
                    </a:lnTo>
                    <a:lnTo>
                      <a:pt x="284" y="0"/>
                    </a:lnTo>
                    <a:lnTo>
                      <a:pt x="340" y="28"/>
                    </a:lnTo>
                    <a:lnTo>
                      <a:pt x="340" y="85"/>
                    </a:lnTo>
                    <a:lnTo>
                      <a:pt x="369" y="113"/>
                    </a:lnTo>
                    <a:lnTo>
                      <a:pt x="369" y="198"/>
                    </a:lnTo>
                    <a:lnTo>
                      <a:pt x="397" y="198"/>
                    </a:lnTo>
                    <a:lnTo>
                      <a:pt x="397" y="255"/>
                    </a:lnTo>
                    <a:lnTo>
                      <a:pt x="369" y="255"/>
                    </a:lnTo>
                    <a:lnTo>
                      <a:pt x="369" y="312"/>
                    </a:lnTo>
                    <a:lnTo>
                      <a:pt x="312" y="283"/>
                    </a:lnTo>
                    <a:lnTo>
                      <a:pt x="255" y="255"/>
                    </a:lnTo>
                    <a:lnTo>
                      <a:pt x="199" y="312"/>
                    </a:lnTo>
                    <a:lnTo>
                      <a:pt x="142" y="340"/>
                    </a:lnTo>
                    <a:lnTo>
                      <a:pt x="142" y="283"/>
                    </a:lnTo>
                    <a:lnTo>
                      <a:pt x="85" y="312"/>
                    </a:lnTo>
                    <a:lnTo>
                      <a:pt x="29" y="283"/>
                    </a:lnTo>
                    <a:lnTo>
                      <a:pt x="57" y="198"/>
                    </a:lnTo>
                    <a:lnTo>
                      <a:pt x="0" y="170"/>
                    </a:lnTo>
                    <a:lnTo>
                      <a:pt x="29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24" name="Freeform 725"/>
              <p:cNvSpPr>
                <a:spLocks/>
              </p:cNvSpPr>
              <p:nvPr/>
            </p:nvSpPr>
            <p:spPr bwMode="auto">
              <a:xfrm>
                <a:off x="6400800" y="4079875"/>
                <a:ext cx="1169988" cy="630238"/>
              </a:xfrm>
              <a:custGeom>
                <a:avLst/>
                <a:gdLst>
                  <a:gd name="T0" fmla="*/ 170 w 737"/>
                  <a:gd name="T1" fmla="*/ 85 h 397"/>
                  <a:gd name="T2" fmla="*/ 283 w 737"/>
                  <a:gd name="T3" fmla="*/ 29 h 397"/>
                  <a:gd name="T4" fmla="*/ 369 w 737"/>
                  <a:gd name="T5" fmla="*/ 85 h 397"/>
                  <a:gd name="T6" fmla="*/ 397 w 737"/>
                  <a:gd name="T7" fmla="*/ 142 h 397"/>
                  <a:gd name="T8" fmla="*/ 425 w 737"/>
                  <a:gd name="T9" fmla="*/ 142 h 397"/>
                  <a:gd name="T10" fmla="*/ 425 w 737"/>
                  <a:gd name="T11" fmla="*/ 29 h 397"/>
                  <a:gd name="T12" fmla="*/ 510 w 737"/>
                  <a:gd name="T13" fmla="*/ 29 h 397"/>
                  <a:gd name="T14" fmla="*/ 539 w 737"/>
                  <a:gd name="T15" fmla="*/ 0 h 397"/>
                  <a:gd name="T16" fmla="*/ 567 w 737"/>
                  <a:gd name="T17" fmla="*/ 57 h 397"/>
                  <a:gd name="T18" fmla="*/ 595 w 737"/>
                  <a:gd name="T19" fmla="*/ 114 h 397"/>
                  <a:gd name="T20" fmla="*/ 595 w 737"/>
                  <a:gd name="T21" fmla="*/ 57 h 397"/>
                  <a:gd name="T22" fmla="*/ 624 w 737"/>
                  <a:gd name="T23" fmla="*/ 85 h 397"/>
                  <a:gd name="T24" fmla="*/ 709 w 737"/>
                  <a:gd name="T25" fmla="*/ 85 h 397"/>
                  <a:gd name="T26" fmla="*/ 709 w 737"/>
                  <a:gd name="T27" fmla="*/ 142 h 397"/>
                  <a:gd name="T28" fmla="*/ 680 w 737"/>
                  <a:gd name="T29" fmla="*/ 171 h 397"/>
                  <a:gd name="T30" fmla="*/ 737 w 737"/>
                  <a:gd name="T31" fmla="*/ 256 h 397"/>
                  <a:gd name="T32" fmla="*/ 709 w 737"/>
                  <a:gd name="T33" fmla="*/ 284 h 397"/>
                  <a:gd name="T34" fmla="*/ 624 w 737"/>
                  <a:gd name="T35" fmla="*/ 284 h 397"/>
                  <a:gd name="T36" fmla="*/ 595 w 737"/>
                  <a:gd name="T37" fmla="*/ 341 h 397"/>
                  <a:gd name="T38" fmla="*/ 510 w 737"/>
                  <a:gd name="T39" fmla="*/ 341 h 397"/>
                  <a:gd name="T40" fmla="*/ 510 w 737"/>
                  <a:gd name="T41" fmla="*/ 369 h 397"/>
                  <a:gd name="T42" fmla="*/ 454 w 737"/>
                  <a:gd name="T43" fmla="*/ 397 h 397"/>
                  <a:gd name="T44" fmla="*/ 397 w 737"/>
                  <a:gd name="T45" fmla="*/ 341 h 397"/>
                  <a:gd name="T46" fmla="*/ 369 w 737"/>
                  <a:gd name="T47" fmla="*/ 397 h 397"/>
                  <a:gd name="T48" fmla="*/ 312 w 737"/>
                  <a:gd name="T49" fmla="*/ 341 h 397"/>
                  <a:gd name="T50" fmla="*/ 312 w 737"/>
                  <a:gd name="T51" fmla="*/ 284 h 397"/>
                  <a:gd name="T52" fmla="*/ 227 w 737"/>
                  <a:gd name="T53" fmla="*/ 312 h 397"/>
                  <a:gd name="T54" fmla="*/ 198 w 737"/>
                  <a:gd name="T55" fmla="*/ 256 h 397"/>
                  <a:gd name="T56" fmla="*/ 28 w 737"/>
                  <a:gd name="T57" fmla="*/ 227 h 397"/>
                  <a:gd name="T58" fmla="*/ 0 w 737"/>
                  <a:gd name="T59" fmla="*/ 171 h 397"/>
                  <a:gd name="T60" fmla="*/ 85 w 737"/>
                  <a:gd name="T61" fmla="*/ 114 h 397"/>
                  <a:gd name="T62" fmla="*/ 113 w 737"/>
                  <a:gd name="T63" fmla="*/ 114 h 397"/>
                  <a:gd name="T64" fmla="*/ 170 w 737"/>
                  <a:gd name="T65" fmla="*/ 85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7" h="397">
                    <a:moveTo>
                      <a:pt x="170" y="85"/>
                    </a:moveTo>
                    <a:lnTo>
                      <a:pt x="283" y="29"/>
                    </a:lnTo>
                    <a:lnTo>
                      <a:pt x="369" y="85"/>
                    </a:lnTo>
                    <a:lnTo>
                      <a:pt x="397" y="142"/>
                    </a:lnTo>
                    <a:lnTo>
                      <a:pt x="425" y="142"/>
                    </a:lnTo>
                    <a:lnTo>
                      <a:pt x="425" y="29"/>
                    </a:lnTo>
                    <a:lnTo>
                      <a:pt x="510" y="29"/>
                    </a:lnTo>
                    <a:lnTo>
                      <a:pt x="539" y="0"/>
                    </a:lnTo>
                    <a:lnTo>
                      <a:pt x="567" y="57"/>
                    </a:lnTo>
                    <a:lnTo>
                      <a:pt x="595" y="114"/>
                    </a:lnTo>
                    <a:lnTo>
                      <a:pt x="595" y="57"/>
                    </a:lnTo>
                    <a:lnTo>
                      <a:pt x="624" y="85"/>
                    </a:lnTo>
                    <a:lnTo>
                      <a:pt x="709" y="85"/>
                    </a:lnTo>
                    <a:lnTo>
                      <a:pt x="709" y="142"/>
                    </a:lnTo>
                    <a:lnTo>
                      <a:pt x="680" y="171"/>
                    </a:lnTo>
                    <a:lnTo>
                      <a:pt x="737" y="256"/>
                    </a:lnTo>
                    <a:lnTo>
                      <a:pt x="709" y="284"/>
                    </a:lnTo>
                    <a:lnTo>
                      <a:pt x="624" y="284"/>
                    </a:lnTo>
                    <a:lnTo>
                      <a:pt x="595" y="341"/>
                    </a:lnTo>
                    <a:lnTo>
                      <a:pt x="510" y="341"/>
                    </a:lnTo>
                    <a:lnTo>
                      <a:pt x="510" y="369"/>
                    </a:lnTo>
                    <a:lnTo>
                      <a:pt x="454" y="397"/>
                    </a:lnTo>
                    <a:lnTo>
                      <a:pt x="397" y="341"/>
                    </a:lnTo>
                    <a:lnTo>
                      <a:pt x="369" y="397"/>
                    </a:lnTo>
                    <a:lnTo>
                      <a:pt x="312" y="341"/>
                    </a:lnTo>
                    <a:lnTo>
                      <a:pt x="312" y="284"/>
                    </a:lnTo>
                    <a:lnTo>
                      <a:pt x="227" y="312"/>
                    </a:lnTo>
                    <a:lnTo>
                      <a:pt x="198" y="256"/>
                    </a:lnTo>
                    <a:lnTo>
                      <a:pt x="28" y="227"/>
                    </a:lnTo>
                    <a:lnTo>
                      <a:pt x="0" y="171"/>
                    </a:lnTo>
                    <a:lnTo>
                      <a:pt x="85" y="114"/>
                    </a:lnTo>
                    <a:lnTo>
                      <a:pt x="113" y="114"/>
                    </a:lnTo>
                    <a:lnTo>
                      <a:pt x="170" y="8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25" name="Freeform 726"/>
              <p:cNvSpPr>
                <a:spLocks/>
              </p:cNvSpPr>
              <p:nvPr/>
            </p:nvSpPr>
            <p:spPr bwMode="auto">
              <a:xfrm>
                <a:off x="6535738" y="3540125"/>
                <a:ext cx="765175" cy="765175"/>
              </a:xfrm>
              <a:custGeom>
                <a:avLst/>
                <a:gdLst>
                  <a:gd name="T0" fmla="*/ 0 w 482"/>
                  <a:gd name="T1" fmla="*/ 142 h 482"/>
                  <a:gd name="T2" fmla="*/ 142 w 482"/>
                  <a:gd name="T3" fmla="*/ 114 h 482"/>
                  <a:gd name="T4" fmla="*/ 142 w 482"/>
                  <a:gd name="T5" fmla="*/ 85 h 482"/>
                  <a:gd name="T6" fmla="*/ 284 w 482"/>
                  <a:gd name="T7" fmla="*/ 57 h 482"/>
                  <a:gd name="T8" fmla="*/ 312 w 482"/>
                  <a:gd name="T9" fmla="*/ 0 h 482"/>
                  <a:gd name="T10" fmla="*/ 425 w 482"/>
                  <a:gd name="T11" fmla="*/ 29 h 482"/>
                  <a:gd name="T12" fmla="*/ 425 w 482"/>
                  <a:gd name="T13" fmla="*/ 85 h 482"/>
                  <a:gd name="T14" fmla="*/ 482 w 482"/>
                  <a:gd name="T15" fmla="*/ 170 h 482"/>
                  <a:gd name="T16" fmla="*/ 425 w 482"/>
                  <a:gd name="T17" fmla="*/ 227 h 482"/>
                  <a:gd name="T18" fmla="*/ 397 w 482"/>
                  <a:gd name="T19" fmla="*/ 284 h 482"/>
                  <a:gd name="T20" fmla="*/ 369 w 482"/>
                  <a:gd name="T21" fmla="*/ 312 h 482"/>
                  <a:gd name="T22" fmla="*/ 340 w 482"/>
                  <a:gd name="T23" fmla="*/ 369 h 482"/>
                  <a:gd name="T24" fmla="*/ 340 w 482"/>
                  <a:gd name="T25" fmla="*/ 482 h 482"/>
                  <a:gd name="T26" fmla="*/ 312 w 482"/>
                  <a:gd name="T27" fmla="*/ 482 h 482"/>
                  <a:gd name="T28" fmla="*/ 284 w 482"/>
                  <a:gd name="T29" fmla="*/ 425 h 482"/>
                  <a:gd name="T30" fmla="*/ 198 w 482"/>
                  <a:gd name="T31" fmla="*/ 369 h 482"/>
                  <a:gd name="T32" fmla="*/ 85 w 482"/>
                  <a:gd name="T33" fmla="*/ 425 h 482"/>
                  <a:gd name="T34" fmla="*/ 85 w 482"/>
                  <a:gd name="T35" fmla="*/ 312 h 482"/>
                  <a:gd name="T36" fmla="*/ 0 w 482"/>
                  <a:gd name="T37" fmla="*/ 199 h 482"/>
                  <a:gd name="T38" fmla="*/ 0 w 482"/>
                  <a:gd name="T39" fmla="*/ 14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82" h="482">
                    <a:moveTo>
                      <a:pt x="0" y="142"/>
                    </a:moveTo>
                    <a:lnTo>
                      <a:pt x="142" y="114"/>
                    </a:lnTo>
                    <a:lnTo>
                      <a:pt x="142" y="85"/>
                    </a:lnTo>
                    <a:lnTo>
                      <a:pt x="284" y="57"/>
                    </a:lnTo>
                    <a:lnTo>
                      <a:pt x="312" y="0"/>
                    </a:lnTo>
                    <a:lnTo>
                      <a:pt x="425" y="29"/>
                    </a:lnTo>
                    <a:lnTo>
                      <a:pt x="425" y="85"/>
                    </a:lnTo>
                    <a:lnTo>
                      <a:pt x="482" y="170"/>
                    </a:lnTo>
                    <a:lnTo>
                      <a:pt x="425" y="227"/>
                    </a:lnTo>
                    <a:lnTo>
                      <a:pt x="397" y="284"/>
                    </a:lnTo>
                    <a:lnTo>
                      <a:pt x="369" y="312"/>
                    </a:lnTo>
                    <a:lnTo>
                      <a:pt x="340" y="369"/>
                    </a:lnTo>
                    <a:lnTo>
                      <a:pt x="340" y="482"/>
                    </a:lnTo>
                    <a:lnTo>
                      <a:pt x="312" y="482"/>
                    </a:lnTo>
                    <a:lnTo>
                      <a:pt x="284" y="425"/>
                    </a:lnTo>
                    <a:lnTo>
                      <a:pt x="198" y="369"/>
                    </a:lnTo>
                    <a:lnTo>
                      <a:pt x="85" y="425"/>
                    </a:lnTo>
                    <a:lnTo>
                      <a:pt x="85" y="312"/>
                    </a:lnTo>
                    <a:lnTo>
                      <a:pt x="0" y="199"/>
                    </a:lnTo>
                    <a:lnTo>
                      <a:pt x="0" y="14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26" name="Freeform 731"/>
              <p:cNvSpPr>
                <a:spLocks/>
              </p:cNvSpPr>
              <p:nvPr/>
            </p:nvSpPr>
            <p:spPr bwMode="auto">
              <a:xfrm>
                <a:off x="7210425" y="3135313"/>
                <a:ext cx="676275" cy="720725"/>
              </a:xfrm>
              <a:custGeom>
                <a:avLst/>
                <a:gdLst>
                  <a:gd name="T0" fmla="*/ 0 w 426"/>
                  <a:gd name="T1" fmla="*/ 284 h 454"/>
                  <a:gd name="T2" fmla="*/ 0 w 426"/>
                  <a:gd name="T3" fmla="*/ 340 h 454"/>
                  <a:gd name="T4" fmla="*/ 57 w 426"/>
                  <a:gd name="T5" fmla="*/ 425 h 454"/>
                  <a:gd name="T6" fmla="*/ 142 w 426"/>
                  <a:gd name="T7" fmla="*/ 454 h 454"/>
                  <a:gd name="T8" fmla="*/ 170 w 426"/>
                  <a:gd name="T9" fmla="*/ 425 h 454"/>
                  <a:gd name="T10" fmla="*/ 199 w 426"/>
                  <a:gd name="T11" fmla="*/ 369 h 454"/>
                  <a:gd name="T12" fmla="*/ 340 w 426"/>
                  <a:gd name="T13" fmla="*/ 312 h 454"/>
                  <a:gd name="T14" fmla="*/ 369 w 426"/>
                  <a:gd name="T15" fmla="*/ 284 h 454"/>
                  <a:gd name="T16" fmla="*/ 369 w 426"/>
                  <a:gd name="T17" fmla="*/ 199 h 454"/>
                  <a:gd name="T18" fmla="*/ 312 w 426"/>
                  <a:gd name="T19" fmla="*/ 170 h 454"/>
                  <a:gd name="T20" fmla="*/ 397 w 426"/>
                  <a:gd name="T21" fmla="*/ 113 h 454"/>
                  <a:gd name="T22" fmla="*/ 426 w 426"/>
                  <a:gd name="T23" fmla="*/ 57 h 454"/>
                  <a:gd name="T24" fmla="*/ 369 w 426"/>
                  <a:gd name="T25" fmla="*/ 0 h 454"/>
                  <a:gd name="T26" fmla="*/ 312 w 426"/>
                  <a:gd name="T27" fmla="*/ 57 h 454"/>
                  <a:gd name="T28" fmla="*/ 255 w 426"/>
                  <a:gd name="T29" fmla="*/ 142 h 454"/>
                  <a:gd name="T30" fmla="*/ 170 w 426"/>
                  <a:gd name="T31" fmla="*/ 199 h 454"/>
                  <a:gd name="T32" fmla="*/ 142 w 426"/>
                  <a:gd name="T33" fmla="*/ 199 h 454"/>
                  <a:gd name="T34" fmla="*/ 114 w 426"/>
                  <a:gd name="T35" fmla="*/ 255 h 454"/>
                  <a:gd name="T36" fmla="*/ 29 w 426"/>
                  <a:gd name="T37" fmla="*/ 255 h 454"/>
                  <a:gd name="T38" fmla="*/ 0 w 426"/>
                  <a:gd name="T39" fmla="*/ 28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26" h="454">
                    <a:moveTo>
                      <a:pt x="0" y="284"/>
                    </a:moveTo>
                    <a:lnTo>
                      <a:pt x="0" y="340"/>
                    </a:lnTo>
                    <a:lnTo>
                      <a:pt x="57" y="425"/>
                    </a:lnTo>
                    <a:lnTo>
                      <a:pt x="142" y="454"/>
                    </a:lnTo>
                    <a:lnTo>
                      <a:pt x="170" y="425"/>
                    </a:lnTo>
                    <a:lnTo>
                      <a:pt x="199" y="369"/>
                    </a:lnTo>
                    <a:lnTo>
                      <a:pt x="340" y="312"/>
                    </a:lnTo>
                    <a:lnTo>
                      <a:pt x="369" y="284"/>
                    </a:lnTo>
                    <a:lnTo>
                      <a:pt x="369" y="199"/>
                    </a:lnTo>
                    <a:lnTo>
                      <a:pt x="312" y="170"/>
                    </a:lnTo>
                    <a:lnTo>
                      <a:pt x="397" y="113"/>
                    </a:lnTo>
                    <a:lnTo>
                      <a:pt x="426" y="57"/>
                    </a:lnTo>
                    <a:lnTo>
                      <a:pt x="369" y="0"/>
                    </a:lnTo>
                    <a:lnTo>
                      <a:pt x="312" y="57"/>
                    </a:lnTo>
                    <a:lnTo>
                      <a:pt x="255" y="142"/>
                    </a:lnTo>
                    <a:lnTo>
                      <a:pt x="170" y="199"/>
                    </a:lnTo>
                    <a:lnTo>
                      <a:pt x="142" y="199"/>
                    </a:lnTo>
                    <a:lnTo>
                      <a:pt x="114" y="255"/>
                    </a:lnTo>
                    <a:lnTo>
                      <a:pt x="29" y="255"/>
                    </a:lnTo>
                    <a:lnTo>
                      <a:pt x="0" y="28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27" name="Freeform 732"/>
              <p:cNvSpPr>
                <a:spLocks/>
              </p:cNvSpPr>
              <p:nvPr/>
            </p:nvSpPr>
            <p:spPr bwMode="auto">
              <a:xfrm>
                <a:off x="7075488" y="3630613"/>
                <a:ext cx="811212" cy="674687"/>
              </a:xfrm>
              <a:custGeom>
                <a:avLst/>
                <a:gdLst>
                  <a:gd name="T0" fmla="*/ 284 w 511"/>
                  <a:gd name="T1" fmla="*/ 425 h 425"/>
                  <a:gd name="T2" fmla="*/ 340 w 511"/>
                  <a:gd name="T3" fmla="*/ 368 h 425"/>
                  <a:gd name="T4" fmla="*/ 340 w 511"/>
                  <a:gd name="T5" fmla="*/ 312 h 425"/>
                  <a:gd name="T6" fmla="*/ 397 w 511"/>
                  <a:gd name="T7" fmla="*/ 312 h 425"/>
                  <a:gd name="T8" fmla="*/ 397 w 511"/>
                  <a:gd name="T9" fmla="*/ 255 h 425"/>
                  <a:gd name="T10" fmla="*/ 482 w 511"/>
                  <a:gd name="T11" fmla="*/ 227 h 425"/>
                  <a:gd name="T12" fmla="*/ 511 w 511"/>
                  <a:gd name="T13" fmla="*/ 0 h 425"/>
                  <a:gd name="T14" fmla="*/ 454 w 511"/>
                  <a:gd name="T15" fmla="*/ 28 h 425"/>
                  <a:gd name="T16" fmla="*/ 397 w 511"/>
                  <a:gd name="T17" fmla="*/ 85 h 425"/>
                  <a:gd name="T18" fmla="*/ 312 w 511"/>
                  <a:gd name="T19" fmla="*/ 85 h 425"/>
                  <a:gd name="T20" fmla="*/ 255 w 511"/>
                  <a:gd name="T21" fmla="*/ 113 h 425"/>
                  <a:gd name="T22" fmla="*/ 227 w 511"/>
                  <a:gd name="T23" fmla="*/ 142 h 425"/>
                  <a:gd name="T24" fmla="*/ 142 w 511"/>
                  <a:gd name="T25" fmla="*/ 113 h 425"/>
                  <a:gd name="T26" fmla="*/ 85 w 511"/>
                  <a:gd name="T27" fmla="*/ 170 h 425"/>
                  <a:gd name="T28" fmla="*/ 57 w 511"/>
                  <a:gd name="T29" fmla="*/ 227 h 425"/>
                  <a:gd name="T30" fmla="*/ 29 w 511"/>
                  <a:gd name="T31" fmla="*/ 255 h 425"/>
                  <a:gd name="T32" fmla="*/ 0 w 511"/>
                  <a:gd name="T33" fmla="*/ 312 h 425"/>
                  <a:gd name="T34" fmla="*/ 85 w 511"/>
                  <a:gd name="T35" fmla="*/ 312 h 425"/>
                  <a:gd name="T36" fmla="*/ 114 w 511"/>
                  <a:gd name="T37" fmla="*/ 283 h 425"/>
                  <a:gd name="T38" fmla="*/ 170 w 511"/>
                  <a:gd name="T39" fmla="*/ 397 h 425"/>
                  <a:gd name="T40" fmla="*/ 170 w 511"/>
                  <a:gd name="T41" fmla="*/ 340 h 425"/>
                  <a:gd name="T42" fmla="*/ 199 w 511"/>
                  <a:gd name="T43" fmla="*/ 368 h 425"/>
                  <a:gd name="T44" fmla="*/ 284 w 511"/>
                  <a:gd name="T45" fmla="*/ 368 h 425"/>
                  <a:gd name="T46" fmla="*/ 284 w 511"/>
                  <a:gd name="T47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11" h="425">
                    <a:moveTo>
                      <a:pt x="284" y="425"/>
                    </a:moveTo>
                    <a:lnTo>
                      <a:pt x="340" y="368"/>
                    </a:lnTo>
                    <a:lnTo>
                      <a:pt x="340" y="312"/>
                    </a:lnTo>
                    <a:lnTo>
                      <a:pt x="397" y="312"/>
                    </a:lnTo>
                    <a:lnTo>
                      <a:pt x="397" y="255"/>
                    </a:lnTo>
                    <a:lnTo>
                      <a:pt x="482" y="227"/>
                    </a:lnTo>
                    <a:lnTo>
                      <a:pt x="511" y="0"/>
                    </a:lnTo>
                    <a:lnTo>
                      <a:pt x="454" y="28"/>
                    </a:lnTo>
                    <a:lnTo>
                      <a:pt x="397" y="85"/>
                    </a:lnTo>
                    <a:lnTo>
                      <a:pt x="312" y="85"/>
                    </a:lnTo>
                    <a:lnTo>
                      <a:pt x="255" y="113"/>
                    </a:lnTo>
                    <a:lnTo>
                      <a:pt x="227" y="142"/>
                    </a:lnTo>
                    <a:lnTo>
                      <a:pt x="142" y="113"/>
                    </a:lnTo>
                    <a:lnTo>
                      <a:pt x="85" y="170"/>
                    </a:lnTo>
                    <a:lnTo>
                      <a:pt x="57" y="227"/>
                    </a:lnTo>
                    <a:lnTo>
                      <a:pt x="29" y="255"/>
                    </a:lnTo>
                    <a:lnTo>
                      <a:pt x="0" y="312"/>
                    </a:lnTo>
                    <a:lnTo>
                      <a:pt x="85" y="312"/>
                    </a:lnTo>
                    <a:lnTo>
                      <a:pt x="114" y="283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199" y="368"/>
                    </a:lnTo>
                    <a:lnTo>
                      <a:pt x="284" y="368"/>
                    </a:lnTo>
                    <a:lnTo>
                      <a:pt x="284" y="42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28" name="Freeform 733"/>
              <p:cNvSpPr>
                <a:spLocks/>
              </p:cNvSpPr>
              <p:nvPr/>
            </p:nvSpPr>
            <p:spPr bwMode="auto">
              <a:xfrm>
                <a:off x="7480300" y="3856038"/>
                <a:ext cx="630238" cy="809625"/>
              </a:xfrm>
              <a:custGeom>
                <a:avLst/>
                <a:gdLst>
                  <a:gd name="T0" fmla="*/ 369 w 397"/>
                  <a:gd name="T1" fmla="*/ 0 h 510"/>
                  <a:gd name="T2" fmla="*/ 312 w 397"/>
                  <a:gd name="T3" fmla="*/ 28 h 510"/>
                  <a:gd name="T4" fmla="*/ 256 w 397"/>
                  <a:gd name="T5" fmla="*/ 85 h 510"/>
                  <a:gd name="T6" fmla="*/ 227 w 397"/>
                  <a:gd name="T7" fmla="*/ 85 h 510"/>
                  <a:gd name="T8" fmla="*/ 142 w 397"/>
                  <a:gd name="T9" fmla="*/ 113 h 510"/>
                  <a:gd name="T10" fmla="*/ 142 w 397"/>
                  <a:gd name="T11" fmla="*/ 170 h 510"/>
                  <a:gd name="T12" fmla="*/ 85 w 397"/>
                  <a:gd name="T13" fmla="*/ 170 h 510"/>
                  <a:gd name="T14" fmla="*/ 85 w 397"/>
                  <a:gd name="T15" fmla="*/ 226 h 510"/>
                  <a:gd name="T16" fmla="*/ 29 w 397"/>
                  <a:gd name="T17" fmla="*/ 283 h 510"/>
                  <a:gd name="T18" fmla="*/ 0 w 397"/>
                  <a:gd name="T19" fmla="*/ 312 h 510"/>
                  <a:gd name="T20" fmla="*/ 57 w 397"/>
                  <a:gd name="T21" fmla="*/ 397 h 510"/>
                  <a:gd name="T22" fmla="*/ 29 w 397"/>
                  <a:gd name="T23" fmla="*/ 425 h 510"/>
                  <a:gd name="T24" fmla="*/ 85 w 397"/>
                  <a:gd name="T25" fmla="*/ 453 h 510"/>
                  <a:gd name="T26" fmla="*/ 85 w 397"/>
                  <a:gd name="T27" fmla="*/ 510 h 510"/>
                  <a:gd name="T28" fmla="*/ 170 w 397"/>
                  <a:gd name="T29" fmla="*/ 510 h 510"/>
                  <a:gd name="T30" fmla="*/ 284 w 397"/>
                  <a:gd name="T31" fmla="*/ 425 h 510"/>
                  <a:gd name="T32" fmla="*/ 312 w 397"/>
                  <a:gd name="T33" fmla="*/ 397 h 510"/>
                  <a:gd name="T34" fmla="*/ 397 w 397"/>
                  <a:gd name="T35" fmla="*/ 397 h 510"/>
                  <a:gd name="T36" fmla="*/ 369 w 397"/>
                  <a:gd name="T37" fmla="*/ 312 h 510"/>
                  <a:gd name="T38" fmla="*/ 397 w 397"/>
                  <a:gd name="T39" fmla="*/ 255 h 510"/>
                  <a:gd name="T40" fmla="*/ 397 w 397"/>
                  <a:gd name="T41" fmla="*/ 141 h 510"/>
                  <a:gd name="T42" fmla="*/ 397 w 397"/>
                  <a:gd name="T43" fmla="*/ 85 h 510"/>
                  <a:gd name="T44" fmla="*/ 369 w 397"/>
                  <a:gd name="T45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97" h="510">
                    <a:moveTo>
                      <a:pt x="369" y="0"/>
                    </a:moveTo>
                    <a:lnTo>
                      <a:pt x="312" y="28"/>
                    </a:lnTo>
                    <a:lnTo>
                      <a:pt x="256" y="85"/>
                    </a:lnTo>
                    <a:lnTo>
                      <a:pt x="227" y="85"/>
                    </a:lnTo>
                    <a:lnTo>
                      <a:pt x="142" y="113"/>
                    </a:lnTo>
                    <a:lnTo>
                      <a:pt x="142" y="170"/>
                    </a:lnTo>
                    <a:lnTo>
                      <a:pt x="85" y="170"/>
                    </a:lnTo>
                    <a:lnTo>
                      <a:pt x="85" y="226"/>
                    </a:lnTo>
                    <a:lnTo>
                      <a:pt x="29" y="283"/>
                    </a:lnTo>
                    <a:lnTo>
                      <a:pt x="0" y="312"/>
                    </a:lnTo>
                    <a:lnTo>
                      <a:pt x="57" y="397"/>
                    </a:lnTo>
                    <a:lnTo>
                      <a:pt x="29" y="425"/>
                    </a:lnTo>
                    <a:lnTo>
                      <a:pt x="85" y="453"/>
                    </a:lnTo>
                    <a:lnTo>
                      <a:pt x="85" y="510"/>
                    </a:lnTo>
                    <a:lnTo>
                      <a:pt x="170" y="510"/>
                    </a:lnTo>
                    <a:lnTo>
                      <a:pt x="284" y="425"/>
                    </a:lnTo>
                    <a:lnTo>
                      <a:pt x="312" y="397"/>
                    </a:lnTo>
                    <a:lnTo>
                      <a:pt x="397" y="397"/>
                    </a:lnTo>
                    <a:lnTo>
                      <a:pt x="369" y="312"/>
                    </a:lnTo>
                    <a:lnTo>
                      <a:pt x="397" y="255"/>
                    </a:lnTo>
                    <a:lnTo>
                      <a:pt x="397" y="141"/>
                    </a:lnTo>
                    <a:lnTo>
                      <a:pt x="397" y="85"/>
                    </a:lnTo>
                    <a:lnTo>
                      <a:pt x="369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29" name="Freeform 734"/>
              <p:cNvSpPr>
                <a:spLocks/>
              </p:cNvSpPr>
              <p:nvPr/>
            </p:nvSpPr>
            <p:spPr bwMode="auto">
              <a:xfrm>
                <a:off x="7615238" y="4486275"/>
                <a:ext cx="855662" cy="449263"/>
              </a:xfrm>
              <a:custGeom>
                <a:avLst/>
                <a:gdLst>
                  <a:gd name="T0" fmla="*/ 0 w 539"/>
                  <a:gd name="T1" fmla="*/ 113 h 283"/>
                  <a:gd name="T2" fmla="*/ 85 w 539"/>
                  <a:gd name="T3" fmla="*/ 113 h 283"/>
                  <a:gd name="T4" fmla="*/ 199 w 539"/>
                  <a:gd name="T5" fmla="*/ 28 h 283"/>
                  <a:gd name="T6" fmla="*/ 227 w 539"/>
                  <a:gd name="T7" fmla="*/ 0 h 283"/>
                  <a:gd name="T8" fmla="*/ 312 w 539"/>
                  <a:gd name="T9" fmla="*/ 0 h 283"/>
                  <a:gd name="T10" fmla="*/ 454 w 539"/>
                  <a:gd name="T11" fmla="*/ 56 h 283"/>
                  <a:gd name="T12" fmla="*/ 482 w 539"/>
                  <a:gd name="T13" fmla="*/ 113 h 283"/>
                  <a:gd name="T14" fmla="*/ 539 w 539"/>
                  <a:gd name="T15" fmla="*/ 141 h 283"/>
                  <a:gd name="T16" fmla="*/ 482 w 539"/>
                  <a:gd name="T17" fmla="*/ 283 h 283"/>
                  <a:gd name="T18" fmla="*/ 397 w 539"/>
                  <a:gd name="T19" fmla="*/ 198 h 283"/>
                  <a:gd name="T20" fmla="*/ 341 w 539"/>
                  <a:gd name="T21" fmla="*/ 226 h 283"/>
                  <a:gd name="T22" fmla="*/ 171 w 539"/>
                  <a:gd name="T23" fmla="*/ 141 h 283"/>
                  <a:gd name="T24" fmla="*/ 171 w 539"/>
                  <a:gd name="T25" fmla="*/ 255 h 283"/>
                  <a:gd name="T26" fmla="*/ 57 w 539"/>
                  <a:gd name="T27" fmla="*/ 226 h 283"/>
                  <a:gd name="T28" fmla="*/ 29 w 539"/>
                  <a:gd name="T29" fmla="*/ 226 h 283"/>
                  <a:gd name="T30" fmla="*/ 29 w 539"/>
                  <a:gd name="T31" fmla="*/ 141 h 283"/>
                  <a:gd name="T32" fmla="*/ 0 w 539"/>
                  <a:gd name="T33" fmla="*/ 11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39" h="283">
                    <a:moveTo>
                      <a:pt x="0" y="113"/>
                    </a:moveTo>
                    <a:lnTo>
                      <a:pt x="85" y="113"/>
                    </a:lnTo>
                    <a:lnTo>
                      <a:pt x="199" y="28"/>
                    </a:lnTo>
                    <a:lnTo>
                      <a:pt x="227" y="0"/>
                    </a:lnTo>
                    <a:lnTo>
                      <a:pt x="312" y="0"/>
                    </a:lnTo>
                    <a:lnTo>
                      <a:pt x="454" y="56"/>
                    </a:lnTo>
                    <a:lnTo>
                      <a:pt x="482" y="113"/>
                    </a:lnTo>
                    <a:lnTo>
                      <a:pt x="539" y="141"/>
                    </a:lnTo>
                    <a:lnTo>
                      <a:pt x="482" y="283"/>
                    </a:lnTo>
                    <a:lnTo>
                      <a:pt x="397" y="198"/>
                    </a:lnTo>
                    <a:lnTo>
                      <a:pt x="341" y="226"/>
                    </a:lnTo>
                    <a:lnTo>
                      <a:pt x="171" y="141"/>
                    </a:lnTo>
                    <a:lnTo>
                      <a:pt x="171" y="255"/>
                    </a:lnTo>
                    <a:lnTo>
                      <a:pt x="57" y="226"/>
                    </a:lnTo>
                    <a:lnTo>
                      <a:pt x="29" y="226"/>
                    </a:lnTo>
                    <a:lnTo>
                      <a:pt x="29" y="141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30" name="Freeform 735"/>
              <p:cNvSpPr>
                <a:spLocks/>
              </p:cNvSpPr>
              <p:nvPr/>
            </p:nvSpPr>
            <p:spPr bwMode="auto">
              <a:xfrm>
                <a:off x="7570788" y="4710113"/>
                <a:ext cx="855662" cy="720725"/>
              </a:xfrm>
              <a:custGeom>
                <a:avLst/>
                <a:gdLst>
                  <a:gd name="T0" fmla="*/ 425 w 539"/>
                  <a:gd name="T1" fmla="*/ 57 h 454"/>
                  <a:gd name="T2" fmla="*/ 369 w 539"/>
                  <a:gd name="T3" fmla="*/ 85 h 454"/>
                  <a:gd name="T4" fmla="*/ 199 w 539"/>
                  <a:gd name="T5" fmla="*/ 0 h 454"/>
                  <a:gd name="T6" fmla="*/ 199 w 539"/>
                  <a:gd name="T7" fmla="*/ 114 h 454"/>
                  <a:gd name="T8" fmla="*/ 85 w 539"/>
                  <a:gd name="T9" fmla="*/ 85 h 454"/>
                  <a:gd name="T10" fmla="*/ 85 w 539"/>
                  <a:gd name="T11" fmla="*/ 142 h 454"/>
                  <a:gd name="T12" fmla="*/ 57 w 539"/>
                  <a:gd name="T13" fmla="*/ 142 h 454"/>
                  <a:gd name="T14" fmla="*/ 57 w 539"/>
                  <a:gd name="T15" fmla="*/ 199 h 454"/>
                  <a:gd name="T16" fmla="*/ 0 w 539"/>
                  <a:gd name="T17" fmla="*/ 170 h 454"/>
                  <a:gd name="T18" fmla="*/ 57 w 539"/>
                  <a:gd name="T19" fmla="*/ 255 h 454"/>
                  <a:gd name="T20" fmla="*/ 28 w 539"/>
                  <a:gd name="T21" fmla="*/ 312 h 454"/>
                  <a:gd name="T22" fmla="*/ 85 w 539"/>
                  <a:gd name="T23" fmla="*/ 397 h 454"/>
                  <a:gd name="T24" fmla="*/ 142 w 539"/>
                  <a:gd name="T25" fmla="*/ 397 h 454"/>
                  <a:gd name="T26" fmla="*/ 142 w 539"/>
                  <a:gd name="T27" fmla="*/ 227 h 454"/>
                  <a:gd name="T28" fmla="*/ 227 w 539"/>
                  <a:gd name="T29" fmla="*/ 255 h 454"/>
                  <a:gd name="T30" fmla="*/ 284 w 539"/>
                  <a:gd name="T31" fmla="*/ 227 h 454"/>
                  <a:gd name="T32" fmla="*/ 340 w 539"/>
                  <a:gd name="T33" fmla="*/ 426 h 454"/>
                  <a:gd name="T34" fmla="*/ 369 w 539"/>
                  <a:gd name="T35" fmla="*/ 426 h 454"/>
                  <a:gd name="T36" fmla="*/ 397 w 539"/>
                  <a:gd name="T37" fmla="*/ 454 h 454"/>
                  <a:gd name="T38" fmla="*/ 454 w 539"/>
                  <a:gd name="T39" fmla="*/ 397 h 454"/>
                  <a:gd name="T40" fmla="*/ 425 w 539"/>
                  <a:gd name="T41" fmla="*/ 340 h 454"/>
                  <a:gd name="T42" fmla="*/ 482 w 539"/>
                  <a:gd name="T43" fmla="*/ 340 h 454"/>
                  <a:gd name="T44" fmla="*/ 510 w 539"/>
                  <a:gd name="T45" fmla="*/ 312 h 454"/>
                  <a:gd name="T46" fmla="*/ 510 w 539"/>
                  <a:gd name="T47" fmla="*/ 255 h 454"/>
                  <a:gd name="T48" fmla="*/ 482 w 539"/>
                  <a:gd name="T49" fmla="*/ 227 h 454"/>
                  <a:gd name="T50" fmla="*/ 539 w 539"/>
                  <a:gd name="T51" fmla="*/ 170 h 454"/>
                  <a:gd name="T52" fmla="*/ 510 w 539"/>
                  <a:gd name="T53" fmla="*/ 142 h 454"/>
                  <a:gd name="T54" fmla="*/ 425 w 539"/>
                  <a:gd name="T55" fmla="*/ 57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39" h="454">
                    <a:moveTo>
                      <a:pt x="425" y="57"/>
                    </a:moveTo>
                    <a:lnTo>
                      <a:pt x="369" y="85"/>
                    </a:lnTo>
                    <a:lnTo>
                      <a:pt x="199" y="0"/>
                    </a:lnTo>
                    <a:lnTo>
                      <a:pt x="199" y="114"/>
                    </a:lnTo>
                    <a:lnTo>
                      <a:pt x="85" y="85"/>
                    </a:lnTo>
                    <a:lnTo>
                      <a:pt x="85" y="142"/>
                    </a:lnTo>
                    <a:lnTo>
                      <a:pt x="57" y="142"/>
                    </a:lnTo>
                    <a:lnTo>
                      <a:pt x="57" y="199"/>
                    </a:lnTo>
                    <a:lnTo>
                      <a:pt x="0" y="170"/>
                    </a:lnTo>
                    <a:lnTo>
                      <a:pt x="57" y="255"/>
                    </a:lnTo>
                    <a:lnTo>
                      <a:pt x="28" y="312"/>
                    </a:lnTo>
                    <a:lnTo>
                      <a:pt x="85" y="397"/>
                    </a:lnTo>
                    <a:lnTo>
                      <a:pt x="142" y="397"/>
                    </a:lnTo>
                    <a:lnTo>
                      <a:pt x="142" y="227"/>
                    </a:lnTo>
                    <a:lnTo>
                      <a:pt x="227" y="255"/>
                    </a:lnTo>
                    <a:lnTo>
                      <a:pt x="284" y="227"/>
                    </a:lnTo>
                    <a:lnTo>
                      <a:pt x="340" y="426"/>
                    </a:lnTo>
                    <a:lnTo>
                      <a:pt x="369" y="426"/>
                    </a:lnTo>
                    <a:lnTo>
                      <a:pt x="397" y="454"/>
                    </a:lnTo>
                    <a:lnTo>
                      <a:pt x="454" y="397"/>
                    </a:lnTo>
                    <a:lnTo>
                      <a:pt x="425" y="340"/>
                    </a:lnTo>
                    <a:lnTo>
                      <a:pt x="482" y="340"/>
                    </a:lnTo>
                    <a:lnTo>
                      <a:pt x="510" y="312"/>
                    </a:lnTo>
                    <a:lnTo>
                      <a:pt x="510" y="255"/>
                    </a:lnTo>
                    <a:lnTo>
                      <a:pt x="482" y="227"/>
                    </a:lnTo>
                    <a:lnTo>
                      <a:pt x="539" y="170"/>
                    </a:lnTo>
                    <a:lnTo>
                      <a:pt x="510" y="142"/>
                    </a:lnTo>
                    <a:lnTo>
                      <a:pt x="425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54" name="Freeform 764"/>
              <p:cNvSpPr>
                <a:spLocks/>
              </p:cNvSpPr>
              <p:nvPr/>
            </p:nvSpPr>
            <p:spPr bwMode="auto">
              <a:xfrm>
                <a:off x="2709863" y="2460625"/>
                <a:ext cx="2430462" cy="1439863"/>
              </a:xfrm>
              <a:custGeom>
                <a:avLst/>
                <a:gdLst>
                  <a:gd name="T0" fmla="*/ 908 w 1531"/>
                  <a:gd name="T1" fmla="*/ 850 h 907"/>
                  <a:gd name="T2" fmla="*/ 936 w 1531"/>
                  <a:gd name="T3" fmla="*/ 879 h 907"/>
                  <a:gd name="T4" fmla="*/ 1219 w 1531"/>
                  <a:gd name="T5" fmla="*/ 907 h 907"/>
                  <a:gd name="T6" fmla="*/ 1219 w 1531"/>
                  <a:gd name="T7" fmla="*/ 790 h 907"/>
                  <a:gd name="T8" fmla="*/ 1303 w 1531"/>
                  <a:gd name="T9" fmla="*/ 712 h 907"/>
                  <a:gd name="T10" fmla="*/ 1475 w 1531"/>
                  <a:gd name="T11" fmla="*/ 737 h 907"/>
                  <a:gd name="T12" fmla="*/ 1503 w 1531"/>
                  <a:gd name="T13" fmla="*/ 680 h 907"/>
                  <a:gd name="T14" fmla="*/ 1446 w 1531"/>
                  <a:gd name="T15" fmla="*/ 624 h 907"/>
                  <a:gd name="T16" fmla="*/ 1531 w 1531"/>
                  <a:gd name="T17" fmla="*/ 595 h 907"/>
                  <a:gd name="T18" fmla="*/ 1475 w 1531"/>
                  <a:gd name="T19" fmla="*/ 538 h 907"/>
                  <a:gd name="T20" fmla="*/ 1418 w 1531"/>
                  <a:gd name="T21" fmla="*/ 368 h 907"/>
                  <a:gd name="T22" fmla="*/ 1418 w 1531"/>
                  <a:gd name="T23" fmla="*/ 312 h 907"/>
                  <a:gd name="T24" fmla="*/ 1418 w 1531"/>
                  <a:gd name="T25" fmla="*/ 255 h 907"/>
                  <a:gd name="T26" fmla="*/ 1333 w 1531"/>
                  <a:gd name="T27" fmla="*/ 283 h 907"/>
                  <a:gd name="T28" fmla="*/ 1276 w 1531"/>
                  <a:gd name="T29" fmla="*/ 170 h 907"/>
                  <a:gd name="T30" fmla="*/ 1219 w 1531"/>
                  <a:gd name="T31" fmla="*/ 142 h 907"/>
                  <a:gd name="T32" fmla="*/ 1078 w 1531"/>
                  <a:gd name="T33" fmla="*/ 142 h 907"/>
                  <a:gd name="T34" fmla="*/ 964 w 1531"/>
                  <a:gd name="T35" fmla="*/ 170 h 907"/>
                  <a:gd name="T36" fmla="*/ 936 w 1531"/>
                  <a:gd name="T37" fmla="*/ 142 h 907"/>
                  <a:gd name="T38" fmla="*/ 879 w 1531"/>
                  <a:gd name="T39" fmla="*/ 170 h 907"/>
                  <a:gd name="T40" fmla="*/ 794 w 1531"/>
                  <a:gd name="T41" fmla="*/ 113 h 907"/>
                  <a:gd name="T42" fmla="*/ 737 w 1531"/>
                  <a:gd name="T43" fmla="*/ 170 h 907"/>
                  <a:gd name="T44" fmla="*/ 596 w 1531"/>
                  <a:gd name="T45" fmla="*/ 57 h 907"/>
                  <a:gd name="T46" fmla="*/ 539 w 1531"/>
                  <a:gd name="T47" fmla="*/ 57 h 907"/>
                  <a:gd name="T48" fmla="*/ 511 w 1531"/>
                  <a:gd name="T49" fmla="*/ 113 h 907"/>
                  <a:gd name="T50" fmla="*/ 454 w 1531"/>
                  <a:gd name="T51" fmla="*/ 113 h 907"/>
                  <a:gd name="T52" fmla="*/ 199 w 1531"/>
                  <a:gd name="T53" fmla="*/ 0 h 907"/>
                  <a:gd name="T54" fmla="*/ 227 w 1531"/>
                  <a:gd name="T55" fmla="*/ 113 h 907"/>
                  <a:gd name="T56" fmla="*/ 255 w 1531"/>
                  <a:gd name="T57" fmla="*/ 113 h 907"/>
                  <a:gd name="T58" fmla="*/ 341 w 1531"/>
                  <a:gd name="T59" fmla="*/ 198 h 907"/>
                  <a:gd name="T60" fmla="*/ 312 w 1531"/>
                  <a:gd name="T61" fmla="*/ 227 h 907"/>
                  <a:gd name="T62" fmla="*/ 312 w 1531"/>
                  <a:gd name="T63" fmla="*/ 340 h 907"/>
                  <a:gd name="T64" fmla="*/ 284 w 1531"/>
                  <a:gd name="T65" fmla="*/ 368 h 907"/>
                  <a:gd name="T66" fmla="*/ 312 w 1531"/>
                  <a:gd name="T67" fmla="*/ 425 h 907"/>
                  <a:gd name="T68" fmla="*/ 170 w 1531"/>
                  <a:gd name="T69" fmla="*/ 538 h 907"/>
                  <a:gd name="T70" fmla="*/ 114 w 1531"/>
                  <a:gd name="T71" fmla="*/ 538 h 907"/>
                  <a:gd name="T72" fmla="*/ 85 w 1531"/>
                  <a:gd name="T73" fmla="*/ 567 h 907"/>
                  <a:gd name="T74" fmla="*/ 114 w 1531"/>
                  <a:gd name="T75" fmla="*/ 680 h 907"/>
                  <a:gd name="T76" fmla="*/ 0 w 1531"/>
                  <a:gd name="T77" fmla="*/ 709 h 907"/>
                  <a:gd name="T78" fmla="*/ 0 w 1531"/>
                  <a:gd name="T79" fmla="*/ 765 h 907"/>
                  <a:gd name="T80" fmla="*/ 57 w 1531"/>
                  <a:gd name="T81" fmla="*/ 737 h 907"/>
                  <a:gd name="T82" fmla="*/ 85 w 1531"/>
                  <a:gd name="T83" fmla="*/ 765 h 907"/>
                  <a:gd name="T84" fmla="*/ 114 w 1531"/>
                  <a:gd name="T85" fmla="*/ 737 h 907"/>
                  <a:gd name="T86" fmla="*/ 170 w 1531"/>
                  <a:gd name="T87" fmla="*/ 765 h 907"/>
                  <a:gd name="T88" fmla="*/ 341 w 1531"/>
                  <a:gd name="T89" fmla="*/ 624 h 907"/>
                  <a:gd name="T90" fmla="*/ 454 w 1531"/>
                  <a:gd name="T91" fmla="*/ 624 h 907"/>
                  <a:gd name="T92" fmla="*/ 566 w 1531"/>
                  <a:gd name="T93" fmla="*/ 765 h 907"/>
                  <a:gd name="T94" fmla="*/ 681 w 1531"/>
                  <a:gd name="T95" fmla="*/ 765 h 907"/>
                  <a:gd name="T96" fmla="*/ 908 w 1531"/>
                  <a:gd name="T97" fmla="*/ 85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31" h="907">
                    <a:moveTo>
                      <a:pt x="908" y="850"/>
                    </a:moveTo>
                    <a:lnTo>
                      <a:pt x="936" y="879"/>
                    </a:lnTo>
                    <a:lnTo>
                      <a:pt x="1219" y="907"/>
                    </a:lnTo>
                    <a:lnTo>
                      <a:pt x="1219" y="790"/>
                    </a:lnTo>
                    <a:lnTo>
                      <a:pt x="1303" y="712"/>
                    </a:lnTo>
                    <a:lnTo>
                      <a:pt x="1475" y="737"/>
                    </a:lnTo>
                    <a:lnTo>
                      <a:pt x="1503" y="680"/>
                    </a:lnTo>
                    <a:lnTo>
                      <a:pt x="1446" y="624"/>
                    </a:lnTo>
                    <a:lnTo>
                      <a:pt x="1531" y="595"/>
                    </a:lnTo>
                    <a:lnTo>
                      <a:pt x="1475" y="538"/>
                    </a:lnTo>
                    <a:lnTo>
                      <a:pt x="1418" y="368"/>
                    </a:lnTo>
                    <a:lnTo>
                      <a:pt x="1418" y="312"/>
                    </a:lnTo>
                    <a:lnTo>
                      <a:pt x="1418" y="255"/>
                    </a:lnTo>
                    <a:lnTo>
                      <a:pt x="1333" y="283"/>
                    </a:lnTo>
                    <a:lnTo>
                      <a:pt x="1276" y="170"/>
                    </a:lnTo>
                    <a:lnTo>
                      <a:pt x="1219" y="142"/>
                    </a:lnTo>
                    <a:lnTo>
                      <a:pt x="1078" y="142"/>
                    </a:lnTo>
                    <a:lnTo>
                      <a:pt x="964" y="170"/>
                    </a:lnTo>
                    <a:lnTo>
                      <a:pt x="936" y="142"/>
                    </a:lnTo>
                    <a:lnTo>
                      <a:pt x="879" y="170"/>
                    </a:lnTo>
                    <a:lnTo>
                      <a:pt x="794" y="113"/>
                    </a:lnTo>
                    <a:lnTo>
                      <a:pt x="737" y="170"/>
                    </a:lnTo>
                    <a:lnTo>
                      <a:pt x="596" y="57"/>
                    </a:lnTo>
                    <a:lnTo>
                      <a:pt x="539" y="57"/>
                    </a:lnTo>
                    <a:lnTo>
                      <a:pt x="511" y="113"/>
                    </a:lnTo>
                    <a:lnTo>
                      <a:pt x="454" y="113"/>
                    </a:lnTo>
                    <a:lnTo>
                      <a:pt x="199" y="0"/>
                    </a:lnTo>
                    <a:lnTo>
                      <a:pt x="227" y="113"/>
                    </a:lnTo>
                    <a:lnTo>
                      <a:pt x="255" y="113"/>
                    </a:lnTo>
                    <a:lnTo>
                      <a:pt x="341" y="198"/>
                    </a:lnTo>
                    <a:lnTo>
                      <a:pt x="312" y="227"/>
                    </a:lnTo>
                    <a:lnTo>
                      <a:pt x="312" y="340"/>
                    </a:lnTo>
                    <a:lnTo>
                      <a:pt x="284" y="368"/>
                    </a:lnTo>
                    <a:lnTo>
                      <a:pt x="312" y="425"/>
                    </a:lnTo>
                    <a:lnTo>
                      <a:pt x="170" y="538"/>
                    </a:lnTo>
                    <a:lnTo>
                      <a:pt x="114" y="538"/>
                    </a:lnTo>
                    <a:lnTo>
                      <a:pt x="85" y="567"/>
                    </a:lnTo>
                    <a:lnTo>
                      <a:pt x="114" y="680"/>
                    </a:lnTo>
                    <a:lnTo>
                      <a:pt x="0" y="709"/>
                    </a:lnTo>
                    <a:lnTo>
                      <a:pt x="0" y="765"/>
                    </a:lnTo>
                    <a:lnTo>
                      <a:pt x="57" y="737"/>
                    </a:lnTo>
                    <a:lnTo>
                      <a:pt x="85" y="765"/>
                    </a:lnTo>
                    <a:lnTo>
                      <a:pt x="114" y="737"/>
                    </a:lnTo>
                    <a:lnTo>
                      <a:pt x="170" y="765"/>
                    </a:lnTo>
                    <a:lnTo>
                      <a:pt x="341" y="624"/>
                    </a:lnTo>
                    <a:lnTo>
                      <a:pt x="454" y="624"/>
                    </a:lnTo>
                    <a:lnTo>
                      <a:pt x="566" y="765"/>
                    </a:lnTo>
                    <a:lnTo>
                      <a:pt x="681" y="765"/>
                    </a:lnTo>
                    <a:lnTo>
                      <a:pt x="908" y="85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55" name="Freeform 771"/>
              <p:cNvSpPr>
                <a:spLocks/>
              </p:cNvSpPr>
              <p:nvPr/>
            </p:nvSpPr>
            <p:spPr bwMode="auto">
              <a:xfrm>
                <a:off x="4645025" y="3586163"/>
                <a:ext cx="765175" cy="539750"/>
              </a:xfrm>
              <a:custGeom>
                <a:avLst/>
                <a:gdLst>
                  <a:gd name="T0" fmla="*/ 256 w 482"/>
                  <a:gd name="T1" fmla="*/ 28 h 340"/>
                  <a:gd name="T2" fmla="*/ 85 w 482"/>
                  <a:gd name="T3" fmla="*/ 0 h 340"/>
                  <a:gd name="T4" fmla="*/ 0 w 482"/>
                  <a:gd name="T5" fmla="*/ 85 h 340"/>
                  <a:gd name="T6" fmla="*/ 0 w 482"/>
                  <a:gd name="T7" fmla="*/ 198 h 340"/>
                  <a:gd name="T8" fmla="*/ 199 w 482"/>
                  <a:gd name="T9" fmla="*/ 311 h 340"/>
                  <a:gd name="T10" fmla="*/ 256 w 482"/>
                  <a:gd name="T11" fmla="*/ 255 h 340"/>
                  <a:gd name="T12" fmla="*/ 397 w 482"/>
                  <a:gd name="T13" fmla="*/ 283 h 340"/>
                  <a:gd name="T14" fmla="*/ 397 w 482"/>
                  <a:gd name="T15" fmla="*/ 311 h 340"/>
                  <a:gd name="T16" fmla="*/ 426 w 482"/>
                  <a:gd name="T17" fmla="*/ 340 h 340"/>
                  <a:gd name="T18" fmla="*/ 482 w 482"/>
                  <a:gd name="T19" fmla="*/ 340 h 340"/>
                  <a:gd name="T20" fmla="*/ 369 w 482"/>
                  <a:gd name="T21" fmla="*/ 198 h 340"/>
                  <a:gd name="T22" fmla="*/ 366 w 482"/>
                  <a:gd name="T23" fmla="*/ 137 h 340"/>
                  <a:gd name="T24" fmla="*/ 312 w 482"/>
                  <a:gd name="T25" fmla="*/ 56 h 340"/>
                  <a:gd name="T26" fmla="*/ 284 w 482"/>
                  <a:gd name="T27" fmla="*/ 56 h 340"/>
                  <a:gd name="T28" fmla="*/ 256 w 482"/>
                  <a:gd name="T29" fmla="*/ 28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82" h="340">
                    <a:moveTo>
                      <a:pt x="256" y="28"/>
                    </a:moveTo>
                    <a:lnTo>
                      <a:pt x="85" y="0"/>
                    </a:lnTo>
                    <a:lnTo>
                      <a:pt x="0" y="85"/>
                    </a:lnTo>
                    <a:lnTo>
                      <a:pt x="0" y="198"/>
                    </a:lnTo>
                    <a:lnTo>
                      <a:pt x="199" y="311"/>
                    </a:lnTo>
                    <a:lnTo>
                      <a:pt x="256" y="255"/>
                    </a:lnTo>
                    <a:lnTo>
                      <a:pt x="397" y="283"/>
                    </a:lnTo>
                    <a:lnTo>
                      <a:pt x="397" y="311"/>
                    </a:lnTo>
                    <a:lnTo>
                      <a:pt x="426" y="340"/>
                    </a:lnTo>
                    <a:lnTo>
                      <a:pt x="482" y="340"/>
                    </a:lnTo>
                    <a:lnTo>
                      <a:pt x="369" y="198"/>
                    </a:lnTo>
                    <a:lnTo>
                      <a:pt x="366" y="137"/>
                    </a:lnTo>
                    <a:lnTo>
                      <a:pt x="312" y="56"/>
                    </a:lnTo>
                    <a:lnTo>
                      <a:pt x="284" y="56"/>
                    </a:lnTo>
                    <a:lnTo>
                      <a:pt x="256" y="2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56" name="Freeform 697"/>
              <p:cNvSpPr>
                <a:spLocks/>
              </p:cNvSpPr>
              <p:nvPr/>
            </p:nvSpPr>
            <p:spPr bwMode="auto">
              <a:xfrm>
                <a:off x="3025775" y="3451225"/>
                <a:ext cx="1574800" cy="854075"/>
              </a:xfrm>
              <a:custGeom>
                <a:avLst/>
                <a:gdLst>
                  <a:gd name="T0" fmla="*/ 935 w 992"/>
                  <a:gd name="T1" fmla="*/ 396 h 538"/>
                  <a:gd name="T2" fmla="*/ 907 w 992"/>
                  <a:gd name="T3" fmla="*/ 340 h 538"/>
                  <a:gd name="T4" fmla="*/ 850 w 992"/>
                  <a:gd name="T5" fmla="*/ 340 h 538"/>
                  <a:gd name="T6" fmla="*/ 765 w 992"/>
                  <a:gd name="T7" fmla="*/ 283 h 538"/>
                  <a:gd name="T8" fmla="*/ 709 w 992"/>
                  <a:gd name="T9" fmla="*/ 226 h 538"/>
                  <a:gd name="T10" fmla="*/ 482 w 992"/>
                  <a:gd name="T11" fmla="*/ 141 h 538"/>
                  <a:gd name="T12" fmla="*/ 368 w 992"/>
                  <a:gd name="T13" fmla="*/ 141 h 538"/>
                  <a:gd name="T14" fmla="*/ 255 w 992"/>
                  <a:gd name="T15" fmla="*/ 0 h 538"/>
                  <a:gd name="T16" fmla="*/ 142 w 992"/>
                  <a:gd name="T17" fmla="*/ 0 h 538"/>
                  <a:gd name="T18" fmla="*/ 0 w 992"/>
                  <a:gd name="T19" fmla="*/ 113 h 538"/>
                  <a:gd name="T20" fmla="*/ 113 w 992"/>
                  <a:gd name="T21" fmla="*/ 170 h 538"/>
                  <a:gd name="T22" fmla="*/ 170 w 992"/>
                  <a:gd name="T23" fmla="*/ 255 h 538"/>
                  <a:gd name="T24" fmla="*/ 283 w 992"/>
                  <a:gd name="T25" fmla="*/ 283 h 538"/>
                  <a:gd name="T26" fmla="*/ 368 w 992"/>
                  <a:gd name="T27" fmla="*/ 368 h 538"/>
                  <a:gd name="T28" fmla="*/ 425 w 992"/>
                  <a:gd name="T29" fmla="*/ 368 h 538"/>
                  <a:gd name="T30" fmla="*/ 538 w 992"/>
                  <a:gd name="T31" fmla="*/ 481 h 538"/>
                  <a:gd name="T32" fmla="*/ 623 w 992"/>
                  <a:gd name="T33" fmla="*/ 481 h 538"/>
                  <a:gd name="T34" fmla="*/ 794 w 992"/>
                  <a:gd name="T35" fmla="*/ 538 h 538"/>
                  <a:gd name="T36" fmla="*/ 992 w 992"/>
                  <a:gd name="T37" fmla="*/ 510 h 538"/>
                  <a:gd name="T38" fmla="*/ 907 w 992"/>
                  <a:gd name="T39" fmla="*/ 453 h 538"/>
                  <a:gd name="T40" fmla="*/ 935 w 992"/>
                  <a:gd name="T41" fmla="*/ 396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92" h="538">
                    <a:moveTo>
                      <a:pt x="935" y="396"/>
                    </a:moveTo>
                    <a:lnTo>
                      <a:pt x="907" y="340"/>
                    </a:lnTo>
                    <a:lnTo>
                      <a:pt x="850" y="340"/>
                    </a:lnTo>
                    <a:lnTo>
                      <a:pt x="765" y="283"/>
                    </a:lnTo>
                    <a:lnTo>
                      <a:pt x="709" y="226"/>
                    </a:lnTo>
                    <a:lnTo>
                      <a:pt x="482" y="141"/>
                    </a:lnTo>
                    <a:lnTo>
                      <a:pt x="368" y="141"/>
                    </a:lnTo>
                    <a:lnTo>
                      <a:pt x="255" y="0"/>
                    </a:lnTo>
                    <a:lnTo>
                      <a:pt x="142" y="0"/>
                    </a:lnTo>
                    <a:lnTo>
                      <a:pt x="0" y="113"/>
                    </a:lnTo>
                    <a:lnTo>
                      <a:pt x="113" y="170"/>
                    </a:lnTo>
                    <a:lnTo>
                      <a:pt x="170" y="255"/>
                    </a:lnTo>
                    <a:lnTo>
                      <a:pt x="283" y="283"/>
                    </a:lnTo>
                    <a:lnTo>
                      <a:pt x="368" y="368"/>
                    </a:lnTo>
                    <a:lnTo>
                      <a:pt x="425" y="368"/>
                    </a:lnTo>
                    <a:lnTo>
                      <a:pt x="538" y="481"/>
                    </a:lnTo>
                    <a:lnTo>
                      <a:pt x="623" y="481"/>
                    </a:lnTo>
                    <a:lnTo>
                      <a:pt x="794" y="538"/>
                    </a:lnTo>
                    <a:lnTo>
                      <a:pt x="992" y="510"/>
                    </a:lnTo>
                    <a:lnTo>
                      <a:pt x="907" y="453"/>
                    </a:lnTo>
                    <a:lnTo>
                      <a:pt x="935" y="39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57" name="Freeform 701"/>
              <p:cNvSpPr>
                <a:spLocks/>
              </p:cNvSpPr>
              <p:nvPr/>
            </p:nvSpPr>
            <p:spPr bwMode="auto">
              <a:xfrm>
                <a:off x="2709863" y="3630613"/>
                <a:ext cx="2430462" cy="1395412"/>
              </a:xfrm>
              <a:custGeom>
                <a:avLst/>
                <a:gdLst>
                  <a:gd name="T0" fmla="*/ 1418 w 1531"/>
                  <a:gd name="T1" fmla="*/ 283 h 879"/>
                  <a:gd name="T2" fmla="*/ 1219 w 1531"/>
                  <a:gd name="T3" fmla="*/ 170 h 879"/>
                  <a:gd name="T4" fmla="*/ 936 w 1531"/>
                  <a:gd name="T5" fmla="*/ 142 h 879"/>
                  <a:gd name="T6" fmla="*/ 965 w 1531"/>
                  <a:gd name="T7" fmla="*/ 170 h 879"/>
                  <a:gd name="T8" fmla="*/ 1049 w 1531"/>
                  <a:gd name="T9" fmla="*/ 227 h 879"/>
                  <a:gd name="T10" fmla="*/ 1106 w 1531"/>
                  <a:gd name="T11" fmla="*/ 227 h 879"/>
                  <a:gd name="T12" fmla="*/ 1134 w 1531"/>
                  <a:gd name="T13" fmla="*/ 283 h 879"/>
                  <a:gd name="T14" fmla="*/ 1106 w 1531"/>
                  <a:gd name="T15" fmla="*/ 340 h 879"/>
                  <a:gd name="T16" fmla="*/ 1191 w 1531"/>
                  <a:gd name="T17" fmla="*/ 397 h 879"/>
                  <a:gd name="T18" fmla="*/ 993 w 1531"/>
                  <a:gd name="T19" fmla="*/ 425 h 879"/>
                  <a:gd name="T20" fmla="*/ 822 w 1531"/>
                  <a:gd name="T21" fmla="*/ 368 h 879"/>
                  <a:gd name="T22" fmla="*/ 737 w 1531"/>
                  <a:gd name="T23" fmla="*/ 368 h 879"/>
                  <a:gd name="T24" fmla="*/ 624 w 1531"/>
                  <a:gd name="T25" fmla="*/ 255 h 879"/>
                  <a:gd name="T26" fmla="*/ 567 w 1531"/>
                  <a:gd name="T27" fmla="*/ 255 h 879"/>
                  <a:gd name="T28" fmla="*/ 482 w 1531"/>
                  <a:gd name="T29" fmla="*/ 170 h 879"/>
                  <a:gd name="T30" fmla="*/ 369 w 1531"/>
                  <a:gd name="T31" fmla="*/ 142 h 879"/>
                  <a:gd name="T32" fmla="*/ 312 w 1531"/>
                  <a:gd name="T33" fmla="*/ 57 h 879"/>
                  <a:gd name="T34" fmla="*/ 199 w 1531"/>
                  <a:gd name="T35" fmla="*/ 0 h 879"/>
                  <a:gd name="T36" fmla="*/ 170 w 1531"/>
                  <a:gd name="T37" fmla="*/ 28 h 879"/>
                  <a:gd name="T38" fmla="*/ 114 w 1531"/>
                  <a:gd name="T39" fmla="*/ 0 h 879"/>
                  <a:gd name="T40" fmla="*/ 85 w 1531"/>
                  <a:gd name="T41" fmla="*/ 28 h 879"/>
                  <a:gd name="T42" fmla="*/ 57 w 1531"/>
                  <a:gd name="T43" fmla="*/ 0 h 879"/>
                  <a:gd name="T44" fmla="*/ 0 w 1531"/>
                  <a:gd name="T45" fmla="*/ 28 h 879"/>
                  <a:gd name="T46" fmla="*/ 0 w 1531"/>
                  <a:gd name="T47" fmla="*/ 85 h 879"/>
                  <a:gd name="T48" fmla="*/ 57 w 1531"/>
                  <a:gd name="T49" fmla="*/ 113 h 879"/>
                  <a:gd name="T50" fmla="*/ 85 w 1531"/>
                  <a:gd name="T51" fmla="*/ 142 h 879"/>
                  <a:gd name="T52" fmla="*/ 57 w 1531"/>
                  <a:gd name="T53" fmla="*/ 198 h 879"/>
                  <a:gd name="T54" fmla="*/ 114 w 1531"/>
                  <a:gd name="T55" fmla="*/ 255 h 879"/>
                  <a:gd name="T56" fmla="*/ 142 w 1531"/>
                  <a:gd name="T57" fmla="*/ 312 h 879"/>
                  <a:gd name="T58" fmla="*/ 199 w 1531"/>
                  <a:gd name="T59" fmla="*/ 340 h 879"/>
                  <a:gd name="T60" fmla="*/ 227 w 1531"/>
                  <a:gd name="T61" fmla="*/ 397 h 879"/>
                  <a:gd name="T62" fmla="*/ 199 w 1531"/>
                  <a:gd name="T63" fmla="*/ 482 h 879"/>
                  <a:gd name="T64" fmla="*/ 227 w 1531"/>
                  <a:gd name="T65" fmla="*/ 510 h 879"/>
                  <a:gd name="T66" fmla="*/ 227 w 1531"/>
                  <a:gd name="T67" fmla="*/ 652 h 879"/>
                  <a:gd name="T68" fmla="*/ 284 w 1531"/>
                  <a:gd name="T69" fmla="*/ 737 h 879"/>
                  <a:gd name="T70" fmla="*/ 284 w 1531"/>
                  <a:gd name="T71" fmla="*/ 850 h 879"/>
                  <a:gd name="T72" fmla="*/ 369 w 1531"/>
                  <a:gd name="T73" fmla="*/ 850 h 879"/>
                  <a:gd name="T74" fmla="*/ 397 w 1531"/>
                  <a:gd name="T75" fmla="*/ 879 h 879"/>
                  <a:gd name="T76" fmla="*/ 454 w 1531"/>
                  <a:gd name="T77" fmla="*/ 850 h 879"/>
                  <a:gd name="T78" fmla="*/ 511 w 1531"/>
                  <a:gd name="T79" fmla="*/ 879 h 879"/>
                  <a:gd name="T80" fmla="*/ 511 w 1531"/>
                  <a:gd name="T81" fmla="*/ 737 h 879"/>
                  <a:gd name="T82" fmla="*/ 539 w 1531"/>
                  <a:gd name="T83" fmla="*/ 737 h 879"/>
                  <a:gd name="T84" fmla="*/ 539 w 1531"/>
                  <a:gd name="T85" fmla="*/ 652 h 879"/>
                  <a:gd name="T86" fmla="*/ 652 w 1531"/>
                  <a:gd name="T87" fmla="*/ 567 h 879"/>
                  <a:gd name="T88" fmla="*/ 822 w 1531"/>
                  <a:gd name="T89" fmla="*/ 595 h 879"/>
                  <a:gd name="T90" fmla="*/ 879 w 1531"/>
                  <a:gd name="T91" fmla="*/ 624 h 879"/>
                  <a:gd name="T92" fmla="*/ 936 w 1531"/>
                  <a:gd name="T93" fmla="*/ 624 h 879"/>
                  <a:gd name="T94" fmla="*/ 1021 w 1531"/>
                  <a:gd name="T95" fmla="*/ 680 h 879"/>
                  <a:gd name="T96" fmla="*/ 1049 w 1531"/>
                  <a:gd name="T97" fmla="*/ 624 h 879"/>
                  <a:gd name="T98" fmla="*/ 1304 w 1531"/>
                  <a:gd name="T99" fmla="*/ 624 h 879"/>
                  <a:gd name="T100" fmla="*/ 1333 w 1531"/>
                  <a:gd name="T101" fmla="*/ 652 h 879"/>
                  <a:gd name="T102" fmla="*/ 1361 w 1531"/>
                  <a:gd name="T103" fmla="*/ 595 h 879"/>
                  <a:gd name="T104" fmla="*/ 1475 w 1531"/>
                  <a:gd name="T105" fmla="*/ 595 h 879"/>
                  <a:gd name="T106" fmla="*/ 1531 w 1531"/>
                  <a:gd name="T107" fmla="*/ 624 h 879"/>
                  <a:gd name="T108" fmla="*/ 1531 w 1531"/>
                  <a:gd name="T109" fmla="*/ 539 h 879"/>
                  <a:gd name="T110" fmla="*/ 1389 w 1531"/>
                  <a:gd name="T111" fmla="*/ 312 h 879"/>
                  <a:gd name="T112" fmla="*/ 1418 w 1531"/>
                  <a:gd name="T113" fmla="*/ 283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531" h="879">
                    <a:moveTo>
                      <a:pt x="1418" y="283"/>
                    </a:moveTo>
                    <a:lnTo>
                      <a:pt x="1219" y="170"/>
                    </a:lnTo>
                    <a:lnTo>
                      <a:pt x="936" y="142"/>
                    </a:lnTo>
                    <a:lnTo>
                      <a:pt x="965" y="170"/>
                    </a:lnTo>
                    <a:lnTo>
                      <a:pt x="1049" y="227"/>
                    </a:lnTo>
                    <a:lnTo>
                      <a:pt x="1106" y="227"/>
                    </a:lnTo>
                    <a:lnTo>
                      <a:pt x="1134" y="283"/>
                    </a:lnTo>
                    <a:lnTo>
                      <a:pt x="1106" y="340"/>
                    </a:lnTo>
                    <a:lnTo>
                      <a:pt x="1191" y="397"/>
                    </a:lnTo>
                    <a:lnTo>
                      <a:pt x="993" y="425"/>
                    </a:lnTo>
                    <a:lnTo>
                      <a:pt x="822" y="368"/>
                    </a:lnTo>
                    <a:lnTo>
                      <a:pt x="737" y="368"/>
                    </a:lnTo>
                    <a:lnTo>
                      <a:pt x="624" y="255"/>
                    </a:lnTo>
                    <a:lnTo>
                      <a:pt x="567" y="255"/>
                    </a:lnTo>
                    <a:lnTo>
                      <a:pt x="482" y="170"/>
                    </a:lnTo>
                    <a:lnTo>
                      <a:pt x="369" y="142"/>
                    </a:lnTo>
                    <a:lnTo>
                      <a:pt x="312" y="57"/>
                    </a:lnTo>
                    <a:lnTo>
                      <a:pt x="199" y="0"/>
                    </a:lnTo>
                    <a:lnTo>
                      <a:pt x="170" y="28"/>
                    </a:lnTo>
                    <a:lnTo>
                      <a:pt x="114" y="0"/>
                    </a:lnTo>
                    <a:lnTo>
                      <a:pt x="85" y="28"/>
                    </a:lnTo>
                    <a:lnTo>
                      <a:pt x="57" y="0"/>
                    </a:lnTo>
                    <a:lnTo>
                      <a:pt x="0" y="28"/>
                    </a:lnTo>
                    <a:lnTo>
                      <a:pt x="0" y="85"/>
                    </a:lnTo>
                    <a:lnTo>
                      <a:pt x="57" y="113"/>
                    </a:lnTo>
                    <a:lnTo>
                      <a:pt x="85" y="142"/>
                    </a:lnTo>
                    <a:lnTo>
                      <a:pt x="57" y="198"/>
                    </a:lnTo>
                    <a:lnTo>
                      <a:pt x="114" y="255"/>
                    </a:lnTo>
                    <a:lnTo>
                      <a:pt x="142" y="312"/>
                    </a:lnTo>
                    <a:lnTo>
                      <a:pt x="199" y="340"/>
                    </a:lnTo>
                    <a:lnTo>
                      <a:pt x="227" y="397"/>
                    </a:lnTo>
                    <a:lnTo>
                      <a:pt x="199" y="482"/>
                    </a:lnTo>
                    <a:lnTo>
                      <a:pt x="227" y="510"/>
                    </a:lnTo>
                    <a:lnTo>
                      <a:pt x="227" y="652"/>
                    </a:lnTo>
                    <a:lnTo>
                      <a:pt x="284" y="737"/>
                    </a:lnTo>
                    <a:lnTo>
                      <a:pt x="284" y="850"/>
                    </a:lnTo>
                    <a:lnTo>
                      <a:pt x="369" y="850"/>
                    </a:lnTo>
                    <a:lnTo>
                      <a:pt x="397" y="879"/>
                    </a:lnTo>
                    <a:lnTo>
                      <a:pt x="454" y="850"/>
                    </a:lnTo>
                    <a:lnTo>
                      <a:pt x="511" y="879"/>
                    </a:lnTo>
                    <a:lnTo>
                      <a:pt x="511" y="737"/>
                    </a:lnTo>
                    <a:lnTo>
                      <a:pt x="539" y="737"/>
                    </a:lnTo>
                    <a:lnTo>
                      <a:pt x="539" y="652"/>
                    </a:lnTo>
                    <a:lnTo>
                      <a:pt x="652" y="567"/>
                    </a:lnTo>
                    <a:lnTo>
                      <a:pt x="822" y="595"/>
                    </a:lnTo>
                    <a:lnTo>
                      <a:pt x="879" y="624"/>
                    </a:lnTo>
                    <a:lnTo>
                      <a:pt x="936" y="624"/>
                    </a:lnTo>
                    <a:lnTo>
                      <a:pt x="1021" y="680"/>
                    </a:lnTo>
                    <a:lnTo>
                      <a:pt x="1049" y="624"/>
                    </a:lnTo>
                    <a:lnTo>
                      <a:pt x="1304" y="624"/>
                    </a:lnTo>
                    <a:lnTo>
                      <a:pt x="1333" y="652"/>
                    </a:lnTo>
                    <a:lnTo>
                      <a:pt x="1361" y="595"/>
                    </a:lnTo>
                    <a:lnTo>
                      <a:pt x="1475" y="595"/>
                    </a:lnTo>
                    <a:lnTo>
                      <a:pt x="1531" y="624"/>
                    </a:lnTo>
                    <a:lnTo>
                      <a:pt x="1531" y="539"/>
                    </a:lnTo>
                    <a:lnTo>
                      <a:pt x="1389" y="312"/>
                    </a:lnTo>
                    <a:lnTo>
                      <a:pt x="1418" y="28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58" name="Freeform 702"/>
              <p:cNvSpPr>
                <a:spLocks/>
              </p:cNvSpPr>
              <p:nvPr/>
            </p:nvSpPr>
            <p:spPr bwMode="auto">
              <a:xfrm>
                <a:off x="1179513" y="3586163"/>
                <a:ext cx="1981200" cy="1754187"/>
              </a:xfrm>
              <a:custGeom>
                <a:avLst/>
                <a:gdLst>
                  <a:gd name="T0" fmla="*/ 964 w 1248"/>
                  <a:gd name="T1" fmla="*/ 85 h 1105"/>
                  <a:gd name="T2" fmla="*/ 964 w 1248"/>
                  <a:gd name="T3" fmla="*/ 113 h 1105"/>
                  <a:gd name="T4" fmla="*/ 1021 w 1248"/>
                  <a:gd name="T5" fmla="*/ 141 h 1105"/>
                  <a:gd name="T6" fmla="*/ 1049 w 1248"/>
                  <a:gd name="T7" fmla="*/ 170 h 1105"/>
                  <a:gd name="T8" fmla="*/ 1021 w 1248"/>
                  <a:gd name="T9" fmla="*/ 226 h 1105"/>
                  <a:gd name="T10" fmla="*/ 1078 w 1248"/>
                  <a:gd name="T11" fmla="*/ 283 h 1105"/>
                  <a:gd name="T12" fmla="*/ 1106 w 1248"/>
                  <a:gd name="T13" fmla="*/ 340 h 1105"/>
                  <a:gd name="T14" fmla="*/ 1163 w 1248"/>
                  <a:gd name="T15" fmla="*/ 368 h 1105"/>
                  <a:gd name="T16" fmla="*/ 1191 w 1248"/>
                  <a:gd name="T17" fmla="*/ 425 h 1105"/>
                  <a:gd name="T18" fmla="*/ 1163 w 1248"/>
                  <a:gd name="T19" fmla="*/ 510 h 1105"/>
                  <a:gd name="T20" fmla="*/ 1191 w 1248"/>
                  <a:gd name="T21" fmla="*/ 538 h 1105"/>
                  <a:gd name="T22" fmla="*/ 1191 w 1248"/>
                  <a:gd name="T23" fmla="*/ 680 h 1105"/>
                  <a:gd name="T24" fmla="*/ 1248 w 1248"/>
                  <a:gd name="T25" fmla="*/ 765 h 1105"/>
                  <a:gd name="T26" fmla="*/ 1248 w 1248"/>
                  <a:gd name="T27" fmla="*/ 878 h 1105"/>
                  <a:gd name="T28" fmla="*/ 1163 w 1248"/>
                  <a:gd name="T29" fmla="*/ 1077 h 1105"/>
                  <a:gd name="T30" fmla="*/ 1049 w 1248"/>
                  <a:gd name="T31" fmla="*/ 1105 h 1105"/>
                  <a:gd name="T32" fmla="*/ 993 w 1248"/>
                  <a:gd name="T33" fmla="*/ 1048 h 1105"/>
                  <a:gd name="T34" fmla="*/ 908 w 1248"/>
                  <a:gd name="T35" fmla="*/ 1048 h 1105"/>
                  <a:gd name="T36" fmla="*/ 766 w 1248"/>
                  <a:gd name="T37" fmla="*/ 935 h 1105"/>
                  <a:gd name="T38" fmla="*/ 738 w 1248"/>
                  <a:gd name="T39" fmla="*/ 850 h 1105"/>
                  <a:gd name="T40" fmla="*/ 624 w 1248"/>
                  <a:gd name="T41" fmla="*/ 850 h 1105"/>
                  <a:gd name="T42" fmla="*/ 596 w 1248"/>
                  <a:gd name="T43" fmla="*/ 878 h 1105"/>
                  <a:gd name="T44" fmla="*/ 511 w 1248"/>
                  <a:gd name="T45" fmla="*/ 822 h 1105"/>
                  <a:gd name="T46" fmla="*/ 454 w 1248"/>
                  <a:gd name="T47" fmla="*/ 822 h 1105"/>
                  <a:gd name="T48" fmla="*/ 312 w 1248"/>
                  <a:gd name="T49" fmla="*/ 737 h 1105"/>
                  <a:gd name="T50" fmla="*/ 284 w 1248"/>
                  <a:gd name="T51" fmla="*/ 708 h 1105"/>
                  <a:gd name="T52" fmla="*/ 57 w 1248"/>
                  <a:gd name="T53" fmla="*/ 567 h 1105"/>
                  <a:gd name="T54" fmla="*/ 0 w 1248"/>
                  <a:gd name="T55" fmla="*/ 396 h 1105"/>
                  <a:gd name="T56" fmla="*/ 85 w 1248"/>
                  <a:gd name="T57" fmla="*/ 368 h 1105"/>
                  <a:gd name="T58" fmla="*/ 114 w 1248"/>
                  <a:gd name="T59" fmla="*/ 340 h 1105"/>
                  <a:gd name="T60" fmla="*/ 171 w 1248"/>
                  <a:gd name="T61" fmla="*/ 340 h 1105"/>
                  <a:gd name="T62" fmla="*/ 227 w 1248"/>
                  <a:gd name="T63" fmla="*/ 311 h 1105"/>
                  <a:gd name="T64" fmla="*/ 227 w 1248"/>
                  <a:gd name="T65" fmla="*/ 226 h 1105"/>
                  <a:gd name="T66" fmla="*/ 426 w 1248"/>
                  <a:gd name="T67" fmla="*/ 113 h 1105"/>
                  <a:gd name="T68" fmla="*/ 539 w 1248"/>
                  <a:gd name="T69" fmla="*/ 85 h 1105"/>
                  <a:gd name="T70" fmla="*/ 596 w 1248"/>
                  <a:gd name="T71" fmla="*/ 85 h 1105"/>
                  <a:gd name="T72" fmla="*/ 652 w 1248"/>
                  <a:gd name="T73" fmla="*/ 85 h 1105"/>
                  <a:gd name="T74" fmla="*/ 652 w 1248"/>
                  <a:gd name="T75" fmla="*/ 28 h 1105"/>
                  <a:gd name="T76" fmla="*/ 709 w 1248"/>
                  <a:gd name="T77" fmla="*/ 0 h 1105"/>
                  <a:gd name="T78" fmla="*/ 908 w 1248"/>
                  <a:gd name="T79" fmla="*/ 113 h 1105"/>
                  <a:gd name="T80" fmla="*/ 964 w 1248"/>
                  <a:gd name="T81" fmla="*/ 85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248" h="1105">
                    <a:moveTo>
                      <a:pt x="964" y="85"/>
                    </a:moveTo>
                    <a:lnTo>
                      <a:pt x="964" y="113"/>
                    </a:lnTo>
                    <a:lnTo>
                      <a:pt x="1021" y="141"/>
                    </a:lnTo>
                    <a:lnTo>
                      <a:pt x="1049" y="170"/>
                    </a:lnTo>
                    <a:lnTo>
                      <a:pt x="1021" y="226"/>
                    </a:lnTo>
                    <a:lnTo>
                      <a:pt x="1078" y="283"/>
                    </a:lnTo>
                    <a:lnTo>
                      <a:pt x="1106" y="340"/>
                    </a:lnTo>
                    <a:lnTo>
                      <a:pt x="1163" y="368"/>
                    </a:lnTo>
                    <a:lnTo>
                      <a:pt x="1191" y="425"/>
                    </a:lnTo>
                    <a:lnTo>
                      <a:pt x="1163" y="510"/>
                    </a:lnTo>
                    <a:lnTo>
                      <a:pt x="1191" y="538"/>
                    </a:lnTo>
                    <a:lnTo>
                      <a:pt x="1191" y="680"/>
                    </a:lnTo>
                    <a:lnTo>
                      <a:pt x="1248" y="765"/>
                    </a:lnTo>
                    <a:lnTo>
                      <a:pt x="1248" y="878"/>
                    </a:lnTo>
                    <a:lnTo>
                      <a:pt x="1163" y="1077"/>
                    </a:lnTo>
                    <a:lnTo>
                      <a:pt x="1049" y="1105"/>
                    </a:lnTo>
                    <a:lnTo>
                      <a:pt x="993" y="1048"/>
                    </a:lnTo>
                    <a:lnTo>
                      <a:pt x="908" y="1048"/>
                    </a:lnTo>
                    <a:lnTo>
                      <a:pt x="766" y="935"/>
                    </a:lnTo>
                    <a:lnTo>
                      <a:pt x="738" y="850"/>
                    </a:lnTo>
                    <a:lnTo>
                      <a:pt x="624" y="850"/>
                    </a:lnTo>
                    <a:lnTo>
                      <a:pt x="596" y="878"/>
                    </a:lnTo>
                    <a:lnTo>
                      <a:pt x="511" y="822"/>
                    </a:lnTo>
                    <a:lnTo>
                      <a:pt x="454" y="822"/>
                    </a:lnTo>
                    <a:lnTo>
                      <a:pt x="312" y="737"/>
                    </a:lnTo>
                    <a:lnTo>
                      <a:pt x="284" y="708"/>
                    </a:lnTo>
                    <a:lnTo>
                      <a:pt x="57" y="567"/>
                    </a:lnTo>
                    <a:lnTo>
                      <a:pt x="0" y="396"/>
                    </a:lnTo>
                    <a:lnTo>
                      <a:pt x="85" y="368"/>
                    </a:lnTo>
                    <a:lnTo>
                      <a:pt x="114" y="340"/>
                    </a:lnTo>
                    <a:lnTo>
                      <a:pt x="171" y="340"/>
                    </a:lnTo>
                    <a:lnTo>
                      <a:pt x="227" y="311"/>
                    </a:lnTo>
                    <a:lnTo>
                      <a:pt x="227" y="226"/>
                    </a:lnTo>
                    <a:lnTo>
                      <a:pt x="426" y="113"/>
                    </a:lnTo>
                    <a:lnTo>
                      <a:pt x="539" y="85"/>
                    </a:lnTo>
                    <a:lnTo>
                      <a:pt x="596" y="85"/>
                    </a:lnTo>
                    <a:lnTo>
                      <a:pt x="652" y="85"/>
                    </a:lnTo>
                    <a:lnTo>
                      <a:pt x="652" y="28"/>
                    </a:lnTo>
                    <a:lnTo>
                      <a:pt x="709" y="0"/>
                    </a:lnTo>
                    <a:lnTo>
                      <a:pt x="908" y="113"/>
                    </a:lnTo>
                    <a:lnTo>
                      <a:pt x="964" y="8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59" name="Freeform 699"/>
              <p:cNvSpPr>
                <a:spLocks/>
              </p:cNvSpPr>
              <p:nvPr/>
            </p:nvSpPr>
            <p:spPr bwMode="auto">
              <a:xfrm>
                <a:off x="3025775" y="4530725"/>
                <a:ext cx="3375025" cy="1844675"/>
              </a:xfrm>
              <a:custGeom>
                <a:avLst/>
                <a:gdLst>
                  <a:gd name="T0" fmla="*/ 1672 w 2126"/>
                  <a:gd name="T1" fmla="*/ 340 h 1162"/>
                  <a:gd name="T2" fmla="*/ 1644 w 2126"/>
                  <a:gd name="T3" fmla="*/ 482 h 1162"/>
                  <a:gd name="T4" fmla="*/ 1531 w 2126"/>
                  <a:gd name="T5" fmla="*/ 567 h 1162"/>
                  <a:gd name="T6" fmla="*/ 1672 w 2126"/>
                  <a:gd name="T7" fmla="*/ 737 h 1162"/>
                  <a:gd name="T8" fmla="*/ 1701 w 2126"/>
                  <a:gd name="T9" fmla="*/ 765 h 1162"/>
                  <a:gd name="T10" fmla="*/ 2013 w 2126"/>
                  <a:gd name="T11" fmla="*/ 680 h 1162"/>
                  <a:gd name="T12" fmla="*/ 2013 w 2126"/>
                  <a:gd name="T13" fmla="*/ 907 h 1162"/>
                  <a:gd name="T14" fmla="*/ 1843 w 2126"/>
                  <a:gd name="T15" fmla="*/ 1049 h 1162"/>
                  <a:gd name="T16" fmla="*/ 1786 w 2126"/>
                  <a:gd name="T17" fmla="*/ 1162 h 1162"/>
                  <a:gd name="T18" fmla="*/ 1559 w 2126"/>
                  <a:gd name="T19" fmla="*/ 1106 h 1162"/>
                  <a:gd name="T20" fmla="*/ 1247 w 2126"/>
                  <a:gd name="T21" fmla="*/ 992 h 1162"/>
                  <a:gd name="T22" fmla="*/ 1190 w 2126"/>
                  <a:gd name="T23" fmla="*/ 992 h 1162"/>
                  <a:gd name="T24" fmla="*/ 1020 w 2126"/>
                  <a:gd name="T25" fmla="*/ 935 h 1162"/>
                  <a:gd name="T26" fmla="*/ 907 w 2126"/>
                  <a:gd name="T27" fmla="*/ 1020 h 1162"/>
                  <a:gd name="T28" fmla="*/ 822 w 2126"/>
                  <a:gd name="T29" fmla="*/ 1077 h 1162"/>
                  <a:gd name="T30" fmla="*/ 737 w 2126"/>
                  <a:gd name="T31" fmla="*/ 1106 h 1162"/>
                  <a:gd name="T32" fmla="*/ 595 w 2126"/>
                  <a:gd name="T33" fmla="*/ 1077 h 1162"/>
                  <a:gd name="T34" fmla="*/ 538 w 2126"/>
                  <a:gd name="T35" fmla="*/ 1020 h 1162"/>
                  <a:gd name="T36" fmla="*/ 453 w 2126"/>
                  <a:gd name="T37" fmla="*/ 879 h 1162"/>
                  <a:gd name="T38" fmla="*/ 425 w 2126"/>
                  <a:gd name="T39" fmla="*/ 765 h 1162"/>
                  <a:gd name="T40" fmla="*/ 283 w 2126"/>
                  <a:gd name="T41" fmla="*/ 652 h 1162"/>
                  <a:gd name="T42" fmla="*/ 113 w 2126"/>
                  <a:gd name="T43" fmla="*/ 680 h 1162"/>
                  <a:gd name="T44" fmla="*/ 28 w 2126"/>
                  <a:gd name="T45" fmla="*/ 539 h 1162"/>
                  <a:gd name="T46" fmla="*/ 56 w 2126"/>
                  <a:gd name="T47" fmla="*/ 368 h 1162"/>
                  <a:gd name="T48" fmla="*/ 113 w 2126"/>
                  <a:gd name="T49" fmla="*/ 283 h 1162"/>
                  <a:gd name="T50" fmla="*/ 198 w 2126"/>
                  <a:gd name="T51" fmla="*/ 312 h 1162"/>
                  <a:gd name="T52" fmla="*/ 312 w 2126"/>
                  <a:gd name="T53" fmla="*/ 312 h 1162"/>
                  <a:gd name="T54" fmla="*/ 340 w 2126"/>
                  <a:gd name="T55" fmla="*/ 170 h 1162"/>
                  <a:gd name="T56" fmla="*/ 453 w 2126"/>
                  <a:gd name="T57" fmla="*/ 0 h 1162"/>
                  <a:gd name="T58" fmla="*/ 680 w 2126"/>
                  <a:gd name="T59" fmla="*/ 57 h 1162"/>
                  <a:gd name="T60" fmla="*/ 822 w 2126"/>
                  <a:gd name="T61" fmla="*/ 113 h 1162"/>
                  <a:gd name="T62" fmla="*/ 992 w 2126"/>
                  <a:gd name="T63" fmla="*/ 57 h 1162"/>
                  <a:gd name="T64" fmla="*/ 1134 w 2126"/>
                  <a:gd name="T65" fmla="*/ 85 h 1162"/>
                  <a:gd name="T66" fmla="*/ 1276 w 2126"/>
                  <a:gd name="T67" fmla="*/ 28 h 1162"/>
                  <a:gd name="T68" fmla="*/ 1332 w 2126"/>
                  <a:gd name="T69" fmla="*/ 142 h 1162"/>
                  <a:gd name="T70" fmla="*/ 1389 w 2126"/>
                  <a:gd name="T71" fmla="*/ 227 h 1162"/>
                  <a:gd name="T72" fmla="*/ 1559 w 2126"/>
                  <a:gd name="T73" fmla="*/ 227 h 1162"/>
                  <a:gd name="T74" fmla="*/ 1757 w 2126"/>
                  <a:gd name="T75" fmla="*/ 255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26" h="1162">
                    <a:moveTo>
                      <a:pt x="1757" y="255"/>
                    </a:moveTo>
                    <a:lnTo>
                      <a:pt x="1672" y="340"/>
                    </a:lnTo>
                    <a:lnTo>
                      <a:pt x="1701" y="425"/>
                    </a:lnTo>
                    <a:lnTo>
                      <a:pt x="1644" y="482"/>
                    </a:lnTo>
                    <a:lnTo>
                      <a:pt x="1672" y="539"/>
                    </a:lnTo>
                    <a:lnTo>
                      <a:pt x="1531" y="567"/>
                    </a:lnTo>
                    <a:lnTo>
                      <a:pt x="1616" y="709"/>
                    </a:lnTo>
                    <a:lnTo>
                      <a:pt x="1672" y="737"/>
                    </a:lnTo>
                    <a:lnTo>
                      <a:pt x="1701" y="709"/>
                    </a:lnTo>
                    <a:lnTo>
                      <a:pt x="1701" y="765"/>
                    </a:lnTo>
                    <a:lnTo>
                      <a:pt x="1871" y="765"/>
                    </a:lnTo>
                    <a:lnTo>
                      <a:pt x="2013" y="680"/>
                    </a:lnTo>
                    <a:lnTo>
                      <a:pt x="2126" y="822"/>
                    </a:lnTo>
                    <a:lnTo>
                      <a:pt x="2013" y="907"/>
                    </a:lnTo>
                    <a:lnTo>
                      <a:pt x="1928" y="935"/>
                    </a:lnTo>
                    <a:lnTo>
                      <a:pt x="1843" y="1049"/>
                    </a:lnTo>
                    <a:lnTo>
                      <a:pt x="1786" y="1106"/>
                    </a:lnTo>
                    <a:lnTo>
                      <a:pt x="1786" y="1162"/>
                    </a:lnTo>
                    <a:lnTo>
                      <a:pt x="1616" y="1077"/>
                    </a:lnTo>
                    <a:lnTo>
                      <a:pt x="1559" y="1106"/>
                    </a:lnTo>
                    <a:lnTo>
                      <a:pt x="1361" y="992"/>
                    </a:lnTo>
                    <a:lnTo>
                      <a:pt x="1247" y="992"/>
                    </a:lnTo>
                    <a:lnTo>
                      <a:pt x="1219" y="1020"/>
                    </a:lnTo>
                    <a:lnTo>
                      <a:pt x="1190" y="992"/>
                    </a:lnTo>
                    <a:lnTo>
                      <a:pt x="1049" y="992"/>
                    </a:lnTo>
                    <a:lnTo>
                      <a:pt x="1020" y="935"/>
                    </a:lnTo>
                    <a:lnTo>
                      <a:pt x="907" y="935"/>
                    </a:lnTo>
                    <a:lnTo>
                      <a:pt x="907" y="1020"/>
                    </a:lnTo>
                    <a:lnTo>
                      <a:pt x="850" y="1020"/>
                    </a:lnTo>
                    <a:lnTo>
                      <a:pt x="822" y="1077"/>
                    </a:lnTo>
                    <a:lnTo>
                      <a:pt x="794" y="1134"/>
                    </a:lnTo>
                    <a:lnTo>
                      <a:pt x="737" y="1106"/>
                    </a:lnTo>
                    <a:lnTo>
                      <a:pt x="709" y="1134"/>
                    </a:lnTo>
                    <a:lnTo>
                      <a:pt x="595" y="1077"/>
                    </a:lnTo>
                    <a:lnTo>
                      <a:pt x="595" y="1049"/>
                    </a:lnTo>
                    <a:lnTo>
                      <a:pt x="538" y="1020"/>
                    </a:lnTo>
                    <a:lnTo>
                      <a:pt x="510" y="935"/>
                    </a:lnTo>
                    <a:lnTo>
                      <a:pt x="453" y="879"/>
                    </a:lnTo>
                    <a:lnTo>
                      <a:pt x="453" y="822"/>
                    </a:lnTo>
                    <a:lnTo>
                      <a:pt x="425" y="765"/>
                    </a:lnTo>
                    <a:lnTo>
                      <a:pt x="397" y="680"/>
                    </a:lnTo>
                    <a:lnTo>
                      <a:pt x="283" y="652"/>
                    </a:lnTo>
                    <a:lnTo>
                      <a:pt x="170" y="709"/>
                    </a:lnTo>
                    <a:lnTo>
                      <a:pt x="113" y="680"/>
                    </a:lnTo>
                    <a:lnTo>
                      <a:pt x="28" y="624"/>
                    </a:lnTo>
                    <a:lnTo>
                      <a:pt x="28" y="539"/>
                    </a:lnTo>
                    <a:lnTo>
                      <a:pt x="0" y="482"/>
                    </a:lnTo>
                    <a:lnTo>
                      <a:pt x="56" y="368"/>
                    </a:lnTo>
                    <a:lnTo>
                      <a:pt x="85" y="283"/>
                    </a:lnTo>
                    <a:lnTo>
                      <a:pt x="113" y="283"/>
                    </a:lnTo>
                    <a:lnTo>
                      <a:pt x="170" y="283"/>
                    </a:lnTo>
                    <a:lnTo>
                      <a:pt x="198" y="312"/>
                    </a:lnTo>
                    <a:lnTo>
                      <a:pt x="255" y="283"/>
                    </a:lnTo>
                    <a:lnTo>
                      <a:pt x="312" y="312"/>
                    </a:lnTo>
                    <a:lnTo>
                      <a:pt x="312" y="170"/>
                    </a:lnTo>
                    <a:lnTo>
                      <a:pt x="340" y="170"/>
                    </a:lnTo>
                    <a:lnTo>
                      <a:pt x="340" y="85"/>
                    </a:lnTo>
                    <a:lnTo>
                      <a:pt x="453" y="0"/>
                    </a:lnTo>
                    <a:lnTo>
                      <a:pt x="623" y="28"/>
                    </a:lnTo>
                    <a:lnTo>
                      <a:pt x="680" y="57"/>
                    </a:lnTo>
                    <a:lnTo>
                      <a:pt x="737" y="57"/>
                    </a:lnTo>
                    <a:lnTo>
                      <a:pt x="822" y="113"/>
                    </a:lnTo>
                    <a:lnTo>
                      <a:pt x="850" y="57"/>
                    </a:lnTo>
                    <a:lnTo>
                      <a:pt x="992" y="57"/>
                    </a:lnTo>
                    <a:lnTo>
                      <a:pt x="1105" y="57"/>
                    </a:lnTo>
                    <a:lnTo>
                      <a:pt x="1134" y="85"/>
                    </a:lnTo>
                    <a:lnTo>
                      <a:pt x="1162" y="28"/>
                    </a:lnTo>
                    <a:lnTo>
                      <a:pt x="1276" y="28"/>
                    </a:lnTo>
                    <a:lnTo>
                      <a:pt x="1332" y="57"/>
                    </a:lnTo>
                    <a:lnTo>
                      <a:pt x="1332" y="142"/>
                    </a:lnTo>
                    <a:lnTo>
                      <a:pt x="1389" y="170"/>
                    </a:lnTo>
                    <a:lnTo>
                      <a:pt x="1389" y="227"/>
                    </a:lnTo>
                    <a:lnTo>
                      <a:pt x="1474" y="255"/>
                    </a:lnTo>
                    <a:lnTo>
                      <a:pt x="1559" y="227"/>
                    </a:lnTo>
                    <a:lnTo>
                      <a:pt x="1616" y="255"/>
                    </a:lnTo>
                    <a:lnTo>
                      <a:pt x="1757" y="25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60" name="Freeform 715"/>
              <p:cNvSpPr>
                <a:spLocks/>
              </p:cNvSpPr>
              <p:nvPr/>
            </p:nvSpPr>
            <p:spPr bwMode="auto">
              <a:xfrm>
                <a:off x="6805613" y="5565775"/>
                <a:ext cx="765175" cy="720725"/>
              </a:xfrm>
              <a:custGeom>
                <a:avLst/>
                <a:gdLst>
                  <a:gd name="T0" fmla="*/ 28 w 482"/>
                  <a:gd name="T1" fmla="*/ 0 h 454"/>
                  <a:gd name="T2" fmla="*/ 397 w 482"/>
                  <a:gd name="T3" fmla="*/ 0 h 454"/>
                  <a:gd name="T4" fmla="*/ 482 w 482"/>
                  <a:gd name="T5" fmla="*/ 85 h 454"/>
                  <a:gd name="T6" fmla="*/ 454 w 482"/>
                  <a:gd name="T7" fmla="*/ 170 h 454"/>
                  <a:gd name="T8" fmla="*/ 397 w 482"/>
                  <a:gd name="T9" fmla="*/ 198 h 454"/>
                  <a:gd name="T10" fmla="*/ 425 w 482"/>
                  <a:gd name="T11" fmla="*/ 255 h 454"/>
                  <a:gd name="T12" fmla="*/ 369 w 482"/>
                  <a:gd name="T13" fmla="*/ 283 h 454"/>
                  <a:gd name="T14" fmla="*/ 312 w 482"/>
                  <a:gd name="T15" fmla="*/ 283 h 454"/>
                  <a:gd name="T16" fmla="*/ 227 w 482"/>
                  <a:gd name="T17" fmla="*/ 340 h 454"/>
                  <a:gd name="T18" fmla="*/ 284 w 482"/>
                  <a:gd name="T19" fmla="*/ 425 h 454"/>
                  <a:gd name="T20" fmla="*/ 199 w 482"/>
                  <a:gd name="T21" fmla="*/ 454 h 454"/>
                  <a:gd name="T22" fmla="*/ 170 w 482"/>
                  <a:gd name="T23" fmla="*/ 425 h 454"/>
                  <a:gd name="T24" fmla="*/ 142 w 482"/>
                  <a:gd name="T25" fmla="*/ 425 h 454"/>
                  <a:gd name="T26" fmla="*/ 85 w 482"/>
                  <a:gd name="T27" fmla="*/ 340 h 454"/>
                  <a:gd name="T28" fmla="*/ 114 w 482"/>
                  <a:gd name="T29" fmla="*/ 312 h 454"/>
                  <a:gd name="T30" fmla="*/ 0 w 482"/>
                  <a:gd name="T31" fmla="*/ 283 h 454"/>
                  <a:gd name="T32" fmla="*/ 0 w 482"/>
                  <a:gd name="T33" fmla="*/ 198 h 454"/>
                  <a:gd name="T34" fmla="*/ 28 w 482"/>
                  <a:gd name="T35" fmla="*/ 198 h 454"/>
                  <a:gd name="T36" fmla="*/ 57 w 482"/>
                  <a:gd name="T37" fmla="*/ 85 h 454"/>
                  <a:gd name="T38" fmla="*/ 28 w 482"/>
                  <a:gd name="T39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82" h="454">
                    <a:moveTo>
                      <a:pt x="28" y="0"/>
                    </a:moveTo>
                    <a:lnTo>
                      <a:pt x="397" y="0"/>
                    </a:lnTo>
                    <a:lnTo>
                      <a:pt x="482" y="85"/>
                    </a:lnTo>
                    <a:lnTo>
                      <a:pt x="454" y="170"/>
                    </a:lnTo>
                    <a:lnTo>
                      <a:pt x="397" y="198"/>
                    </a:lnTo>
                    <a:lnTo>
                      <a:pt x="425" y="255"/>
                    </a:lnTo>
                    <a:lnTo>
                      <a:pt x="369" y="283"/>
                    </a:lnTo>
                    <a:lnTo>
                      <a:pt x="312" y="283"/>
                    </a:lnTo>
                    <a:lnTo>
                      <a:pt x="227" y="340"/>
                    </a:lnTo>
                    <a:lnTo>
                      <a:pt x="284" y="425"/>
                    </a:lnTo>
                    <a:lnTo>
                      <a:pt x="199" y="454"/>
                    </a:lnTo>
                    <a:lnTo>
                      <a:pt x="170" y="425"/>
                    </a:lnTo>
                    <a:lnTo>
                      <a:pt x="142" y="425"/>
                    </a:lnTo>
                    <a:lnTo>
                      <a:pt x="85" y="340"/>
                    </a:lnTo>
                    <a:lnTo>
                      <a:pt x="114" y="312"/>
                    </a:lnTo>
                    <a:lnTo>
                      <a:pt x="0" y="283"/>
                    </a:lnTo>
                    <a:lnTo>
                      <a:pt x="0" y="198"/>
                    </a:lnTo>
                    <a:lnTo>
                      <a:pt x="28" y="198"/>
                    </a:lnTo>
                    <a:lnTo>
                      <a:pt x="57" y="85"/>
                    </a:lnTo>
                    <a:lnTo>
                      <a:pt x="28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61" name="Freeform 763"/>
              <p:cNvSpPr>
                <a:spLocks/>
              </p:cNvSpPr>
              <p:nvPr/>
            </p:nvSpPr>
            <p:spPr bwMode="auto">
              <a:xfrm>
                <a:off x="4348163" y="6015038"/>
                <a:ext cx="2997200" cy="1846262"/>
              </a:xfrm>
              <a:custGeom>
                <a:avLst/>
                <a:gdLst>
                  <a:gd name="T0" fmla="*/ 74 w 1888"/>
                  <a:gd name="T1" fmla="*/ 85 h 1163"/>
                  <a:gd name="T2" fmla="*/ 187 w 1888"/>
                  <a:gd name="T3" fmla="*/ 0 h 1163"/>
                  <a:gd name="T4" fmla="*/ 357 w 1888"/>
                  <a:gd name="T5" fmla="*/ 57 h 1163"/>
                  <a:gd name="T6" fmla="*/ 414 w 1888"/>
                  <a:gd name="T7" fmla="*/ 57 h 1163"/>
                  <a:gd name="T8" fmla="*/ 726 w 1888"/>
                  <a:gd name="T9" fmla="*/ 171 h 1163"/>
                  <a:gd name="T10" fmla="*/ 953 w 1888"/>
                  <a:gd name="T11" fmla="*/ 227 h 1163"/>
                  <a:gd name="T12" fmla="*/ 1010 w 1888"/>
                  <a:gd name="T13" fmla="*/ 114 h 1163"/>
                  <a:gd name="T14" fmla="*/ 1095 w 1888"/>
                  <a:gd name="T15" fmla="*/ 85 h 1163"/>
                  <a:gd name="T16" fmla="*/ 1265 w 1888"/>
                  <a:gd name="T17" fmla="*/ 114 h 1163"/>
                  <a:gd name="T18" fmla="*/ 1350 w 1888"/>
                  <a:gd name="T19" fmla="*/ 142 h 1163"/>
                  <a:gd name="T20" fmla="*/ 1463 w 1888"/>
                  <a:gd name="T21" fmla="*/ 171 h 1163"/>
                  <a:gd name="T22" fmla="*/ 1576 w 1888"/>
                  <a:gd name="T23" fmla="*/ 114 h 1163"/>
                  <a:gd name="T24" fmla="*/ 1775 w 1888"/>
                  <a:gd name="T25" fmla="*/ 341 h 1163"/>
                  <a:gd name="T26" fmla="*/ 1888 w 1888"/>
                  <a:gd name="T27" fmla="*/ 482 h 1163"/>
                  <a:gd name="T28" fmla="*/ 1832 w 1888"/>
                  <a:gd name="T29" fmla="*/ 539 h 1163"/>
                  <a:gd name="T30" fmla="*/ 1718 w 1888"/>
                  <a:gd name="T31" fmla="*/ 482 h 1163"/>
                  <a:gd name="T32" fmla="*/ 1747 w 1888"/>
                  <a:gd name="T33" fmla="*/ 369 h 1163"/>
                  <a:gd name="T34" fmla="*/ 1576 w 1888"/>
                  <a:gd name="T35" fmla="*/ 539 h 1163"/>
                  <a:gd name="T36" fmla="*/ 1662 w 1888"/>
                  <a:gd name="T37" fmla="*/ 567 h 1163"/>
                  <a:gd name="T38" fmla="*/ 1718 w 1888"/>
                  <a:gd name="T39" fmla="*/ 681 h 1163"/>
                  <a:gd name="T40" fmla="*/ 1747 w 1888"/>
                  <a:gd name="T41" fmla="*/ 851 h 1163"/>
                  <a:gd name="T42" fmla="*/ 1662 w 1888"/>
                  <a:gd name="T43" fmla="*/ 1078 h 1163"/>
                  <a:gd name="T44" fmla="*/ 1690 w 1888"/>
                  <a:gd name="T45" fmla="*/ 1134 h 1163"/>
                  <a:gd name="T46" fmla="*/ 1576 w 1888"/>
                  <a:gd name="T47" fmla="*/ 1163 h 1163"/>
                  <a:gd name="T48" fmla="*/ 1491 w 1888"/>
                  <a:gd name="T49" fmla="*/ 993 h 1163"/>
                  <a:gd name="T50" fmla="*/ 1406 w 1888"/>
                  <a:gd name="T51" fmla="*/ 823 h 1163"/>
                  <a:gd name="T52" fmla="*/ 1321 w 1888"/>
                  <a:gd name="T53" fmla="*/ 738 h 1163"/>
                  <a:gd name="T54" fmla="*/ 1066 w 1888"/>
                  <a:gd name="T55" fmla="*/ 454 h 1163"/>
                  <a:gd name="T56" fmla="*/ 811 w 1888"/>
                  <a:gd name="T57" fmla="*/ 256 h 1163"/>
                  <a:gd name="T58" fmla="*/ 499 w 1888"/>
                  <a:gd name="T59" fmla="*/ 199 h 1163"/>
                  <a:gd name="T60" fmla="*/ 329 w 1888"/>
                  <a:gd name="T61" fmla="*/ 171 h 1163"/>
                  <a:gd name="T62" fmla="*/ 46 w 1888"/>
                  <a:gd name="T63" fmla="*/ 114 h 1163"/>
                  <a:gd name="T64" fmla="*/ 17 w 1888"/>
                  <a:gd name="T65" fmla="*/ 85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88" h="1163">
                    <a:moveTo>
                      <a:pt x="17" y="85"/>
                    </a:moveTo>
                    <a:lnTo>
                      <a:pt x="74" y="85"/>
                    </a:lnTo>
                    <a:lnTo>
                      <a:pt x="74" y="0"/>
                    </a:lnTo>
                    <a:lnTo>
                      <a:pt x="187" y="0"/>
                    </a:lnTo>
                    <a:lnTo>
                      <a:pt x="216" y="57"/>
                    </a:lnTo>
                    <a:lnTo>
                      <a:pt x="357" y="57"/>
                    </a:lnTo>
                    <a:lnTo>
                      <a:pt x="386" y="85"/>
                    </a:lnTo>
                    <a:lnTo>
                      <a:pt x="414" y="57"/>
                    </a:lnTo>
                    <a:lnTo>
                      <a:pt x="528" y="57"/>
                    </a:lnTo>
                    <a:lnTo>
                      <a:pt x="726" y="171"/>
                    </a:lnTo>
                    <a:lnTo>
                      <a:pt x="783" y="142"/>
                    </a:lnTo>
                    <a:lnTo>
                      <a:pt x="953" y="227"/>
                    </a:lnTo>
                    <a:lnTo>
                      <a:pt x="953" y="171"/>
                    </a:lnTo>
                    <a:lnTo>
                      <a:pt x="1010" y="114"/>
                    </a:lnTo>
                    <a:lnTo>
                      <a:pt x="1066" y="114"/>
                    </a:lnTo>
                    <a:lnTo>
                      <a:pt x="1095" y="85"/>
                    </a:lnTo>
                    <a:lnTo>
                      <a:pt x="1236" y="142"/>
                    </a:lnTo>
                    <a:lnTo>
                      <a:pt x="1265" y="114"/>
                    </a:lnTo>
                    <a:lnTo>
                      <a:pt x="1321" y="171"/>
                    </a:lnTo>
                    <a:lnTo>
                      <a:pt x="1350" y="142"/>
                    </a:lnTo>
                    <a:lnTo>
                      <a:pt x="1435" y="114"/>
                    </a:lnTo>
                    <a:lnTo>
                      <a:pt x="1463" y="171"/>
                    </a:lnTo>
                    <a:lnTo>
                      <a:pt x="1520" y="114"/>
                    </a:lnTo>
                    <a:lnTo>
                      <a:pt x="1576" y="114"/>
                    </a:lnTo>
                    <a:lnTo>
                      <a:pt x="1633" y="227"/>
                    </a:lnTo>
                    <a:lnTo>
                      <a:pt x="1775" y="341"/>
                    </a:lnTo>
                    <a:lnTo>
                      <a:pt x="1888" y="454"/>
                    </a:lnTo>
                    <a:lnTo>
                      <a:pt x="1888" y="482"/>
                    </a:lnTo>
                    <a:lnTo>
                      <a:pt x="1860" y="482"/>
                    </a:lnTo>
                    <a:lnTo>
                      <a:pt x="1832" y="539"/>
                    </a:lnTo>
                    <a:lnTo>
                      <a:pt x="1747" y="596"/>
                    </a:lnTo>
                    <a:lnTo>
                      <a:pt x="1718" y="482"/>
                    </a:lnTo>
                    <a:lnTo>
                      <a:pt x="1747" y="426"/>
                    </a:lnTo>
                    <a:lnTo>
                      <a:pt x="1747" y="369"/>
                    </a:lnTo>
                    <a:lnTo>
                      <a:pt x="1662" y="397"/>
                    </a:lnTo>
                    <a:lnTo>
                      <a:pt x="1576" y="539"/>
                    </a:lnTo>
                    <a:lnTo>
                      <a:pt x="1605" y="624"/>
                    </a:lnTo>
                    <a:lnTo>
                      <a:pt x="1662" y="567"/>
                    </a:lnTo>
                    <a:lnTo>
                      <a:pt x="1690" y="624"/>
                    </a:lnTo>
                    <a:lnTo>
                      <a:pt x="1718" y="681"/>
                    </a:lnTo>
                    <a:lnTo>
                      <a:pt x="1690" y="766"/>
                    </a:lnTo>
                    <a:lnTo>
                      <a:pt x="1747" y="851"/>
                    </a:lnTo>
                    <a:lnTo>
                      <a:pt x="1747" y="936"/>
                    </a:lnTo>
                    <a:lnTo>
                      <a:pt x="1662" y="1078"/>
                    </a:lnTo>
                    <a:lnTo>
                      <a:pt x="1662" y="1106"/>
                    </a:lnTo>
                    <a:lnTo>
                      <a:pt x="1690" y="1134"/>
                    </a:lnTo>
                    <a:lnTo>
                      <a:pt x="1662" y="1163"/>
                    </a:lnTo>
                    <a:lnTo>
                      <a:pt x="1576" y="1163"/>
                    </a:lnTo>
                    <a:lnTo>
                      <a:pt x="1548" y="993"/>
                    </a:lnTo>
                    <a:lnTo>
                      <a:pt x="1491" y="993"/>
                    </a:lnTo>
                    <a:lnTo>
                      <a:pt x="1491" y="908"/>
                    </a:lnTo>
                    <a:lnTo>
                      <a:pt x="1406" y="823"/>
                    </a:lnTo>
                    <a:lnTo>
                      <a:pt x="1406" y="766"/>
                    </a:lnTo>
                    <a:lnTo>
                      <a:pt x="1321" y="738"/>
                    </a:lnTo>
                    <a:lnTo>
                      <a:pt x="1123" y="454"/>
                    </a:lnTo>
                    <a:lnTo>
                      <a:pt x="1066" y="454"/>
                    </a:lnTo>
                    <a:lnTo>
                      <a:pt x="1010" y="369"/>
                    </a:lnTo>
                    <a:lnTo>
                      <a:pt x="811" y="256"/>
                    </a:lnTo>
                    <a:lnTo>
                      <a:pt x="556" y="171"/>
                    </a:lnTo>
                    <a:lnTo>
                      <a:pt x="499" y="199"/>
                    </a:lnTo>
                    <a:lnTo>
                      <a:pt x="443" y="142"/>
                    </a:lnTo>
                    <a:lnTo>
                      <a:pt x="329" y="171"/>
                    </a:lnTo>
                    <a:lnTo>
                      <a:pt x="159" y="85"/>
                    </a:lnTo>
                    <a:lnTo>
                      <a:pt x="46" y="114"/>
                    </a:lnTo>
                    <a:lnTo>
                      <a:pt x="0" y="117"/>
                    </a:lnTo>
                    <a:lnTo>
                      <a:pt x="17" y="8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62" name="Freeform 703"/>
              <p:cNvSpPr>
                <a:spLocks/>
              </p:cNvSpPr>
              <p:nvPr/>
            </p:nvSpPr>
            <p:spPr bwMode="auto">
              <a:xfrm>
                <a:off x="279400" y="1739900"/>
                <a:ext cx="2971800" cy="2474913"/>
              </a:xfrm>
              <a:custGeom>
                <a:avLst/>
                <a:gdLst>
                  <a:gd name="T0" fmla="*/ 567 w 1872"/>
                  <a:gd name="T1" fmla="*/ 1559 h 1559"/>
                  <a:gd name="T2" fmla="*/ 652 w 1872"/>
                  <a:gd name="T3" fmla="*/ 1531 h 1559"/>
                  <a:gd name="T4" fmla="*/ 681 w 1872"/>
                  <a:gd name="T5" fmla="*/ 1503 h 1559"/>
                  <a:gd name="T6" fmla="*/ 738 w 1872"/>
                  <a:gd name="T7" fmla="*/ 1503 h 1559"/>
                  <a:gd name="T8" fmla="*/ 794 w 1872"/>
                  <a:gd name="T9" fmla="*/ 1474 h 1559"/>
                  <a:gd name="T10" fmla="*/ 794 w 1872"/>
                  <a:gd name="T11" fmla="*/ 1389 h 1559"/>
                  <a:gd name="T12" fmla="*/ 993 w 1872"/>
                  <a:gd name="T13" fmla="*/ 1276 h 1559"/>
                  <a:gd name="T14" fmla="*/ 1106 w 1872"/>
                  <a:gd name="T15" fmla="*/ 1248 h 1559"/>
                  <a:gd name="T16" fmla="*/ 1219 w 1872"/>
                  <a:gd name="T17" fmla="*/ 1248 h 1559"/>
                  <a:gd name="T18" fmla="*/ 1219 w 1872"/>
                  <a:gd name="T19" fmla="*/ 1191 h 1559"/>
                  <a:gd name="T20" fmla="*/ 1276 w 1872"/>
                  <a:gd name="T21" fmla="*/ 1163 h 1559"/>
                  <a:gd name="T22" fmla="*/ 1475 w 1872"/>
                  <a:gd name="T23" fmla="*/ 1276 h 1559"/>
                  <a:gd name="T24" fmla="*/ 1531 w 1872"/>
                  <a:gd name="T25" fmla="*/ 1248 h 1559"/>
                  <a:gd name="T26" fmla="*/ 1531 w 1872"/>
                  <a:gd name="T27" fmla="*/ 1219 h 1559"/>
                  <a:gd name="T28" fmla="*/ 1531 w 1872"/>
                  <a:gd name="T29" fmla="*/ 1163 h 1559"/>
                  <a:gd name="T30" fmla="*/ 1645 w 1872"/>
                  <a:gd name="T31" fmla="*/ 1134 h 1559"/>
                  <a:gd name="T32" fmla="*/ 1616 w 1872"/>
                  <a:gd name="T33" fmla="*/ 1021 h 1559"/>
                  <a:gd name="T34" fmla="*/ 1645 w 1872"/>
                  <a:gd name="T35" fmla="*/ 992 h 1559"/>
                  <a:gd name="T36" fmla="*/ 1701 w 1872"/>
                  <a:gd name="T37" fmla="*/ 992 h 1559"/>
                  <a:gd name="T38" fmla="*/ 1815 w 1872"/>
                  <a:gd name="T39" fmla="*/ 907 h 1559"/>
                  <a:gd name="T40" fmla="*/ 1843 w 1872"/>
                  <a:gd name="T41" fmla="*/ 879 h 1559"/>
                  <a:gd name="T42" fmla="*/ 1815 w 1872"/>
                  <a:gd name="T43" fmla="*/ 822 h 1559"/>
                  <a:gd name="T44" fmla="*/ 1843 w 1872"/>
                  <a:gd name="T45" fmla="*/ 794 h 1559"/>
                  <a:gd name="T46" fmla="*/ 1843 w 1872"/>
                  <a:gd name="T47" fmla="*/ 681 h 1559"/>
                  <a:gd name="T48" fmla="*/ 1872 w 1872"/>
                  <a:gd name="T49" fmla="*/ 652 h 1559"/>
                  <a:gd name="T50" fmla="*/ 1786 w 1872"/>
                  <a:gd name="T51" fmla="*/ 567 h 1559"/>
                  <a:gd name="T52" fmla="*/ 1758 w 1872"/>
                  <a:gd name="T53" fmla="*/ 567 h 1559"/>
                  <a:gd name="T54" fmla="*/ 1730 w 1872"/>
                  <a:gd name="T55" fmla="*/ 454 h 1559"/>
                  <a:gd name="T56" fmla="*/ 1701 w 1872"/>
                  <a:gd name="T57" fmla="*/ 397 h 1559"/>
                  <a:gd name="T58" fmla="*/ 1616 w 1872"/>
                  <a:gd name="T59" fmla="*/ 340 h 1559"/>
                  <a:gd name="T60" fmla="*/ 1333 w 1872"/>
                  <a:gd name="T61" fmla="*/ 340 h 1559"/>
                  <a:gd name="T62" fmla="*/ 1134 w 1872"/>
                  <a:gd name="T63" fmla="*/ 284 h 1559"/>
                  <a:gd name="T64" fmla="*/ 1078 w 1872"/>
                  <a:gd name="T65" fmla="*/ 227 h 1559"/>
                  <a:gd name="T66" fmla="*/ 993 w 1872"/>
                  <a:gd name="T67" fmla="*/ 255 h 1559"/>
                  <a:gd name="T68" fmla="*/ 908 w 1872"/>
                  <a:gd name="T69" fmla="*/ 199 h 1559"/>
                  <a:gd name="T70" fmla="*/ 851 w 1872"/>
                  <a:gd name="T71" fmla="*/ 199 h 1559"/>
                  <a:gd name="T72" fmla="*/ 738 w 1872"/>
                  <a:gd name="T73" fmla="*/ 85 h 1559"/>
                  <a:gd name="T74" fmla="*/ 567 w 1872"/>
                  <a:gd name="T75" fmla="*/ 0 h 1559"/>
                  <a:gd name="T76" fmla="*/ 539 w 1872"/>
                  <a:gd name="T77" fmla="*/ 29 h 1559"/>
                  <a:gd name="T78" fmla="*/ 511 w 1872"/>
                  <a:gd name="T79" fmla="*/ 114 h 1559"/>
                  <a:gd name="T80" fmla="*/ 397 w 1872"/>
                  <a:gd name="T81" fmla="*/ 170 h 1559"/>
                  <a:gd name="T82" fmla="*/ 341 w 1872"/>
                  <a:gd name="T83" fmla="*/ 170 h 1559"/>
                  <a:gd name="T84" fmla="*/ 312 w 1872"/>
                  <a:gd name="T85" fmla="*/ 114 h 1559"/>
                  <a:gd name="T86" fmla="*/ 227 w 1872"/>
                  <a:gd name="T87" fmla="*/ 170 h 1559"/>
                  <a:gd name="T88" fmla="*/ 57 w 1872"/>
                  <a:gd name="T89" fmla="*/ 255 h 1559"/>
                  <a:gd name="T90" fmla="*/ 57 w 1872"/>
                  <a:gd name="T91" fmla="*/ 312 h 1559"/>
                  <a:gd name="T92" fmla="*/ 0 w 1872"/>
                  <a:gd name="T93" fmla="*/ 312 h 1559"/>
                  <a:gd name="T94" fmla="*/ 0 w 1872"/>
                  <a:gd name="T95" fmla="*/ 425 h 1559"/>
                  <a:gd name="T96" fmla="*/ 57 w 1872"/>
                  <a:gd name="T97" fmla="*/ 482 h 1559"/>
                  <a:gd name="T98" fmla="*/ 29 w 1872"/>
                  <a:gd name="T99" fmla="*/ 539 h 1559"/>
                  <a:gd name="T100" fmla="*/ 171 w 1872"/>
                  <a:gd name="T101" fmla="*/ 681 h 1559"/>
                  <a:gd name="T102" fmla="*/ 227 w 1872"/>
                  <a:gd name="T103" fmla="*/ 681 h 1559"/>
                  <a:gd name="T104" fmla="*/ 199 w 1872"/>
                  <a:gd name="T105" fmla="*/ 822 h 1559"/>
                  <a:gd name="T106" fmla="*/ 227 w 1872"/>
                  <a:gd name="T107" fmla="*/ 822 h 1559"/>
                  <a:gd name="T108" fmla="*/ 227 w 1872"/>
                  <a:gd name="T109" fmla="*/ 992 h 1559"/>
                  <a:gd name="T110" fmla="*/ 284 w 1872"/>
                  <a:gd name="T111" fmla="*/ 1078 h 1559"/>
                  <a:gd name="T112" fmla="*/ 341 w 1872"/>
                  <a:gd name="T113" fmla="*/ 1134 h 1559"/>
                  <a:gd name="T114" fmla="*/ 312 w 1872"/>
                  <a:gd name="T115" fmla="*/ 1276 h 1559"/>
                  <a:gd name="T116" fmla="*/ 397 w 1872"/>
                  <a:gd name="T117" fmla="*/ 1333 h 1559"/>
                  <a:gd name="T118" fmla="*/ 426 w 1872"/>
                  <a:gd name="T119" fmla="*/ 1446 h 1559"/>
                  <a:gd name="T120" fmla="*/ 482 w 1872"/>
                  <a:gd name="T121" fmla="*/ 1446 h 1559"/>
                  <a:gd name="T122" fmla="*/ 567 w 1872"/>
                  <a:gd name="T123" fmla="*/ 1559 h 1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872" h="1559">
                    <a:moveTo>
                      <a:pt x="567" y="1559"/>
                    </a:moveTo>
                    <a:lnTo>
                      <a:pt x="652" y="1531"/>
                    </a:lnTo>
                    <a:lnTo>
                      <a:pt x="681" y="1503"/>
                    </a:lnTo>
                    <a:lnTo>
                      <a:pt x="738" y="1503"/>
                    </a:lnTo>
                    <a:lnTo>
                      <a:pt x="794" y="1474"/>
                    </a:lnTo>
                    <a:lnTo>
                      <a:pt x="794" y="1389"/>
                    </a:lnTo>
                    <a:lnTo>
                      <a:pt x="993" y="1276"/>
                    </a:lnTo>
                    <a:lnTo>
                      <a:pt x="1106" y="1248"/>
                    </a:lnTo>
                    <a:lnTo>
                      <a:pt x="1219" y="1248"/>
                    </a:lnTo>
                    <a:lnTo>
                      <a:pt x="1219" y="1191"/>
                    </a:lnTo>
                    <a:lnTo>
                      <a:pt x="1276" y="1163"/>
                    </a:lnTo>
                    <a:lnTo>
                      <a:pt x="1475" y="1276"/>
                    </a:lnTo>
                    <a:lnTo>
                      <a:pt x="1531" y="1248"/>
                    </a:lnTo>
                    <a:lnTo>
                      <a:pt x="1531" y="1219"/>
                    </a:lnTo>
                    <a:lnTo>
                      <a:pt x="1531" y="1163"/>
                    </a:lnTo>
                    <a:lnTo>
                      <a:pt x="1645" y="1134"/>
                    </a:lnTo>
                    <a:lnTo>
                      <a:pt x="1616" y="1021"/>
                    </a:lnTo>
                    <a:lnTo>
                      <a:pt x="1645" y="992"/>
                    </a:lnTo>
                    <a:lnTo>
                      <a:pt x="1701" y="992"/>
                    </a:lnTo>
                    <a:lnTo>
                      <a:pt x="1815" y="907"/>
                    </a:lnTo>
                    <a:lnTo>
                      <a:pt x="1843" y="879"/>
                    </a:lnTo>
                    <a:lnTo>
                      <a:pt x="1815" y="822"/>
                    </a:lnTo>
                    <a:lnTo>
                      <a:pt x="1843" y="794"/>
                    </a:lnTo>
                    <a:lnTo>
                      <a:pt x="1843" y="681"/>
                    </a:lnTo>
                    <a:lnTo>
                      <a:pt x="1872" y="652"/>
                    </a:lnTo>
                    <a:lnTo>
                      <a:pt x="1786" y="567"/>
                    </a:lnTo>
                    <a:lnTo>
                      <a:pt x="1758" y="567"/>
                    </a:lnTo>
                    <a:lnTo>
                      <a:pt x="1730" y="454"/>
                    </a:lnTo>
                    <a:lnTo>
                      <a:pt x="1701" y="397"/>
                    </a:lnTo>
                    <a:lnTo>
                      <a:pt x="1616" y="340"/>
                    </a:lnTo>
                    <a:lnTo>
                      <a:pt x="1333" y="340"/>
                    </a:lnTo>
                    <a:lnTo>
                      <a:pt x="1134" y="284"/>
                    </a:lnTo>
                    <a:lnTo>
                      <a:pt x="1078" y="227"/>
                    </a:lnTo>
                    <a:lnTo>
                      <a:pt x="993" y="255"/>
                    </a:lnTo>
                    <a:lnTo>
                      <a:pt x="908" y="199"/>
                    </a:lnTo>
                    <a:lnTo>
                      <a:pt x="851" y="199"/>
                    </a:lnTo>
                    <a:lnTo>
                      <a:pt x="738" y="85"/>
                    </a:lnTo>
                    <a:lnTo>
                      <a:pt x="567" y="0"/>
                    </a:lnTo>
                    <a:lnTo>
                      <a:pt x="539" y="29"/>
                    </a:lnTo>
                    <a:lnTo>
                      <a:pt x="511" y="114"/>
                    </a:lnTo>
                    <a:lnTo>
                      <a:pt x="397" y="170"/>
                    </a:lnTo>
                    <a:lnTo>
                      <a:pt x="341" y="170"/>
                    </a:lnTo>
                    <a:lnTo>
                      <a:pt x="312" y="114"/>
                    </a:lnTo>
                    <a:lnTo>
                      <a:pt x="227" y="170"/>
                    </a:lnTo>
                    <a:lnTo>
                      <a:pt x="57" y="255"/>
                    </a:lnTo>
                    <a:lnTo>
                      <a:pt x="57" y="312"/>
                    </a:lnTo>
                    <a:lnTo>
                      <a:pt x="0" y="312"/>
                    </a:lnTo>
                    <a:lnTo>
                      <a:pt x="0" y="425"/>
                    </a:lnTo>
                    <a:lnTo>
                      <a:pt x="57" y="482"/>
                    </a:lnTo>
                    <a:lnTo>
                      <a:pt x="29" y="539"/>
                    </a:lnTo>
                    <a:lnTo>
                      <a:pt x="171" y="681"/>
                    </a:lnTo>
                    <a:lnTo>
                      <a:pt x="227" y="681"/>
                    </a:lnTo>
                    <a:lnTo>
                      <a:pt x="199" y="822"/>
                    </a:lnTo>
                    <a:lnTo>
                      <a:pt x="227" y="822"/>
                    </a:lnTo>
                    <a:lnTo>
                      <a:pt x="227" y="992"/>
                    </a:lnTo>
                    <a:lnTo>
                      <a:pt x="284" y="1078"/>
                    </a:lnTo>
                    <a:lnTo>
                      <a:pt x="341" y="1134"/>
                    </a:lnTo>
                    <a:lnTo>
                      <a:pt x="312" y="1276"/>
                    </a:lnTo>
                    <a:lnTo>
                      <a:pt x="397" y="1333"/>
                    </a:lnTo>
                    <a:lnTo>
                      <a:pt x="426" y="1446"/>
                    </a:lnTo>
                    <a:lnTo>
                      <a:pt x="482" y="1446"/>
                    </a:lnTo>
                    <a:lnTo>
                      <a:pt x="567" y="155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163" name="Freeform 714"/>
              <p:cNvSpPr>
                <a:spLocks/>
              </p:cNvSpPr>
              <p:nvPr/>
            </p:nvSpPr>
            <p:spPr bwMode="auto">
              <a:xfrm>
                <a:off x="5951538" y="5475288"/>
                <a:ext cx="944562" cy="811212"/>
              </a:xfrm>
              <a:custGeom>
                <a:avLst/>
                <a:gdLst>
                  <a:gd name="T0" fmla="*/ 368 w 595"/>
                  <a:gd name="T1" fmla="*/ 0 h 511"/>
                  <a:gd name="T2" fmla="*/ 566 w 595"/>
                  <a:gd name="T3" fmla="*/ 57 h 511"/>
                  <a:gd name="T4" fmla="*/ 595 w 595"/>
                  <a:gd name="T5" fmla="*/ 142 h 511"/>
                  <a:gd name="T6" fmla="*/ 566 w 595"/>
                  <a:gd name="T7" fmla="*/ 255 h 511"/>
                  <a:gd name="T8" fmla="*/ 538 w 595"/>
                  <a:gd name="T9" fmla="*/ 255 h 511"/>
                  <a:gd name="T10" fmla="*/ 538 w 595"/>
                  <a:gd name="T11" fmla="*/ 340 h 511"/>
                  <a:gd name="T12" fmla="*/ 453 w 595"/>
                  <a:gd name="T13" fmla="*/ 397 h 511"/>
                  <a:gd name="T14" fmla="*/ 425 w 595"/>
                  <a:gd name="T15" fmla="*/ 454 h 511"/>
                  <a:gd name="T16" fmla="*/ 340 w 595"/>
                  <a:gd name="T17" fmla="*/ 482 h 511"/>
                  <a:gd name="T18" fmla="*/ 311 w 595"/>
                  <a:gd name="T19" fmla="*/ 511 h 511"/>
                  <a:gd name="T20" fmla="*/ 255 w 595"/>
                  <a:gd name="T21" fmla="*/ 454 h 511"/>
                  <a:gd name="T22" fmla="*/ 226 w 595"/>
                  <a:gd name="T23" fmla="*/ 482 h 511"/>
                  <a:gd name="T24" fmla="*/ 85 w 595"/>
                  <a:gd name="T25" fmla="*/ 425 h 511"/>
                  <a:gd name="T26" fmla="*/ 56 w 595"/>
                  <a:gd name="T27" fmla="*/ 454 h 511"/>
                  <a:gd name="T28" fmla="*/ 0 w 595"/>
                  <a:gd name="T29" fmla="*/ 454 h 511"/>
                  <a:gd name="T30" fmla="*/ 85 w 595"/>
                  <a:gd name="T31" fmla="*/ 340 h 511"/>
                  <a:gd name="T32" fmla="*/ 170 w 595"/>
                  <a:gd name="T33" fmla="*/ 312 h 511"/>
                  <a:gd name="T34" fmla="*/ 283 w 595"/>
                  <a:gd name="T35" fmla="*/ 227 h 511"/>
                  <a:gd name="T36" fmla="*/ 170 w 595"/>
                  <a:gd name="T37" fmla="*/ 85 h 511"/>
                  <a:gd name="T38" fmla="*/ 255 w 595"/>
                  <a:gd name="T39" fmla="*/ 114 h 511"/>
                  <a:gd name="T40" fmla="*/ 340 w 595"/>
                  <a:gd name="T41" fmla="*/ 57 h 511"/>
                  <a:gd name="T42" fmla="*/ 368 w 595"/>
                  <a:gd name="T43" fmla="*/ 0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95" h="511">
                    <a:moveTo>
                      <a:pt x="368" y="0"/>
                    </a:moveTo>
                    <a:lnTo>
                      <a:pt x="566" y="57"/>
                    </a:lnTo>
                    <a:lnTo>
                      <a:pt x="595" y="142"/>
                    </a:lnTo>
                    <a:lnTo>
                      <a:pt x="566" y="255"/>
                    </a:lnTo>
                    <a:lnTo>
                      <a:pt x="538" y="255"/>
                    </a:lnTo>
                    <a:lnTo>
                      <a:pt x="538" y="340"/>
                    </a:lnTo>
                    <a:lnTo>
                      <a:pt x="453" y="397"/>
                    </a:lnTo>
                    <a:lnTo>
                      <a:pt x="425" y="454"/>
                    </a:lnTo>
                    <a:lnTo>
                      <a:pt x="340" y="482"/>
                    </a:lnTo>
                    <a:lnTo>
                      <a:pt x="311" y="511"/>
                    </a:lnTo>
                    <a:lnTo>
                      <a:pt x="255" y="454"/>
                    </a:lnTo>
                    <a:lnTo>
                      <a:pt x="226" y="482"/>
                    </a:lnTo>
                    <a:lnTo>
                      <a:pt x="85" y="425"/>
                    </a:lnTo>
                    <a:lnTo>
                      <a:pt x="56" y="454"/>
                    </a:lnTo>
                    <a:lnTo>
                      <a:pt x="0" y="454"/>
                    </a:lnTo>
                    <a:lnTo>
                      <a:pt x="85" y="340"/>
                    </a:lnTo>
                    <a:lnTo>
                      <a:pt x="170" y="312"/>
                    </a:lnTo>
                    <a:lnTo>
                      <a:pt x="283" y="227"/>
                    </a:lnTo>
                    <a:lnTo>
                      <a:pt x="170" y="85"/>
                    </a:lnTo>
                    <a:lnTo>
                      <a:pt x="255" y="114"/>
                    </a:lnTo>
                    <a:lnTo>
                      <a:pt x="340" y="57"/>
                    </a:lnTo>
                    <a:lnTo>
                      <a:pt x="368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grpSp>
          <p:nvGrpSpPr>
            <p:cNvPr id="57" name="グループ化 56"/>
            <p:cNvGrpSpPr/>
            <p:nvPr/>
          </p:nvGrpSpPr>
          <p:grpSpPr>
            <a:xfrm>
              <a:off x="1313894" y="2823467"/>
              <a:ext cx="11108414" cy="4191215"/>
              <a:chOff x="1313894" y="2823467"/>
              <a:chExt cx="11108414" cy="4191215"/>
            </a:xfrm>
          </p:grpSpPr>
          <p:sp>
            <p:nvSpPr>
              <p:cNvPr id="58" name="テキスト ボックス 57"/>
              <p:cNvSpPr txBox="1"/>
              <p:nvPr/>
            </p:nvSpPr>
            <p:spPr>
              <a:xfrm>
                <a:off x="1313894" y="282346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奥多摩町</a:t>
                </a:r>
              </a:p>
            </p:txBody>
          </p:sp>
          <p:sp>
            <p:nvSpPr>
              <p:cNvPr id="59" name="テキスト ボックス 58"/>
              <p:cNvSpPr txBox="1"/>
              <p:nvPr/>
            </p:nvSpPr>
            <p:spPr>
              <a:xfrm>
                <a:off x="3765089" y="3116361"/>
                <a:ext cx="742512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青梅市</a:t>
                </a:r>
              </a:p>
            </p:txBody>
          </p:sp>
          <p:sp>
            <p:nvSpPr>
              <p:cNvPr id="60" name="テキスト ボックス 59"/>
              <p:cNvSpPr txBox="1"/>
              <p:nvPr/>
            </p:nvSpPr>
            <p:spPr>
              <a:xfrm>
                <a:off x="1880715" y="4257153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檜原村</a:t>
                </a:r>
              </a:p>
            </p:txBody>
          </p:sp>
          <p:sp>
            <p:nvSpPr>
              <p:cNvPr id="61" name="テキスト ボックス 60"/>
              <p:cNvSpPr txBox="1"/>
              <p:nvPr/>
            </p:nvSpPr>
            <p:spPr>
              <a:xfrm>
                <a:off x="3445352" y="3728442"/>
                <a:ext cx="9028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日の出町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2" name="テキスト ボックス 61"/>
              <p:cNvSpPr txBox="1"/>
              <p:nvPr/>
            </p:nvSpPr>
            <p:spPr>
              <a:xfrm>
                <a:off x="3355583" y="4276673"/>
                <a:ext cx="108234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あきる野市</a:t>
                </a:r>
              </a:p>
            </p:txBody>
          </p:sp>
          <p:sp>
            <p:nvSpPr>
              <p:cNvPr id="63" name="テキスト ボックス 62"/>
              <p:cNvSpPr txBox="1"/>
              <p:nvPr/>
            </p:nvSpPr>
            <p:spPr>
              <a:xfrm>
                <a:off x="4102577" y="5266412"/>
                <a:ext cx="9028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八王子市</a:t>
                </a:r>
              </a:p>
            </p:txBody>
          </p:sp>
          <p:sp>
            <p:nvSpPr>
              <p:cNvPr id="64" name="テキスト ボックス 63"/>
              <p:cNvSpPr txBox="1"/>
              <p:nvPr/>
            </p:nvSpPr>
            <p:spPr>
              <a:xfrm>
                <a:off x="6217597" y="6706905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町田市</a:t>
                </a:r>
              </a:p>
            </p:txBody>
          </p:sp>
          <p:sp>
            <p:nvSpPr>
              <p:cNvPr id="65" name="テキスト ボックス 64"/>
              <p:cNvSpPr txBox="1"/>
              <p:nvPr/>
            </p:nvSpPr>
            <p:spPr>
              <a:xfrm>
                <a:off x="4551320" y="3665572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羽村市</a:t>
                </a:r>
              </a:p>
            </p:txBody>
          </p:sp>
          <p:sp>
            <p:nvSpPr>
              <p:cNvPr id="66" name="テキスト ボックス 65"/>
              <p:cNvSpPr txBox="1"/>
              <p:nvPr/>
            </p:nvSpPr>
            <p:spPr>
              <a:xfrm>
                <a:off x="4844881" y="4106167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福生市</a:t>
                </a:r>
              </a:p>
            </p:txBody>
          </p:sp>
          <p:sp>
            <p:nvSpPr>
              <p:cNvPr id="67" name="テキスト ボックス 66"/>
              <p:cNvSpPr txBox="1"/>
              <p:nvPr/>
            </p:nvSpPr>
            <p:spPr>
              <a:xfrm>
                <a:off x="5027612" y="3432274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瑞穂町</a:t>
                </a:r>
              </a:p>
            </p:txBody>
          </p:sp>
          <p:sp>
            <p:nvSpPr>
              <p:cNvPr id="68" name="テキスト ボックス 67"/>
              <p:cNvSpPr txBox="1"/>
              <p:nvPr/>
            </p:nvSpPr>
            <p:spPr>
              <a:xfrm>
                <a:off x="5144979" y="4547179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昭島市</a:t>
                </a:r>
              </a:p>
            </p:txBody>
          </p:sp>
          <p:sp>
            <p:nvSpPr>
              <p:cNvPr id="69" name="テキスト ボックス 68"/>
              <p:cNvSpPr txBox="1"/>
              <p:nvPr/>
            </p:nvSpPr>
            <p:spPr>
              <a:xfrm>
                <a:off x="5739847" y="4332248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立川市</a:t>
                </a:r>
              </a:p>
            </p:txBody>
          </p:sp>
          <p:sp>
            <p:nvSpPr>
              <p:cNvPr id="70" name="テキスト ボックス 69"/>
              <p:cNvSpPr txBox="1"/>
              <p:nvPr/>
            </p:nvSpPr>
            <p:spPr>
              <a:xfrm>
                <a:off x="6596412" y="4192588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小平市</a:t>
                </a:r>
              </a:p>
            </p:txBody>
          </p:sp>
          <p:sp>
            <p:nvSpPr>
              <p:cNvPr id="71" name="テキスト ボックス 70"/>
              <p:cNvSpPr txBox="1"/>
              <p:nvPr/>
            </p:nvSpPr>
            <p:spPr>
              <a:xfrm>
                <a:off x="5948049" y="3891891"/>
                <a:ext cx="9028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東大和市</a:t>
                </a:r>
              </a:p>
            </p:txBody>
          </p:sp>
          <p:sp>
            <p:nvSpPr>
              <p:cNvPr id="72" name="テキスト ボックス 71"/>
              <p:cNvSpPr txBox="1"/>
              <p:nvPr/>
            </p:nvSpPr>
            <p:spPr>
              <a:xfrm>
                <a:off x="6307030" y="3615144"/>
                <a:ext cx="9028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東村山市</a:t>
                </a:r>
              </a:p>
            </p:txBody>
          </p:sp>
          <p:sp>
            <p:nvSpPr>
              <p:cNvPr id="73" name="テキスト ボックス 72"/>
              <p:cNvSpPr txBox="1"/>
              <p:nvPr/>
            </p:nvSpPr>
            <p:spPr>
              <a:xfrm>
                <a:off x="7432568" y="4145217"/>
                <a:ext cx="9028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西東京市</a:t>
                </a:r>
              </a:p>
            </p:txBody>
          </p:sp>
          <p:sp>
            <p:nvSpPr>
              <p:cNvPr id="74" name="テキスト ボックス 73"/>
              <p:cNvSpPr txBox="1"/>
              <p:nvPr/>
            </p:nvSpPr>
            <p:spPr>
              <a:xfrm>
                <a:off x="5634350" y="5222661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日野市</a:t>
                </a:r>
              </a:p>
            </p:txBody>
          </p:sp>
          <p:sp>
            <p:nvSpPr>
              <p:cNvPr id="75" name="テキスト ボックス 74"/>
              <p:cNvSpPr txBox="1"/>
              <p:nvPr/>
            </p:nvSpPr>
            <p:spPr>
              <a:xfrm>
                <a:off x="7186340" y="3322836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清瀬市</a:t>
                </a:r>
              </a:p>
            </p:txBody>
          </p:sp>
          <p:sp>
            <p:nvSpPr>
              <p:cNvPr id="76" name="テキスト ボックス 75"/>
              <p:cNvSpPr txBox="1"/>
              <p:nvPr/>
            </p:nvSpPr>
            <p:spPr>
              <a:xfrm>
                <a:off x="6983156" y="3818136"/>
                <a:ext cx="108234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東久留米市</a:t>
                </a:r>
              </a:p>
            </p:txBody>
          </p:sp>
          <p:sp>
            <p:nvSpPr>
              <p:cNvPr id="77" name="テキスト ボックス 76"/>
              <p:cNvSpPr txBox="1"/>
              <p:nvPr/>
            </p:nvSpPr>
            <p:spPr>
              <a:xfrm>
                <a:off x="5378210" y="3720456"/>
                <a:ext cx="723275" cy="523220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武蔵</a:t>
                </a:r>
                <a:endParaRPr lang="en-US" altLang="ja-JP" sz="1400" b="1" kern="10" dirty="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endParaRPr>
              </a:p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村山市</a:t>
                </a:r>
              </a:p>
            </p:txBody>
          </p:sp>
          <p:sp>
            <p:nvSpPr>
              <p:cNvPr id="78" name="テキスト ボックス 77"/>
              <p:cNvSpPr txBox="1"/>
              <p:nvPr/>
            </p:nvSpPr>
            <p:spPr>
              <a:xfrm>
                <a:off x="6172241" y="5726211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多摩市</a:t>
                </a:r>
              </a:p>
            </p:txBody>
          </p:sp>
          <p:sp>
            <p:nvSpPr>
              <p:cNvPr id="79" name="テキスト ボックス 78"/>
              <p:cNvSpPr txBox="1"/>
              <p:nvPr/>
            </p:nvSpPr>
            <p:spPr>
              <a:xfrm>
                <a:off x="6927759" y="5707261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稲城市</a:t>
                </a:r>
              </a:p>
            </p:txBody>
          </p:sp>
          <p:sp>
            <p:nvSpPr>
              <p:cNvPr id="80" name="テキスト ボックス 79"/>
              <p:cNvSpPr txBox="1"/>
              <p:nvPr/>
            </p:nvSpPr>
            <p:spPr>
              <a:xfrm>
                <a:off x="6703917" y="5212919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府中市</a:t>
                </a:r>
              </a:p>
            </p:txBody>
          </p:sp>
          <p:sp>
            <p:nvSpPr>
              <p:cNvPr id="81" name="テキスト ボックス 80"/>
              <p:cNvSpPr txBox="1"/>
              <p:nvPr/>
            </p:nvSpPr>
            <p:spPr>
              <a:xfrm>
                <a:off x="5987548" y="4889500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国立市</a:t>
                </a:r>
              </a:p>
            </p:txBody>
          </p:sp>
          <p:sp>
            <p:nvSpPr>
              <p:cNvPr id="82" name="テキスト ボックス 81"/>
              <p:cNvSpPr txBox="1"/>
              <p:nvPr/>
            </p:nvSpPr>
            <p:spPr>
              <a:xfrm>
                <a:off x="7503912" y="5394877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調布市</a:t>
                </a:r>
              </a:p>
            </p:txBody>
          </p:sp>
          <p:sp>
            <p:nvSpPr>
              <p:cNvPr id="83" name="テキスト ボックス 82"/>
              <p:cNvSpPr txBox="1"/>
              <p:nvPr/>
            </p:nvSpPr>
            <p:spPr>
              <a:xfrm>
                <a:off x="7759447" y="4882454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三鷹市</a:t>
                </a:r>
              </a:p>
            </p:txBody>
          </p:sp>
          <p:sp>
            <p:nvSpPr>
              <p:cNvPr id="84" name="テキスト ボックス 83"/>
              <p:cNvSpPr txBox="1"/>
              <p:nvPr/>
            </p:nvSpPr>
            <p:spPr>
              <a:xfrm>
                <a:off x="7480510" y="4465736"/>
                <a:ext cx="9028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武蔵野市</a:t>
                </a:r>
              </a:p>
            </p:txBody>
          </p:sp>
          <p:sp>
            <p:nvSpPr>
              <p:cNvPr id="85" name="テキスト ボックス 84"/>
              <p:cNvSpPr txBox="1"/>
              <p:nvPr/>
            </p:nvSpPr>
            <p:spPr>
              <a:xfrm>
                <a:off x="7883973" y="5656263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狛江市</a:t>
                </a:r>
              </a:p>
            </p:txBody>
          </p:sp>
          <p:sp>
            <p:nvSpPr>
              <p:cNvPr id="86" name="テキスト ボックス 85"/>
              <p:cNvSpPr txBox="1"/>
              <p:nvPr/>
            </p:nvSpPr>
            <p:spPr>
              <a:xfrm>
                <a:off x="6848169" y="4740473"/>
                <a:ext cx="9028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小金井市</a:t>
                </a:r>
              </a:p>
            </p:txBody>
          </p:sp>
          <p:sp>
            <p:nvSpPr>
              <p:cNvPr id="87" name="テキスト ボックス 86"/>
              <p:cNvSpPr txBox="1"/>
              <p:nvPr/>
            </p:nvSpPr>
            <p:spPr>
              <a:xfrm>
                <a:off x="6213867" y="4552353"/>
                <a:ext cx="9028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国分寺市</a:t>
                </a:r>
              </a:p>
            </p:txBody>
          </p:sp>
          <p:sp>
            <p:nvSpPr>
              <p:cNvPr id="88" name="テキスト ボックス 87"/>
              <p:cNvSpPr txBox="1"/>
              <p:nvPr/>
            </p:nvSpPr>
            <p:spPr>
              <a:xfrm>
                <a:off x="8534018" y="5530438"/>
                <a:ext cx="800219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世田谷区</a:t>
                </a:r>
              </a:p>
            </p:txBody>
          </p:sp>
          <p:sp>
            <p:nvSpPr>
              <p:cNvPr id="89" name="テキスト ボックス 88"/>
              <p:cNvSpPr txBox="1"/>
              <p:nvPr/>
            </p:nvSpPr>
            <p:spPr>
              <a:xfrm>
                <a:off x="9689050" y="6706905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大田区</a:t>
                </a:r>
              </a:p>
            </p:txBody>
          </p:sp>
          <p:sp>
            <p:nvSpPr>
              <p:cNvPr id="90" name="テキスト ボックス 89"/>
              <p:cNvSpPr txBox="1"/>
              <p:nvPr/>
            </p:nvSpPr>
            <p:spPr>
              <a:xfrm>
                <a:off x="9940123" y="6098401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品川区</a:t>
                </a:r>
              </a:p>
            </p:txBody>
          </p:sp>
          <p:sp>
            <p:nvSpPr>
              <p:cNvPr id="91" name="テキスト ボックス 90"/>
              <p:cNvSpPr txBox="1"/>
              <p:nvPr/>
            </p:nvSpPr>
            <p:spPr>
              <a:xfrm>
                <a:off x="9388049" y="5091308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渋谷区</a:t>
                </a:r>
              </a:p>
            </p:txBody>
          </p:sp>
          <p:sp>
            <p:nvSpPr>
              <p:cNvPr id="92" name="テキスト ボックス 91"/>
              <p:cNvSpPr txBox="1"/>
              <p:nvPr/>
            </p:nvSpPr>
            <p:spPr>
              <a:xfrm>
                <a:off x="10048908" y="5447438"/>
                <a:ext cx="492444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港区</a:t>
                </a:r>
              </a:p>
            </p:txBody>
          </p:sp>
          <p:sp>
            <p:nvSpPr>
              <p:cNvPr id="93" name="テキスト ボックス 92"/>
              <p:cNvSpPr txBox="1"/>
              <p:nvPr/>
            </p:nvSpPr>
            <p:spPr>
              <a:xfrm>
                <a:off x="9352899" y="5756989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目黒区</a:t>
                </a:r>
              </a:p>
            </p:txBody>
          </p:sp>
          <p:sp>
            <p:nvSpPr>
              <p:cNvPr id="94" name="テキスト ボックス 93"/>
              <p:cNvSpPr txBox="1"/>
              <p:nvPr/>
            </p:nvSpPr>
            <p:spPr>
              <a:xfrm>
                <a:off x="11622088" y="4779558"/>
                <a:ext cx="800220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江戸川区</a:t>
                </a:r>
              </a:p>
            </p:txBody>
          </p:sp>
          <p:sp>
            <p:nvSpPr>
              <p:cNvPr id="95" name="テキスト ボックス 94"/>
              <p:cNvSpPr txBox="1"/>
              <p:nvPr/>
            </p:nvSpPr>
            <p:spPr>
              <a:xfrm>
                <a:off x="11401222" y="3944938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葛飾区</a:t>
                </a:r>
              </a:p>
            </p:txBody>
          </p:sp>
          <p:sp>
            <p:nvSpPr>
              <p:cNvPr id="96" name="テキスト ボックス 95"/>
              <p:cNvSpPr txBox="1"/>
              <p:nvPr/>
            </p:nvSpPr>
            <p:spPr>
              <a:xfrm>
                <a:off x="10680318" y="3495675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足立区</a:t>
                </a:r>
              </a:p>
            </p:txBody>
          </p:sp>
          <p:sp>
            <p:nvSpPr>
              <p:cNvPr id="97" name="テキスト ボックス 96"/>
              <p:cNvSpPr txBox="1"/>
              <p:nvPr/>
            </p:nvSpPr>
            <p:spPr>
              <a:xfrm>
                <a:off x="10883382" y="5366807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江東区</a:t>
                </a:r>
              </a:p>
            </p:txBody>
          </p:sp>
          <p:sp>
            <p:nvSpPr>
              <p:cNvPr id="98" name="テキスト ボックス 97"/>
              <p:cNvSpPr txBox="1"/>
              <p:nvPr/>
            </p:nvSpPr>
            <p:spPr>
              <a:xfrm>
                <a:off x="10361613" y="5201850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中央区</a:t>
                </a:r>
              </a:p>
            </p:txBody>
          </p:sp>
          <p:sp>
            <p:nvSpPr>
              <p:cNvPr id="99" name="テキスト ボックス 98"/>
              <p:cNvSpPr txBox="1"/>
              <p:nvPr/>
            </p:nvSpPr>
            <p:spPr>
              <a:xfrm>
                <a:off x="10991850" y="4476696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墨田区</a:t>
                </a:r>
              </a:p>
            </p:txBody>
          </p:sp>
          <p:sp>
            <p:nvSpPr>
              <p:cNvPr id="100" name="テキスト ボックス 99"/>
              <p:cNvSpPr txBox="1"/>
              <p:nvPr/>
            </p:nvSpPr>
            <p:spPr>
              <a:xfrm>
                <a:off x="9040009" y="4584450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中野区</a:t>
                </a:r>
              </a:p>
            </p:txBody>
          </p:sp>
          <p:sp>
            <p:nvSpPr>
              <p:cNvPr id="101" name="テキスト ボックス 100"/>
              <p:cNvSpPr txBox="1"/>
              <p:nvPr/>
            </p:nvSpPr>
            <p:spPr>
              <a:xfrm>
                <a:off x="8452247" y="4740473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杉並区</a:t>
                </a:r>
              </a:p>
            </p:txBody>
          </p:sp>
          <p:sp>
            <p:nvSpPr>
              <p:cNvPr id="102" name="テキスト ボックス 101"/>
              <p:cNvSpPr txBox="1"/>
              <p:nvPr/>
            </p:nvSpPr>
            <p:spPr>
              <a:xfrm>
                <a:off x="9191041" y="3502690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板橋区</a:t>
                </a:r>
              </a:p>
            </p:txBody>
          </p:sp>
          <p:sp>
            <p:nvSpPr>
              <p:cNvPr id="103" name="テキスト ボックス 102"/>
              <p:cNvSpPr txBox="1"/>
              <p:nvPr/>
            </p:nvSpPr>
            <p:spPr>
              <a:xfrm>
                <a:off x="8344249" y="3907279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練馬区</a:t>
                </a:r>
              </a:p>
            </p:txBody>
          </p:sp>
          <p:sp>
            <p:nvSpPr>
              <p:cNvPr id="104" name="テキスト ボックス 103"/>
              <p:cNvSpPr txBox="1"/>
              <p:nvPr/>
            </p:nvSpPr>
            <p:spPr>
              <a:xfrm>
                <a:off x="9931870" y="3679636"/>
                <a:ext cx="492444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北区</a:t>
                </a:r>
              </a:p>
            </p:txBody>
          </p:sp>
          <p:sp>
            <p:nvSpPr>
              <p:cNvPr id="105" name="テキスト ボックス 104"/>
              <p:cNvSpPr txBox="1"/>
              <p:nvPr/>
            </p:nvSpPr>
            <p:spPr>
              <a:xfrm>
                <a:off x="10479872" y="4523601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台東区</a:t>
                </a:r>
              </a:p>
            </p:txBody>
          </p:sp>
          <p:sp>
            <p:nvSpPr>
              <p:cNvPr id="106" name="テキスト ボックス 105"/>
              <p:cNvSpPr txBox="1"/>
              <p:nvPr/>
            </p:nvSpPr>
            <p:spPr>
              <a:xfrm>
                <a:off x="10465952" y="4045779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荒川区</a:t>
                </a:r>
              </a:p>
            </p:txBody>
          </p:sp>
          <p:sp>
            <p:nvSpPr>
              <p:cNvPr id="107" name="テキスト ボックス 106"/>
              <p:cNvSpPr txBox="1"/>
              <p:nvPr/>
            </p:nvSpPr>
            <p:spPr>
              <a:xfrm>
                <a:off x="10026476" y="4851617"/>
                <a:ext cx="800219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千代田区</a:t>
                </a:r>
              </a:p>
            </p:txBody>
          </p:sp>
          <p:sp>
            <p:nvSpPr>
              <p:cNvPr id="108" name="テキスト ボックス 107"/>
              <p:cNvSpPr txBox="1"/>
              <p:nvPr/>
            </p:nvSpPr>
            <p:spPr>
              <a:xfrm>
                <a:off x="10001264" y="4359915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文京区</a:t>
                </a:r>
              </a:p>
            </p:txBody>
          </p:sp>
          <p:sp>
            <p:nvSpPr>
              <p:cNvPr id="109" name="テキスト ボックス 108"/>
              <p:cNvSpPr txBox="1"/>
              <p:nvPr/>
            </p:nvSpPr>
            <p:spPr>
              <a:xfrm>
                <a:off x="9596438" y="4698500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新宿区</a:t>
                </a:r>
              </a:p>
            </p:txBody>
          </p:sp>
          <p:sp>
            <p:nvSpPr>
              <p:cNvPr id="110" name="テキスト ボックス 109"/>
              <p:cNvSpPr txBox="1"/>
              <p:nvPr/>
            </p:nvSpPr>
            <p:spPr>
              <a:xfrm>
                <a:off x="9466017" y="4260055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豊島区</a:t>
                </a:r>
              </a:p>
            </p:txBody>
          </p:sp>
        </p:grpSp>
      </p:grpSp>
      <p:grpSp>
        <p:nvGrpSpPr>
          <p:cNvPr id="164" name="グループ化 64"/>
          <p:cNvGrpSpPr>
            <a:grpSpLocks/>
          </p:cNvGrpSpPr>
          <p:nvPr/>
        </p:nvGrpSpPr>
        <p:grpSpPr bwMode="auto">
          <a:xfrm>
            <a:off x="897659" y="6215997"/>
            <a:ext cx="1191469" cy="2887416"/>
            <a:chOff x="3111120" y="489387"/>
            <a:chExt cx="2277626" cy="5094667"/>
          </a:xfrm>
        </p:grpSpPr>
        <p:sp>
          <p:nvSpPr>
            <p:cNvPr id="165" name="フリーフォーム 65"/>
            <p:cNvSpPr>
              <a:spLocks/>
            </p:cNvSpPr>
            <p:nvPr/>
          </p:nvSpPr>
          <p:spPr bwMode="auto">
            <a:xfrm>
              <a:off x="4116577" y="489387"/>
              <a:ext cx="447428" cy="648520"/>
            </a:xfrm>
            <a:custGeom>
              <a:avLst/>
              <a:gdLst>
                <a:gd name="T0" fmla="*/ 50272 w 790112"/>
                <a:gd name="T1" fmla="*/ 5027 h 1145220"/>
                <a:gd name="T2" fmla="*/ 0 w 790112"/>
                <a:gd name="T3" fmla="*/ 165900 h 1145220"/>
                <a:gd name="T4" fmla="*/ 50272 w 790112"/>
                <a:gd name="T5" fmla="*/ 341856 h 1145220"/>
                <a:gd name="T6" fmla="*/ 15082 w 790112"/>
                <a:gd name="T7" fmla="*/ 402183 h 1145220"/>
                <a:gd name="T8" fmla="*/ 60327 w 790112"/>
                <a:gd name="T9" fmla="*/ 527865 h 1145220"/>
                <a:gd name="T10" fmla="*/ 231255 w 790112"/>
                <a:gd name="T11" fmla="*/ 623383 h 1145220"/>
                <a:gd name="T12" fmla="*/ 397155 w 790112"/>
                <a:gd name="T13" fmla="*/ 648520 h 1145220"/>
                <a:gd name="T14" fmla="*/ 442401 w 790112"/>
                <a:gd name="T15" fmla="*/ 568083 h 1145220"/>
                <a:gd name="T16" fmla="*/ 447428 w 790112"/>
                <a:gd name="T17" fmla="*/ 311692 h 1145220"/>
                <a:gd name="T18" fmla="*/ 331801 w 790112"/>
                <a:gd name="T19" fmla="*/ 85464 h 1145220"/>
                <a:gd name="T20" fmla="*/ 155845 w 790112"/>
                <a:gd name="T21" fmla="*/ 35191 h 1145220"/>
                <a:gd name="T22" fmla="*/ 100545 w 790112"/>
                <a:gd name="T23" fmla="*/ 0 h 1145220"/>
                <a:gd name="T24" fmla="*/ 50272 w 790112"/>
                <a:gd name="T25" fmla="*/ 5027 h 114522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790112" h="1145220">
                  <a:moveTo>
                    <a:pt x="88776" y="8878"/>
                  </a:moveTo>
                  <a:lnTo>
                    <a:pt x="0" y="292963"/>
                  </a:lnTo>
                  <a:lnTo>
                    <a:pt x="88776" y="603682"/>
                  </a:lnTo>
                  <a:lnTo>
                    <a:pt x="26633" y="710214"/>
                  </a:lnTo>
                  <a:lnTo>
                    <a:pt x="106532" y="932156"/>
                  </a:lnTo>
                  <a:lnTo>
                    <a:pt x="408372" y="1100831"/>
                  </a:lnTo>
                  <a:lnTo>
                    <a:pt x="701335" y="1145220"/>
                  </a:lnTo>
                  <a:lnTo>
                    <a:pt x="781235" y="1003177"/>
                  </a:lnTo>
                  <a:lnTo>
                    <a:pt x="790112" y="550416"/>
                  </a:lnTo>
                  <a:lnTo>
                    <a:pt x="585926" y="150921"/>
                  </a:lnTo>
                  <a:lnTo>
                    <a:pt x="275207" y="62144"/>
                  </a:lnTo>
                  <a:lnTo>
                    <a:pt x="177553" y="0"/>
                  </a:lnTo>
                  <a:lnTo>
                    <a:pt x="88776" y="887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66" name="フリーフォーム 66"/>
            <p:cNvSpPr>
              <a:spLocks/>
            </p:cNvSpPr>
            <p:nvPr/>
          </p:nvSpPr>
          <p:spPr bwMode="auto">
            <a:xfrm>
              <a:off x="3774721" y="1927190"/>
              <a:ext cx="110600" cy="105573"/>
            </a:xfrm>
            <a:custGeom>
              <a:avLst/>
              <a:gdLst>
                <a:gd name="T0" fmla="*/ 75409 w 195309"/>
                <a:gd name="T1" fmla="*/ 0 h 186431"/>
                <a:gd name="T2" fmla="*/ 10054 w 195309"/>
                <a:gd name="T3" fmla="*/ 20109 h 186431"/>
                <a:gd name="T4" fmla="*/ 0 w 195309"/>
                <a:gd name="T5" fmla="*/ 70382 h 186431"/>
                <a:gd name="T6" fmla="*/ 45245 w 195309"/>
                <a:gd name="T7" fmla="*/ 105573 h 186431"/>
                <a:gd name="T8" fmla="*/ 110600 w 195309"/>
                <a:gd name="T9" fmla="*/ 45246 h 186431"/>
                <a:gd name="T10" fmla="*/ 75409 w 195309"/>
                <a:gd name="T11" fmla="*/ 0 h 1864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5309" h="186431">
                  <a:moveTo>
                    <a:pt x="133165" y="0"/>
                  </a:moveTo>
                  <a:lnTo>
                    <a:pt x="17755" y="35510"/>
                  </a:lnTo>
                  <a:lnTo>
                    <a:pt x="0" y="124287"/>
                  </a:lnTo>
                  <a:lnTo>
                    <a:pt x="79899" y="186431"/>
                  </a:lnTo>
                  <a:lnTo>
                    <a:pt x="195309" y="79899"/>
                  </a:lnTo>
                  <a:lnTo>
                    <a:pt x="13316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67" name="フリーフォーム 67"/>
            <p:cNvSpPr>
              <a:spLocks/>
            </p:cNvSpPr>
            <p:nvPr/>
          </p:nvSpPr>
          <p:spPr bwMode="auto">
            <a:xfrm>
              <a:off x="3633957" y="2470137"/>
              <a:ext cx="236283" cy="542947"/>
            </a:xfrm>
            <a:custGeom>
              <a:avLst/>
              <a:gdLst>
                <a:gd name="T0" fmla="*/ 216174 w 417251"/>
                <a:gd name="T1" fmla="*/ 0 h 958789"/>
                <a:gd name="T2" fmla="*/ 50273 w 417251"/>
                <a:gd name="T3" fmla="*/ 196064 h 958789"/>
                <a:gd name="T4" fmla="*/ 55301 w 417251"/>
                <a:gd name="T5" fmla="*/ 261419 h 958789"/>
                <a:gd name="T6" fmla="*/ 0 w 417251"/>
                <a:gd name="T7" fmla="*/ 326774 h 958789"/>
                <a:gd name="T8" fmla="*/ 40219 w 417251"/>
                <a:gd name="T9" fmla="*/ 477592 h 958789"/>
                <a:gd name="T10" fmla="*/ 160874 w 417251"/>
                <a:gd name="T11" fmla="*/ 542947 h 958789"/>
                <a:gd name="T12" fmla="*/ 175956 w 417251"/>
                <a:gd name="T13" fmla="*/ 246337 h 958789"/>
                <a:gd name="T14" fmla="*/ 236283 w 417251"/>
                <a:gd name="T15" fmla="*/ 170928 h 958789"/>
                <a:gd name="T16" fmla="*/ 236283 w 417251"/>
                <a:gd name="T17" fmla="*/ 50273 h 958789"/>
                <a:gd name="T18" fmla="*/ 216174 w 417251"/>
                <a:gd name="T19" fmla="*/ 0 h 9587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17251" h="958789">
                  <a:moveTo>
                    <a:pt x="381740" y="0"/>
                  </a:moveTo>
                  <a:lnTo>
                    <a:pt x="88777" y="346229"/>
                  </a:lnTo>
                  <a:lnTo>
                    <a:pt x="97655" y="461639"/>
                  </a:lnTo>
                  <a:lnTo>
                    <a:pt x="0" y="577049"/>
                  </a:lnTo>
                  <a:lnTo>
                    <a:pt x="71022" y="843379"/>
                  </a:lnTo>
                  <a:lnTo>
                    <a:pt x="284086" y="958789"/>
                  </a:lnTo>
                  <a:lnTo>
                    <a:pt x="310719" y="435006"/>
                  </a:lnTo>
                  <a:lnTo>
                    <a:pt x="417251" y="301841"/>
                  </a:lnTo>
                  <a:lnTo>
                    <a:pt x="417251" y="88777"/>
                  </a:lnTo>
                  <a:lnTo>
                    <a:pt x="38174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68" name="フリーフォーム 68"/>
            <p:cNvSpPr>
              <a:spLocks/>
            </p:cNvSpPr>
            <p:nvPr/>
          </p:nvSpPr>
          <p:spPr bwMode="auto">
            <a:xfrm>
              <a:off x="3442921" y="2962811"/>
              <a:ext cx="150818" cy="135737"/>
            </a:xfrm>
            <a:custGeom>
              <a:avLst/>
              <a:gdLst>
                <a:gd name="T0" fmla="*/ 100545 w 266330"/>
                <a:gd name="T1" fmla="*/ 0 h 239697"/>
                <a:gd name="T2" fmla="*/ 0 w 266330"/>
                <a:gd name="T3" fmla="*/ 95519 h 239697"/>
                <a:gd name="T4" fmla="*/ 90491 w 266330"/>
                <a:gd name="T5" fmla="*/ 135737 h 239697"/>
                <a:gd name="T6" fmla="*/ 150818 w 266330"/>
                <a:gd name="T7" fmla="*/ 60328 h 239697"/>
                <a:gd name="T8" fmla="*/ 100545 w 266330"/>
                <a:gd name="T9" fmla="*/ 0 h 2396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6330" h="239697">
                  <a:moveTo>
                    <a:pt x="177553" y="0"/>
                  </a:moveTo>
                  <a:lnTo>
                    <a:pt x="0" y="168676"/>
                  </a:lnTo>
                  <a:lnTo>
                    <a:pt x="159798" y="239697"/>
                  </a:lnTo>
                  <a:lnTo>
                    <a:pt x="266330" y="106532"/>
                  </a:lnTo>
                  <a:lnTo>
                    <a:pt x="17755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69" name="フリーフォーム 69"/>
            <p:cNvSpPr>
              <a:spLocks/>
            </p:cNvSpPr>
            <p:nvPr/>
          </p:nvSpPr>
          <p:spPr bwMode="auto">
            <a:xfrm>
              <a:off x="3111120" y="3465539"/>
              <a:ext cx="251364" cy="321746"/>
            </a:xfrm>
            <a:custGeom>
              <a:avLst/>
              <a:gdLst>
                <a:gd name="T0" fmla="*/ 125682 w 443883"/>
                <a:gd name="T1" fmla="*/ 0 h 568171"/>
                <a:gd name="T2" fmla="*/ 60327 w 443883"/>
                <a:gd name="T3" fmla="*/ 55300 h 568171"/>
                <a:gd name="T4" fmla="*/ 85464 w 443883"/>
                <a:gd name="T5" fmla="*/ 105573 h 568171"/>
                <a:gd name="T6" fmla="*/ 45246 w 443883"/>
                <a:gd name="T7" fmla="*/ 155846 h 568171"/>
                <a:gd name="T8" fmla="*/ 60327 w 443883"/>
                <a:gd name="T9" fmla="*/ 211146 h 568171"/>
                <a:gd name="T10" fmla="*/ 0 w 443883"/>
                <a:gd name="T11" fmla="*/ 276500 h 568171"/>
                <a:gd name="T12" fmla="*/ 45246 w 443883"/>
                <a:gd name="T13" fmla="*/ 321746 h 568171"/>
                <a:gd name="T14" fmla="*/ 140764 w 443883"/>
                <a:gd name="T15" fmla="*/ 286555 h 568171"/>
                <a:gd name="T16" fmla="*/ 155845 w 443883"/>
                <a:gd name="T17" fmla="*/ 241309 h 568171"/>
                <a:gd name="T18" fmla="*/ 251364 w 443883"/>
                <a:gd name="T19" fmla="*/ 191036 h 568171"/>
                <a:gd name="T20" fmla="*/ 231255 w 443883"/>
                <a:gd name="T21" fmla="*/ 65355 h 568171"/>
                <a:gd name="T22" fmla="*/ 125682 w 443883"/>
                <a:gd name="T23" fmla="*/ 0 h 56817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3883" h="568171">
                  <a:moveTo>
                    <a:pt x="221941" y="0"/>
                  </a:moveTo>
                  <a:lnTo>
                    <a:pt x="106532" y="97654"/>
                  </a:lnTo>
                  <a:lnTo>
                    <a:pt x="150920" y="186431"/>
                  </a:lnTo>
                  <a:lnTo>
                    <a:pt x="79899" y="275208"/>
                  </a:lnTo>
                  <a:lnTo>
                    <a:pt x="106532" y="372862"/>
                  </a:lnTo>
                  <a:lnTo>
                    <a:pt x="0" y="488272"/>
                  </a:lnTo>
                  <a:lnTo>
                    <a:pt x="79899" y="568171"/>
                  </a:lnTo>
                  <a:lnTo>
                    <a:pt x="248574" y="506027"/>
                  </a:lnTo>
                  <a:lnTo>
                    <a:pt x="275207" y="426128"/>
                  </a:lnTo>
                  <a:lnTo>
                    <a:pt x="443883" y="337351"/>
                  </a:lnTo>
                  <a:lnTo>
                    <a:pt x="408372" y="115410"/>
                  </a:lnTo>
                  <a:lnTo>
                    <a:pt x="22194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0" name="フリーフォーム 70"/>
            <p:cNvSpPr>
              <a:spLocks/>
            </p:cNvSpPr>
            <p:nvPr/>
          </p:nvSpPr>
          <p:spPr bwMode="auto">
            <a:xfrm>
              <a:off x="4679633" y="4098977"/>
              <a:ext cx="402182" cy="427319"/>
            </a:xfrm>
            <a:custGeom>
              <a:avLst/>
              <a:gdLst>
                <a:gd name="T0" fmla="*/ 60327 w 710213"/>
                <a:gd name="T1" fmla="*/ 35191 h 754602"/>
                <a:gd name="T2" fmla="*/ 80436 w 710213"/>
                <a:gd name="T3" fmla="*/ 130710 h 754602"/>
                <a:gd name="T4" fmla="*/ 0 w 710213"/>
                <a:gd name="T5" fmla="*/ 286555 h 754602"/>
                <a:gd name="T6" fmla="*/ 40218 w 710213"/>
                <a:gd name="T7" fmla="*/ 377046 h 754602"/>
                <a:gd name="T8" fmla="*/ 201091 w 710213"/>
                <a:gd name="T9" fmla="*/ 427319 h 754602"/>
                <a:gd name="T10" fmla="*/ 387100 w 710213"/>
                <a:gd name="T11" fmla="*/ 301637 h 754602"/>
                <a:gd name="T12" fmla="*/ 377046 w 710213"/>
                <a:gd name="T13" fmla="*/ 221201 h 754602"/>
                <a:gd name="T14" fmla="*/ 402182 w 710213"/>
                <a:gd name="T15" fmla="*/ 160873 h 754602"/>
                <a:gd name="T16" fmla="*/ 392128 w 710213"/>
                <a:gd name="T17" fmla="*/ 95519 h 754602"/>
                <a:gd name="T18" fmla="*/ 271473 w 710213"/>
                <a:gd name="T19" fmla="*/ 0 h 754602"/>
                <a:gd name="T20" fmla="*/ 60327 w 710213"/>
                <a:gd name="T21" fmla="*/ 35191 h 7546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10213" h="754602">
                  <a:moveTo>
                    <a:pt x="106532" y="62144"/>
                  </a:moveTo>
                  <a:lnTo>
                    <a:pt x="142042" y="230820"/>
                  </a:lnTo>
                  <a:lnTo>
                    <a:pt x="0" y="506027"/>
                  </a:lnTo>
                  <a:lnTo>
                    <a:pt x="71021" y="665825"/>
                  </a:lnTo>
                  <a:lnTo>
                    <a:pt x="355106" y="754602"/>
                  </a:lnTo>
                  <a:lnTo>
                    <a:pt x="683580" y="532660"/>
                  </a:lnTo>
                  <a:lnTo>
                    <a:pt x="665825" y="390618"/>
                  </a:lnTo>
                  <a:lnTo>
                    <a:pt x="710213" y="284086"/>
                  </a:lnTo>
                  <a:lnTo>
                    <a:pt x="692458" y="168676"/>
                  </a:lnTo>
                  <a:lnTo>
                    <a:pt x="479394" y="0"/>
                  </a:lnTo>
                  <a:lnTo>
                    <a:pt x="106532" y="6214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1" name="フリーフォーム 71"/>
            <p:cNvSpPr>
              <a:spLocks/>
            </p:cNvSpPr>
            <p:nvPr/>
          </p:nvSpPr>
          <p:spPr bwMode="auto">
            <a:xfrm>
              <a:off x="5122416" y="5282214"/>
              <a:ext cx="266330" cy="301840"/>
            </a:xfrm>
            <a:custGeom>
              <a:avLst/>
              <a:gdLst>
                <a:gd name="T0" fmla="*/ 62143 w 266330"/>
                <a:gd name="T1" fmla="*/ 0 h 301840"/>
                <a:gd name="T2" fmla="*/ 0 w 266330"/>
                <a:gd name="T3" fmla="*/ 124287 h 301840"/>
                <a:gd name="T4" fmla="*/ 26633 w 266330"/>
                <a:gd name="T5" fmla="*/ 248574 h 301840"/>
                <a:gd name="T6" fmla="*/ 195308 w 266330"/>
                <a:gd name="T7" fmla="*/ 301840 h 301840"/>
                <a:gd name="T8" fmla="*/ 266330 w 266330"/>
                <a:gd name="T9" fmla="*/ 204186 h 301840"/>
                <a:gd name="T10" fmla="*/ 221941 w 266330"/>
                <a:gd name="T11" fmla="*/ 62143 h 301840"/>
                <a:gd name="T12" fmla="*/ 62143 w 266330"/>
                <a:gd name="T13" fmla="*/ 0 h 3018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6330" h="301840">
                  <a:moveTo>
                    <a:pt x="62143" y="0"/>
                  </a:moveTo>
                  <a:lnTo>
                    <a:pt x="0" y="124287"/>
                  </a:lnTo>
                  <a:lnTo>
                    <a:pt x="26633" y="248574"/>
                  </a:lnTo>
                  <a:lnTo>
                    <a:pt x="195308" y="301840"/>
                  </a:lnTo>
                  <a:lnTo>
                    <a:pt x="266330" y="204186"/>
                  </a:lnTo>
                  <a:lnTo>
                    <a:pt x="221941" y="62143"/>
                  </a:lnTo>
                  <a:lnTo>
                    <a:pt x="6214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2" name="グループ化 93"/>
          <p:cNvGrpSpPr>
            <a:grpSpLocks/>
          </p:cNvGrpSpPr>
          <p:nvPr/>
        </p:nvGrpSpPr>
        <p:grpSpPr bwMode="auto">
          <a:xfrm>
            <a:off x="3404150" y="6225637"/>
            <a:ext cx="366952" cy="2879061"/>
            <a:chOff x="4892040" y="845820"/>
            <a:chExt cx="716280" cy="5181600"/>
          </a:xfrm>
        </p:grpSpPr>
        <p:sp>
          <p:nvSpPr>
            <p:cNvPr id="173" name="フリーフォーム 94"/>
            <p:cNvSpPr>
              <a:spLocks/>
            </p:cNvSpPr>
            <p:nvPr/>
          </p:nvSpPr>
          <p:spPr bwMode="auto">
            <a:xfrm>
              <a:off x="4892040" y="845820"/>
              <a:ext cx="716280" cy="868680"/>
            </a:xfrm>
            <a:custGeom>
              <a:avLst/>
              <a:gdLst>
                <a:gd name="T0" fmla="*/ 30480 w 716280"/>
                <a:gd name="T1" fmla="*/ 45720 h 868680"/>
                <a:gd name="T2" fmla="*/ 0 w 716280"/>
                <a:gd name="T3" fmla="*/ 220980 h 868680"/>
                <a:gd name="T4" fmla="*/ 76200 w 716280"/>
                <a:gd name="T5" fmla="*/ 480060 h 868680"/>
                <a:gd name="T6" fmla="*/ 243840 w 716280"/>
                <a:gd name="T7" fmla="*/ 510540 h 868680"/>
                <a:gd name="T8" fmla="*/ 251460 w 716280"/>
                <a:gd name="T9" fmla="*/ 678180 h 868680"/>
                <a:gd name="T10" fmla="*/ 601980 w 716280"/>
                <a:gd name="T11" fmla="*/ 868680 h 868680"/>
                <a:gd name="T12" fmla="*/ 563880 w 716280"/>
                <a:gd name="T13" fmla="*/ 640080 h 868680"/>
                <a:gd name="T14" fmla="*/ 716280 w 716280"/>
                <a:gd name="T15" fmla="*/ 594360 h 868680"/>
                <a:gd name="T16" fmla="*/ 647700 w 716280"/>
                <a:gd name="T17" fmla="*/ 320040 h 868680"/>
                <a:gd name="T18" fmla="*/ 480060 w 716280"/>
                <a:gd name="T19" fmla="*/ 259080 h 868680"/>
                <a:gd name="T20" fmla="*/ 373380 w 716280"/>
                <a:gd name="T21" fmla="*/ 99060 h 868680"/>
                <a:gd name="T22" fmla="*/ 167640 w 716280"/>
                <a:gd name="T23" fmla="*/ 0 h 868680"/>
                <a:gd name="T24" fmla="*/ 30480 w 716280"/>
                <a:gd name="T25" fmla="*/ 45720 h 8686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716280" h="868680">
                  <a:moveTo>
                    <a:pt x="30480" y="45720"/>
                  </a:moveTo>
                  <a:lnTo>
                    <a:pt x="0" y="220980"/>
                  </a:lnTo>
                  <a:lnTo>
                    <a:pt x="76200" y="480060"/>
                  </a:lnTo>
                  <a:lnTo>
                    <a:pt x="243840" y="510540"/>
                  </a:lnTo>
                  <a:lnTo>
                    <a:pt x="251460" y="678180"/>
                  </a:lnTo>
                  <a:lnTo>
                    <a:pt x="601980" y="868680"/>
                  </a:lnTo>
                  <a:lnTo>
                    <a:pt x="563880" y="640080"/>
                  </a:lnTo>
                  <a:lnTo>
                    <a:pt x="716280" y="594360"/>
                  </a:lnTo>
                  <a:lnTo>
                    <a:pt x="647700" y="320040"/>
                  </a:lnTo>
                  <a:lnTo>
                    <a:pt x="480060" y="259080"/>
                  </a:lnTo>
                  <a:lnTo>
                    <a:pt x="373380" y="99060"/>
                  </a:lnTo>
                  <a:lnTo>
                    <a:pt x="167640" y="0"/>
                  </a:lnTo>
                  <a:lnTo>
                    <a:pt x="30480" y="4572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" name="フリーフォーム 95"/>
            <p:cNvSpPr>
              <a:spLocks/>
            </p:cNvSpPr>
            <p:nvPr/>
          </p:nvSpPr>
          <p:spPr bwMode="auto">
            <a:xfrm>
              <a:off x="4922520" y="5753100"/>
              <a:ext cx="205740" cy="274320"/>
            </a:xfrm>
            <a:custGeom>
              <a:avLst/>
              <a:gdLst>
                <a:gd name="T0" fmla="*/ 0 w 205740"/>
                <a:gd name="T1" fmla="*/ 53340 h 274320"/>
                <a:gd name="T2" fmla="*/ 45720 w 205740"/>
                <a:gd name="T3" fmla="*/ 205740 h 274320"/>
                <a:gd name="T4" fmla="*/ 137160 w 205740"/>
                <a:gd name="T5" fmla="*/ 274320 h 274320"/>
                <a:gd name="T6" fmla="*/ 205740 w 205740"/>
                <a:gd name="T7" fmla="*/ 205740 h 274320"/>
                <a:gd name="T8" fmla="*/ 160020 w 205740"/>
                <a:gd name="T9" fmla="*/ 53340 h 274320"/>
                <a:gd name="T10" fmla="*/ 83820 w 205740"/>
                <a:gd name="T11" fmla="*/ 0 h 274320"/>
                <a:gd name="T12" fmla="*/ 0 w 205740"/>
                <a:gd name="T13" fmla="*/ 53340 h 2743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5740" h="274320">
                  <a:moveTo>
                    <a:pt x="0" y="53340"/>
                  </a:moveTo>
                  <a:lnTo>
                    <a:pt x="45720" y="205740"/>
                  </a:lnTo>
                  <a:lnTo>
                    <a:pt x="137160" y="274320"/>
                  </a:lnTo>
                  <a:lnTo>
                    <a:pt x="205740" y="205740"/>
                  </a:lnTo>
                  <a:lnTo>
                    <a:pt x="160020" y="53340"/>
                  </a:lnTo>
                  <a:lnTo>
                    <a:pt x="83820" y="0"/>
                  </a:lnTo>
                  <a:lnTo>
                    <a:pt x="0" y="53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5" name="グループ化 96"/>
          <p:cNvGrpSpPr>
            <a:grpSpLocks/>
          </p:cNvGrpSpPr>
          <p:nvPr/>
        </p:nvGrpSpPr>
        <p:grpSpPr bwMode="auto">
          <a:xfrm>
            <a:off x="5061873" y="6301469"/>
            <a:ext cx="395228" cy="2351447"/>
            <a:chOff x="5193030" y="1238250"/>
            <a:chExt cx="773430" cy="4244340"/>
          </a:xfrm>
        </p:grpSpPr>
        <p:sp>
          <p:nvSpPr>
            <p:cNvPr id="176" name="フリーフォーム 97"/>
            <p:cNvSpPr>
              <a:spLocks/>
            </p:cNvSpPr>
            <p:nvPr/>
          </p:nvSpPr>
          <p:spPr bwMode="auto">
            <a:xfrm>
              <a:off x="5600700" y="1238250"/>
              <a:ext cx="129540" cy="316230"/>
            </a:xfrm>
            <a:custGeom>
              <a:avLst/>
              <a:gdLst>
                <a:gd name="T0" fmla="*/ 3810 w 129540"/>
                <a:gd name="T1" fmla="*/ 0 h 316230"/>
                <a:gd name="T2" fmla="*/ 26670 w 129540"/>
                <a:gd name="T3" fmla="*/ 140970 h 316230"/>
                <a:gd name="T4" fmla="*/ 0 w 129540"/>
                <a:gd name="T5" fmla="*/ 213360 h 316230"/>
                <a:gd name="T6" fmla="*/ 11430 w 129540"/>
                <a:gd name="T7" fmla="*/ 316230 h 316230"/>
                <a:gd name="T8" fmla="*/ 99060 w 129540"/>
                <a:gd name="T9" fmla="*/ 220980 h 316230"/>
                <a:gd name="T10" fmla="*/ 125730 w 129540"/>
                <a:gd name="T11" fmla="*/ 156210 h 316230"/>
                <a:gd name="T12" fmla="*/ 83820 w 129540"/>
                <a:gd name="T13" fmla="*/ 80010 h 316230"/>
                <a:gd name="T14" fmla="*/ 129540 w 129540"/>
                <a:gd name="T15" fmla="*/ 34290 h 316230"/>
                <a:gd name="T16" fmla="*/ 3810 w 129540"/>
                <a:gd name="T17" fmla="*/ 0 h 3162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9540" h="316230">
                  <a:moveTo>
                    <a:pt x="3810" y="0"/>
                  </a:moveTo>
                  <a:lnTo>
                    <a:pt x="26670" y="140970"/>
                  </a:lnTo>
                  <a:lnTo>
                    <a:pt x="0" y="213360"/>
                  </a:lnTo>
                  <a:lnTo>
                    <a:pt x="11430" y="316230"/>
                  </a:lnTo>
                  <a:lnTo>
                    <a:pt x="99060" y="220980"/>
                  </a:lnTo>
                  <a:lnTo>
                    <a:pt x="125730" y="156210"/>
                  </a:lnTo>
                  <a:lnTo>
                    <a:pt x="83820" y="80010"/>
                  </a:lnTo>
                  <a:lnTo>
                    <a:pt x="129540" y="34290"/>
                  </a:lnTo>
                  <a:lnTo>
                    <a:pt x="381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7" name="フリーフォーム 98"/>
            <p:cNvSpPr>
              <a:spLocks/>
            </p:cNvSpPr>
            <p:nvPr/>
          </p:nvSpPr>
          <p:spPr bwMode="auto">
            <a:xfrm>
              <a:off x="5646420" y="1577340"/>
              <a:ext cx="278130" cy="228600"/>
            </a:xfrm>
            <a:custGeom>
              <a:avLst/>
              <a:gdLst>
                <a:gd name="T0" fmla="*/ 3810 w 278130"/>
                <a:gd name="T1" fmla="*/ 0 h 228600"/>
                <a:gd name="T2" fmla="*/ 0 w 278130"/>
                <a:gd name="T3" fmla="*/ 118110 h 228600"/>
                <a:gd name="T4" fmla="*/ 72390 w 278130"/>
                <a:gd name="T5" fmla="*/ 144780 h 228600"/>
                <a:gd name="T6" fmla="*/ 72390 w 278130"/>
                <a:gd name="T7" fmla="*/ 209550 h 228600"/>
                <a:gd name="T8" fmla="*/ 278130 w 278130"/>
                <a:gd name="T9" fmla="*/ 228600 h 228600"/>
                <a:gd name="T10" fmla="*/ 205740 w 278130"/>
                <a:gd name="T11" fmla="*/ 60960 h 228600"/>
                <a:gd name="T12" fmla="*/ 114300 w 278130"/>
                <a:gd name="T13" fmla="*/ 83820 h 228600"/>
                <a:gd name="T14" fmla="*/ 57150 w 278130"/>
                <a:gd name="T15" fmla="*/ 41910 h 228600"/>
                <a:gd name="T16" fmla="*/ 3810 w 278130"/>
                <a:gd name="T17" fmla="*/ 0 h 2286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78130" h="228600">
                  <a:moveTo>
                    <a:pt x="3810" y="0"/>
                  </a:moveTo>
                  <a:lnTo>
                    <a:pt x="0" y="118110"/>
                  </a:lnTo>
                  <a:lnTo>
                    <a:pt x="72390" y="144780"/>
                  </a:lnTo>
                  <a:lnTo>
                    <a:pt x="72390" y="209550"/>
                  </a:lnTo>
                  <a:lnTo>
                    <a:pt x="278130" y="228600"/>
                  </a:lnTo>
                  <a:lnTo>
                    <a:pt x="205740" y="60960"/>
                  </a:lnTo>
                  <a:lnTo>
                    <a:pt x="114300" y="83820"/>
                  </a:lnTo>
                  <a:lnTo>
                    <a:pt x="57150" y="41910"/>
                  </a:lnTo>
                  <a:lnTo>
                    <a:pt x="381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8" name="フリーフォーム 99"/>
            <p:cNvSpPr>
              <a:spLocks/>
            </p:cNvSpPr>
            <p:nvPr/>
          </p:nvSpPr>
          <p:spPr bwMode="auto">
            <a:xfrm>
              <a:off x="5612130" y="1847850"/>
              <a:ext cx="354330" cy="514350"/>
            </a:xfrm>
            <a:custGeom>
              <a:avLst/>
              <a:gdLst>
                <a:gd name="T0" fmla="*/ 0 w 354330"/>
                <a:gd name="T1" fmla="*/ 7620 h 514350"/>
                <a:gd name="T2" fmla="*/ 38100 w 354330"/>
                <a:gd name="T3" fmla="*/ 121920 h 514350"/>
                <a:gd name="T4" fmla="*/ 102870 w 354330"/>
                <a:gd name="T5" fmla="*/ 72390 h 514350"/>
                <a:gd name="T6" fmla="*/ 125730 w 354330"/>
                <a:gd name="T7" fmla="*/ 144780 h 514350"/>
                <a:gd name="T8" fmla="*/ 152400 w 354330"/>
                <a:gd name="T9" fmla="*/ 194310 h 514350"/>
                <a:gd name="T10" fmla="*/ 87630 w 354330"/>
                <a:gd name="T11" fmla="*/ 224790 h 514350"/>
                <a:gd name="T12" fmla="*/ 19050 w 354330"/>
                <a:gd name="T13" fmla="*/ 224790 h 514350"/>
                <a:gd name="T14" fmla="*/ 72390 w 354330"/>
                <a:gd name="T15" fmla="*/ 312420 h 514350"/>
                <a:gd name="T16" fmla="*/ 11430 w 354330"/>
                <a:gd name="T17" fmla="*/ 358140 h 514350"/>
                <a:gd name="T18" fmla="*/ 34290 w 354330"/>
                <a:gd name="T19" fmla="*/ 453390 h 514350"/>
                <a:gd name="T20" fmla="*/ 87630 w 354330"/>
                <a:gd name="T21" fmla="*/ 422910 h 514350"/>
                <a:gd name="T22" fmla="*/ 278130 w 354330"/>
                <a:gd name="T23" fmla="*/ 514350 h 514350"/>
                <a:gd name="T24" fmla="*/ 270510 w 354330"/>
                <a:gd name="T25" fmla="*/ 358140 h 514350"/>
                <a:gd name="T26" fmla="*/ 354330 w 354330"/>
                <a:gd name="T27" fmla="*/ 381000 h 514350"/>
                <a:gd name="T28" fmla="*/ 327660 w 354330"/>
                <a:gd name="T29" fmla="*/ 300990 h 514350"/>
                <a:gd name="T30" fmla="*/ 320040 w 354330"/>
                <a:gd name="T31" fmla="*/ 156210 h 514350"/>
                <a:gd name="T32" fmla="*/ 240030 w 354330"/>
                <a:gd name="T33" fmla="*/ 137160 h 514350"/>
                <a:gd name="T34" fmla="*/ 243840 w 354330"/>
                <a:gd name="T35" fmla="*/ 68580 h 514350"/>
                <a:gd name="T36" fmla="*/ 163830 w 354330"/>
                <a:gd name="T37" fmla="*/ 0 h 514350"/>
                <a:gd name="T38" fmla="*/ 0 w 354330"/>
                <a:gd name="T39" fmla="*/ 7620 h 51435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54330" h="514350">
                  <a:moveTo>
                    <a:pt x="0" y="7620"/>
                  </a:moveTo>
                  <a:lnTo>
                    <a:pt x="38100" y="121920"/>
                  </a:lnTo>
                  <a:lnTo>
                    <a:pt x="102870" y="72390"/>
                  </a:lnTo>
                  <a:lnTo>
                    <a:pt x="125730" y="144780"/>
                  </a:lnTo>
                  <a:lnTo>
                    <a:pt x="152400" y="194310"/>
                  </a:lnTo>
                  <a:lnTo>
                    <a:pt x="87630" y="224790"/>
                  </a:lnTo>
                  <a:lnTo>
                    <a:pt x="19050" y="224790"/>
                  </a:lnTo>
                  <a:lnTo>
                    <a:pt x="72390" y="312420"/>
                  </a:lnTo>
                  <a:lnTo>
                    <a:pt x="11430" y="358140"/>
                  </a:lnTo>
                  <a:lnTo>
                    <a:pt x="34290" y="453390"/>
                  </a:lnTo>
                  <a:lnTo>
                    <a:pt x="87630" y="422910"/>
                  </a:lnTo>
                  <a:lnTo>
                    <a:pt x="278130" y="514350"/>
                  </a:lnTo>
                  <a:lnTo>
                    <a:pt x="270510" y="358140"/>
                  </a:lnTo>
                  <a:lnTo>
                    <a:pt x="354330" y="381000"/>
                  </a:lnTo>
                  <a:lnTo>
                    <a:pt x="327660" y="300990"/>
                  </a:lnTo>
                  <a:lnTo>
                    <a:pt x="320040" y="156210"/>
                  </a:lnTo>
                  <a:lnTo>
                    <a:pt x="240030" y="137160"/>
                  </a:lnTo>
                  <a:lnTo>
                    <a:pt x="243840" y="68580"/>
                  </a:lnTo>
                  <a:lnTo>
                    <a:pt x="163830" y="0"/>
                  </a:lnTo>
                  <a:lnTo>
                    <a:pt x="0" y="762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9" name="フリーフォーム 100"/>
            <p:cNvSpPr>
              <a:spLocks/>
            </p:cNvSpPr>
            <p:nvPr/>
          </p:nvSpPr>
          <p:spPr bwMode="auto">
            <a:xfrm>
              <a:off x="5193030" y="4697730"/>
              <a:ext cx="422910" cy="784860"/>
            </a:xfrm>
            <a:custGeom>
              <a:avLst/>
              <a:gdLst>
                <a:gd name="T0" fmla="*/ 0 w 422910"/>
                <a:gd name="T1" fmla="*/ 0 h 784860"/>
                <a:gd name="T2" fmla="*/ 110490 w 422910"/>
                <a:gd name="T3" fmla="*/ 251460 h 784860"/>
                <a:gd name="T4" fmla="*/ 160020 w 422910"/>
                <a:gd name="T5" fmla="*/ 285750 h 784860"/>
                <a:gd name="T6" fmla="*/ 118110 w 422910"/>
                <a:gd name="T7" fmla="*/ 350520 h 784860"/>
                <a:gd name="T8" fmla="*/ 186690 w 422910"/>
                <a:gd name="T9" fmla="*/ 346710 h 784860"/>
                <a:gd name="T10" fmla="*/ 182880 w 422910"/>
                <a:gd name="T11" fmla="*/ 483870 h 784860"/>
                <a:gd name="T12" fmla="*/ 255270 w 422910"/>
                <a:gd name="T13" fmla="*/ 598170 h 784860"/>
                <a:gd name="T14" fmla="*/ 308610 w 422910"/>
                <a:gd name="T15" fmla="*/ 544830 h 784860"/>
                <a:gd name="T16" fmla="*/ 361950 w 422910"/>
                <a:gd name="T17" fmla="*/ 670560 h 784860"/>
                <a:gd name="T18" fmla="*/ 320040 w 422910"/>
                <a:gd name="T19" fmla="*/ 742950 h 784860"/>
                <a:gd name="T20" fmla="*/ 381000 w 422910"/>
                <a:gd name="T21" fmla="*/ 784860 h 784860"/>
                <a:gd name="T22" fmla="*/ 407670 w 422910"/>
                <a:gd name="T23" fmla="*/ 636270 h 784860"/>
                <a:gd name="T24" fmla="*/ 335280 w 422910"/>
                <a:gd name="T25" fmla="*/ 502920 h 784860"/>
                <a:gd name="T26" fmla="*/ 358140 w 422910"/>
                <a:gd name="T27" fmla="*/ 464820 h 784860"/>
                <a:gd name="T28" fmla="*/ 422910 w 422910"/>
                <a:gd name="T29" fmla="*/ 430530 h 784860"/>
                <a:gd name="T30" fmla="*/ 281940 w 422910"/>
                <a:gd name="T31" fmla="*/ 377190 h 784860"/>
                <a:gd name="T32" fmla="*/ 278130 w 422910"/>
                <a:gd name="T33" fmla="*/ 297180 h 784860"/>
                <a:gd name="T34" fmla="*/ 320040 w 422910"/>
                <a:gd name="T35" fmla="*/ 213360 h 784860"/>
                <a:gd name="T36" fmla="*/ 190500 w 422910"/>
                <a:gd name="T37" fmla="*/ 198120 h 784860"/>
                <a:gd name="T38" fmla="*/ 190500 w 422910"/>
                <a:gd name="T39" fmla="*/ 140970 h 784860"/>
                <a:gd name="T40" fmla="*/ 278130 w 422910"/>
                <a:gd name="T41" fmla="*/ 87630 h 784860"/>
                <a:gd name="T42" fmla="*/ 213360 w 422910"/>
                <a:gd name="T43" fmla="*/ 26670 h 784860"/>
                <a:gd name="T44" fmla="*/ 148590 w 422910"/>
                <a:gd name="T45" fmla="*/ 34290 h 784860"/>
                <a:gd name="T46" fmla="*/ 121920 w 422910"/>
                <a:gd name="T47" fmla="*/ 91440 h 784860"/>
                <a:gd name="T48" fmla="*/ 0 w 422910"/>
                <a:gd name="T49" fmla="*/ 0 h 78486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22910" h="784860">
                  <a:moveTo>
                    <a:pt x="0" y="0"/>
                  </a:moveTo>
                  <a:lnTo>
                    <a:pt x="110490" y="251460"/>
                  </a:lnTo>
                  <a:lnTo>
                    <a:pt x="160020" y="285750"/>
                  </a:lnTo>
                  <a:lnTo>
                    <a:pt x="118110" y="350520"/>
                  </a:lnTo>
                  <a:lnTo>
                    <a:pt x="186690" y="346710"/>
                  </a:lnTo>
                  <a:lnTo>
                    <a:pt x="182880" y="483870"/>
                  </a:lnTo>
                  <a:lnTo>
                    <a:pt x="255270" y="598170"/>
                  </a:lnTo>
                  <a:lnTo>
                    <a:pt x="308610" y="544830"/>
                  </a:lnTo>
                  <a:lnTo>
                    <a:pt x="361950" y="670560"/>
                  </a:lnTo>
                  <a:lnTo>
                    <a:pt x="320040" y="742950"/>
                  </a:lnTo>
                  <a:lnTo>
                    <a:pt x="381000" y="784860"/>
                  </a:lnTo>
                  <a:lnTo>
                    <a:pt x="407670" y="636270"/>
                  </a:lnTo>
                  <a:lnTo>
                    <a:pt x="335280" y="502920"/>
                  </a:lnTo>
                  <a:lnTo>
                    <a:pt x="358140" y="464820"/>
                  </a:lnTo>
                  <a:lnTo>
                    <a:pt x="422910" y="430530"/>
                  </a:lnTo>
                  <a:lnTo>
                    <a:pt x="281940" y="377190"/>
                  </a:lnTo>
                  <a:lnTo>
                    <a:pt x="278130" y="297180"/>
                  </a:lnTo>
                  <a:lnTo>
                    <a:pt x="320040" y="213360"/>
                  </a:lnTo>
                  <a:lnTo>
                    <a:pt x="190500" y="198120"/>
                  </a:lnTo>
                  <a:lnTo>
                    <a:pt x="190500" y="140970"/>
                  </a:lnTo>
                  <a:lnTo>
                    <a:pt x="278130" y="87630"/>
                  </a:lnTo>
                  <a:lnTo>
                    <a:pt x="213360" y="26670"/>
                  </a:lnTo>
                  <a:lnTo>
                    <a:pt x="148590" y="34290"/>
                  </a:lnTo>
                  <a:lnTo>
                    <a:pt x="121920" y="9144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80" name="テキスト ボックス 179"/>
          <p:cNvSpPr txBox="1"/>
          <p:nvPr/>
        </p:nvSpPr>
        <p:spPr>
          <a:xfrm>
            <a:off x="644355" y="6429658"/>
            <a:ext cx="723275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大島町</a:t>
            </a:r>
          </a:p>
        </p:txBody>
      </p:sp>
      <p:sp>
        <p:nvSpPr>
          <p:cNvPr id="181" name="テキスト ボックス 180"/>
          <p:cNvSpPr txBox="1"/>
          <p:nvPr/>
        </p:nvSpPr>
        <p:spPr>
          <a:xfrm>
            <a:off x="1707924" y="7993914"/>
            <a:ext cx="723275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三宅村</a:t>
            </a:r>
          </a:p>
        </p:txBody>
      </p:sp>
      <p:sp>
        <p:nvSpPr>
          <p:cNvPr id="182" name="テキスト ボックス 181"/>
          <p:cNvSpPr txBox="1"/>
          <p:nvPr/>
        </p:nvSpPr>
        <p:spPr>
          <a:xfrm>
            <a:off x="4885118" y="6957294"/>
            <a:ext cx="902811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小笠原村</a:t>
            </a:r>
          </a:p>
        </p:txBody>
      </p:sp>
      <p:sp>
        <p:nvSpPr>
          <p:cNvPr id="183" name="テキスト ボックス 182"/>
          <p:cNvSpPr txBox="1"/>
          <p:nvPr/>
        </p:nvSpPr>
        <p:spPr>
          <a:xfrm>
            <a:off x="3225987" y="6649517"/>
            <a:ext cx="723275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八丈村</a:t>
            </a:r>
          </a:p>
        </p:txBody>
      </p:sp>
      <p:sp>
        <p:nvSpPr>
          <p:cNvPr id="184" name="テキスト ボックス 183"/>
          <p:cNvSpPr txBox="1"/>
          <p:nvPr/>
        </p:nvSpPr>
        <p:spPr>
          <a:xfrm>
            <a:off x="3136220" y="8630947"/>
            <a:ext cx="902811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青ヶ島村</a:t>
            </a:r>
          </a:p>
        </p:txBody>
      </p:sp>
      <p:sp>
        <p:nvSpPr>
          <p:cNvPr id="185" name="テキスト ボックス 184"/>
          <p:cNvSpPr txBox="1"/>
          <p:nvPr/>
        </p:nvSpPr>
        <p:spPr>
          <a:xfrm>
            <a:off x="1423632" y="6872865"/>
            <a:ext cx="723275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利島村</a:t>
            </a:r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1313894" y="7443560"/>
            <a:ext cx="723275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新島村</a:t>
            </a:r>
          </a:p>
        </p:txBody>
      </p:sp>
      <p:sp>
        <p:nvSpPr>
          <p:cNvPr id="187" name="テキスト ボックス 186"/>
          <p:cNvSpPr txBox="1"/>
          <p:nvPr/>
        </p:nvSpPr>
        <p:spPr>
          <a:xfrm>
            <a:off x="644355" y="8081384"/>
            <a:ext cx="902811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神津島村</a:t>
            </a:r>
          </a:p>
        </p:txBody>
      </p:sp>
      <p:sp>
        <p:nvSpPr>
          <p:cNvPr id="188" name="テキスト ボックス 187"/>
          <p:cNvSpPr txBox="1"/>
          <p:nvPr/>
        </p:nvSpPr>
        <p:spPr>
          <a:xfrm>
            <a:off x="1171165" y="8686710"/>
            <a:ext cx="902811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御蔵島村</a:t>
            </a:r>
          </a:p>
        </p:txBody>
      </p:sp>
      <p:sp>
        <p:nvSpPr>
          <p:cNvPr id="189" name="フリーフォーム 188"/>
          <p:cNvSpPr/>
          <p:nvPr/>
        </p:nvSpPr>
        <p:spPr>
          <a:xfrm>
            <a:off x="449705" y="5891134"/>
            <a:ext cx="5486400" cy="3417758"/>
          </a:xfrm>
          <a:custGeom>
            <a:avLst/>
            <a:gdLst>
              <a:gd name="connsiteX0" fmla="*/ 0 w 5486400"/>
              <a:gd name="connsiteY0" fmla="*/ 0 h 3417758"/>
              <a:gd name="connsiteX1" fmla="*/ 5486400 w 5486400"/>
              <a:gd name="connsiteY1" fmla="*/ 0 h 3417758"/>
              <a:gd name="connsiteX2" fmla="*/ 5486400 w 5486400"/>
              <a:gd name="connsiteY2" fmla="*/ 3417758 h 3417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86400" h="3417758">
                <a:moveTo>
                  <a:pt x="0" y="0"/>
                </a:moveTo>
                <a:lnTo>
                  <a:pt x="5486400" y="0"/>
                </a:lnTo>
                <a:lnTo>
                  <a:pt x="5486400" y="3417758"/>
                </a:lnTo>
              </a:path>
            </a:pathLst>
          </a:cu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0" name="フリーフォーム 189"/>
          <p:cNvSpPr/>
          <p:nvPr/>
        </p:nvSpPr>
        <p:spPr>
          <a:xfrm>
            <a:off x="914400" y="5891134"/>
            <a:ext cx="1795463" cy="3417758"/>
          </a:xfrm>
          <a:custGeom>
            <a:avLst/>
            <a:gdLst>
              <a:gd name="connsiteX0" fmla="*/ 0 w 5486400"/>
              <a:gd name="connsiteY0" fmla="*/ 0 h 3417758"/>
              <a:gd name="connsiteX1" fmla="*/ 5486400 w 5486400"/>
              <a:gd name="connsiteY1" fmla="*/ 0 h 3417758"/>
              <a:gd name="connsiteX2" fmla="*/ 5486400 w 5486400"/>
              <a:gd name="connsiteY2" fmla="*/ 3417758 h 3417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86400" h="3417758">
                <a:moveTo>
                  <a:pt x="0" y="0"/>
                </a:moveTo>
                <a:lnTo>
                  <a:pt x="5486400" y="0"/>
                </a:lnTo>
                <a:lnTo>
                  <a:pt x="5486400" y="3417758"/>
                </a:lnTo>
              </a:path>
            </a:pathLst>
          </a:cu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1" name="フリーフォーム 190"/>
          <p:cNvSpPr/>
          <p:nvPr/>
        </p:nvSpPr>
        <p:spPr>
          <a:xfrm>
            <a:off x="2623278" y="5891134"/>
            <a:ext cx="1795463" cy="3417758"/>
          </a:xfrm>
          <a:custGeom>
            <a:avLst/>
            <a:gdLst>
              <a:gd name="connsiteX0" fmla="*/ 0 w 5486400"/>
              <a:gd name="connsiteY0" fmla="*/ 0 h 3417758"/>
              <a:gd name="connsiteX1" fmla="*/ 5486400 w 5486400"/>
              <a:gd name="connsiteY1" fmla="*/ 0 h 3417758"/>
              <a:gd name="connsiteX2" fmla="*/ 5486400 w 5486400"/>
              <a:gd name="connsiteY2" fmla="*/ 3417758 h 3417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86400" h="3417758">
                <a:moveTo>
                  <a:pt x="0" y="0"/>
                </a:moveTo>
                <a:lnTo>
                  <a:pt x="5486400" y="0"/>
                </a:lnTo>
                <a:lnTo>
                  <a:pt x="5486400" y="3417758"/>
                </a:lnTo>
              </a:path>
            </a:pathLst>
          </a:cu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グループ化 3"/>
          <p:cNvGrpSpPr>
            <a:grpSpLocks/>
          </p:cNvGrpSpPr>
          <p:nvPr/>
        </p:nvGrpSpPr>
        <p:grpSpPr bwMode="auto">
          <a:xfrm>
            <a:off x="8066088" y="1695450"/>
            <a:ext cx="4456112" cy="4410075"/>
            <a:chOff x="8066088" y="3000375"/>
            <a:chExt cx="4456112" cy="4410075"/>
          </a:xfrm>
          <a:solidFill>
            <a:schemeClr val="bg1">
              <a:lumMod val="85000"/>
            </a:schemeClr>
          </a:solidFill>
        </p:grpSpPr>
        <p:sp>
          <p:nvSpPr>
            <p:cNvPr id="131" name="Freeform 736"/>
            <p:cNvSpPr>
              <a:spLocks/>
            </p:cNvSpPr>
            <p:nvPr/>
          </p:nvSpPr>
          <p:spPr bwMode="auto">
            <a:xfrm>
              <a:off x="8335963" y="5070475"/>
              <a:ext cx="1260475" cy="1485900"/>
            </a:xfrm>
            <a:custGeom>
              <a:avLst/>
              <a:gdLst>
                <a:gd name="T0" fmla="*/ 0 w 794"/>
                <a:gd name="T1" fmla="*/ 0 h 936"/>
                <a:gd name="T2" fmla="*/ 85 w 794"/>
                <a:gd name="T3" fmla="*/ 0 h 936"/>
                <a:gd name="T4" fmla="*/ 170 w 794"/>
                <a:gd name="T5" fmla="*/ 57 h 936"/>
                <a:gd name="T6" fmla="*/ 198 w 794"/>
                <a:gd name="T7" fmla="*/ 113 h 936"/>
                <a:gd name="T8" fmla="*/ 425 w 794"/>
                <a:gd name="T9" fmla="*/ 140 h 936"/>
                <a:gd name="T10" fmla="*/ 571 w 794"/>
                <a:gd name="T11" fmla="*/ 112 h 936"/>
                <a:gd name="T12" fmla="*/ 595 w 794"/>
                <a:gd name="T13" fmla="*/ 113 h 936"/>
                <a:gd name="T14" fmla="*/ 680 w 794"/>
                <a:gd name="T15" fmla="*/ 113 h 936"/>
                <a:gd name="T16" fmla="*/ 709 w 794"/>
                <a:gd name="T17" fmla="*/ 199 h 936"/>
                <a:gd name="T18" fmla="*/ 794 w 794"/>
                <a:gd name="T19" fmla="*/ 312 h 936"/>
                <a:gd name="T20" fmla="*/ 765 w 794"/>
                <a:gd name="T21" fmla="*/ 397 h 936"/>
                <a:gd name="T22" fmla="*/ 794 w 794"/>
                <a:gd name="T23" fmla="*/ 425 h 936"/>
                <a:gd name="T24" fmla="*/ 737 w 794"/>
                <a:gd name="T25" fmla="*/ 567 h 936"/>
                <a:gd name="T26" fmla="*/ 680 w 794"/>
                <a:gd name="T27" fmla="*/ 510 h 936"/>
                <a:gd name="T28" fmla="*/ 595 w 794"/>
                <a:gd name="T29" fmla="*/ 482 h 936"/>
                <a:gd name="T30" fmla="*/ 595 w 794"/>
                <a:gd name="T31" fmla="*/ 539 h 936"/>
                <a:gd name="T32" fmla="*/ 652 w 794"/>
                <a:gd name="T33" fmla="*/ 624 h 936"/>
                <a:gd name="T34" fmla="*/ 595 w 794"/>
                <a:gd name="T35" fmla="*/ 680 h 936"/>
                <a:gd name="T36" fmla="*/ 652 w 794"/>
                <a:gd name="T37" fmla="*/ 766 h 936"/>
                <a:gd name="T38" fmla="*/ 652 w 794"/>
                <a:gd name="T39" fmla="*/ 822 h 936"/>
                <a:gd name="T40" fmla="*/ 595 w 794"/>
                <a:gd name="T41" fmla="*/ 822 h 936"/>
                <a:gd name="T42" fmla="*/ 539 w 794"/>
                <a:gd name="T43" fmla="*/ 851 h 936"/>
                <a:gd name="T44" fmla="*/ 567 w 794"/>
                <a:gd name="T45" fmla="*/ 907 h 936"/>
                <a:gd name="T46" fmla="*/ 539 w 794"/>
                <a:gd name="T47" fmla="*/ 936 h 936"/>
                <a:gd name="T48" fmla="*/ 510 w 794"/>
                <a:gd name="T49" fmla="*/ 851 h 936"/>
                <a:gd name="T50" fmla="*/ 369 w 794"/>
                <a:gd name="T51" fmla="*/ 737 h 936"/>
                <a:gd name="T52" fmla="*/ 198 w 794"/>
                <a:gd name="T53" fmla="*/ 652 h 936"/>
                <a:gd name="T54" fmla="*/ 57 w 794"/>
                <a:gd name="T55" fmla="*/ 652 h 936"/>
                <a:gd name="T56" fmla="*/ 28 w 794"/>
                <a:gd name="T57" fmla="*/ 624 h 936"/>
                <a:gd name="T58" fmla="*/ 85 w 794"/>
                <a:gd name="T59" fmla="*/ 567 h 936"/>
                <a:gd name="T60" fmla="*/ 28 w 794"/>
                <a:gd name="T61" fmla="*/ 482 h 936"/>
                <a:gd name="T62" fmla="*/ 0 w 794"/>
                <a:gd name="T63" fmla="*/ 425 h 936"/>
                <a:gd name="T64" fmla="*/ 28 w 794"/>
                <a:gd name="T65" fmla="*/ 369 h 936"/>
                <a:gd name="T66" fmla="*/ 57 w 794"/>
                <a:gd name="T67" fmla="*/ 340 h 936"/>
                <a:gd name="T68" fmla="*/ 57 w 794"/>
                <a:gd name="T69" fmla="*/ 284 h 936"/>
                <a:gd name="T70" fmla="*/ 28 w 794"/>
                <a:gd name="T71" fmla="*/ 255 h 936"/>
                <a:gd name="T72" fmla="*/ 28 w 794"/>
                <a:gd name="T73" fmla="*/ 170 h 936"/>
                <a:gd name="T74" fmla="*/ 0 w 794"/>
                <a:gd name="T75" fmla="*/ 113 h 936"/>
                <a:gd name="T76" fmla="*/ 28 w 794"/>
                <a:gd name="T77" fmla="*/ 85 h 936"/>
                <a:gd name="T78" fmla="*/ 28 w 794"/>
                <a:gd name="T79" fmla="*/ 28 h 936"/>
                <a:gd name="T80" fmla="*/ 0 w 794"/>
                <a:gd name="T81" fmla="*/ 0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94" h="936">
                  <a:moveTo>
                    <a:pt x="0" y="0"/>
                  </a:moveTo>
                  <a:lnTo>
                    <a:pt x="85" y="0"/>
                  </a:lnTo>
                  <a:lnTo>
                    <a:pt x="170" y="57"/>
                  </a:lnTo>
                  <a:lnTo>
                    <a:pt x="198" y="113"/>
                  </a:lnTo>
                  <a:lnTo>
                    <a:pt x="425" y="140"/>
                  </a:lnTo>
                  <a:lnTo>
                    <a:pt x="571" y="112"/>
                  </a:lnTo>
                  <a:lnTo>
                    <a:pt x="595" y="113"/>
                  </a:lnTo>
                  <a:lnTo>
                    <a:pt x="680" y="113"/>
                  </a:lnTo>
                  <a:lnTo>
                    <a:pt x="709" y="199"/>
                  </a:lnTo>
                  <a:lnTo>
                    <a:pt x="794" y="312"/>
                  </a:lnTo>
                  <a:lnTo>
                    <a:pt x="765" y="397"/>
                  </a:lnTo>
                  <a:lnTo>
                    <a:pt x="794" y="425"/>
                  </a:lnTo>
                  <a:lnTo>
                    <a:pt x="737" y="567"/>
                  </a:lnTo>
                  <a:lnTo>
                    <a:pt x="680" y="510"/>
                  </a:lnTo>
                  <a:lnTo>
                    <a:pt x="595" y="482"/>
                  </a:lnTo>
                  <a:lnTo>
                    <a:pt x="595" y="539"/>
                  </a:lnTo>
                  <a:lnTo>
                    <a:pt x="652" y="624"/>
                  </a:lnTo>
                  <a:lnTo>
                    <a:pt x="595" y="680"/>
                  </a:lnTo>
                  <a:lnTo>
                    <a:pt x="652" y="766"/>
                  </a:lnTo>
                  <a:lnTo>
                    <a:pt x="652" y="822"/>
                  </a:lnTo>
                  <a:lnTo>
                    <a:pt x="595" y="822"/>
                  </a:lnTo>
                  <a:lnTo>
                    <a:pt x="539" y="851"/>
                  </a:lnTo>
                  <a:lnTo>
                    <a:pt x="567" y="907"/>
                  </a:lnTo>
                  <a:lnTo>
                    <a:pt x="539" y="936"/>
                  </a:lnTo>
                  <a:lnTo>
                    <a:pt x="510" y="851"/>
                  </a:lnTo>
                  <a:lnTo>
                    <a:pt x="369" y="737"/>
                  </a:lnTo>
                  <a:lnTo>
                    <a:pt x="198" y="652"/>
                  </a:lnTo>
                  <a:lnTo>
                    <a:pt x="57" y="652"/>
                  </a:lnTo>
                  <a:lnTo>
                    <a:pt x="28" y="624"/>
                  </a:lnTo>
                  <a:lnTo>
                    <a:pt x="85" y="567"/>
                  </a:lnTo>
                  <a:lnTo>
                    <a:pt x="28" y="482"/>
                  </a:lnTo>
                  <a:lnTo>
                    <a:pt x="0" y="425"/>
                  </a:lnTo>
                  <a:lnTo>
                    <a:pt x="28" y="369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28" y="255"/>
                  </a:lnTo>
                  <a:lnTo>
                    <a:pt x="28" y="170"/>
                  </a:lnTo>
                  <a:lnTo>
                    <a:pt x="0" y="113"/>
                  </a:lnTo>
                  <a:lnTo>
                    <a:pt x="28" y="85"/>
                  </a:lnTo>
                  <a:lnTo>
                    <a:pt x="28" y="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32" name="Freeform 737"/>
            <p:cNvSpPr>
              <a:spLocks/>
            </p:cNvSpPr>
            <p:nvPr/>
          </p:nvSpPr>
          <p:spPr bwMode="auto">
            <a:xfrm>
              <a:off x="9280525" y="5386388"/>
              <a:ext cx="720725" cy="900112"/>
            </a:xfrm>
            <a:custGeom>
              <a:avLst/>
              <a:gdLst>
                <a:gd name="T0" fmla="*/ 116 w 454"/>
                <a:gd name="T1" fmla="*/ 1 h 567"/>
                <a:gd name="T2" fmla="*/ 134 w 454"/>
                <a:gd name="T3" fmla="*/ 3 h 567"/>
                <a:gd name="T4" fmla="*/ 199 w 454"/>
                <a:gd name="T5" fmla="*/ 0 h 567"/>
                <a:gd name="T6" fmla="*/ 256 w 454"/>
                <a:gd name="T7" fmla="*/ 85 h 567"/>
                <a:gd name="T8" fmla="*/ 369 w 454"/>
                <a:gd name="T9" fmla="*/ 198 h 567"/>
                <a:gd name="T10" fmla="*/ 454 w 454"/>
                <a:gd name="T11" fmla="*/ 198 h 567"/>
                <a:gd name="T12" fmla="*/ 426 w 454"/>
                <a:gd name="T13" fmla="*/ 255 h 567"/>
                <a:gd name="T14" fmla="*/ 426 w 454"/>
                <a:gd name="T15" fmla="*/ 340 h 567"/>
                <a:gd name="T16" fmla="*/ 369 w 454"/>
                <a:gd name="T17" fmla="*/ 368 h 567"/>
                <a:gd name="T18" fmla="*/ 284 w 454"/>
                <a:gd name="T19" fmla="*/ 368 h 567"/>
                <a:gd name="T20" fmla="*/ 341 w 454"/>
                <a:gd name="T21" fmla="*/ 396 h 567"/>
                <a:gd name="T22" fmla="*/ 284 w 454"/>
                <a:gd name="T23" fmla="*/ 481 h 567"/>
                <a:gd name="T24" fmla="*/ 256 w 454"/>
                <a:gd name="T25" fmla="*/ 538 h 567"/>
                <a:gd name="T26" fmla="*/ 199 w 454"/>
                <a:gd name="T27" fmla="*/ 481 h 567"/>
                <a:gd name="T28" fmla="*/ 170 w 454"/>
                <a:gd name="T29" fmla="*/ 567 h 567"/>
                <a:gd name="T30" fmla="*/ 114 w 454"/>
                <a:gd name="T31" fmla="*/ 510 h 567"/>
                <a:gd name="T32" fmla="*/ 57 w 454"/>
                <a:gd name="T33" fmla="*/ 567 h 567"/>
                <a:gd name="T34" fmla="*/ 0 w 454"/>
                <a:gd name="T35" fmla="*/ 481 h 567"/>
                <a:gd name="T36" fmla="*/ 57 w 454"/>
                <a:gd name="T37" fmla="*/ 425 h 567"/>
                <a:gd name="T38" fmla="*/ 0 w 454"/>
                <a:gd name="T39" fmla="*/ 340 h 567"/>
                <a:gd name="T40" fmla="*/ 0 w 454"/>
                <a:gd name="T41" fmla="*/ 283 h 567"/>
                <a:gd name="T42" fmla="*/ 85 w 454"/>
                <a:gd name="T43" fmla="*/ 311 h 567"/>
                <a:gd name="T44" fmla="*/ 142 w 454"/>
                <a:gd name="T45" fmla="*/ 368 h 567"/>
                <a:gd name="T46" fmla="*/ 199 w 454"/>
                <a:gd name="T47" fmla="*/ 226 h 567"/>
                <a:gd name="T48" fmla="*/ 170 w 454"/>
                <a:gd name="T49" fmla="*/ 198 h 567"/>
                <a:gd name="T50" fmla="*/ 199 w 454"/>
                <a:gd name="T51" fmla="*/ 113 h 567"/>
                <a:gd name="T52" fmla="*/ 116 w 454"/>
                <a:gd name="T53" fmla="*/ 1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4" h="567">
                  <a:moveTo>
                    <a:pt x="116" y="1"/>
                  </a:moveTo>
                  <a:cubicBezTo>
                    <a:pt x="129" y="4"/>
                    <a:pt x="123" y="3"/>
                    <a:pt x="134" y="3"/>
                  </a:cubicBezTo>
                  <a:lnTo>
                    <a:pt x="199" y="0"/>
                  </a:lnTo>
                  <a:lnTo>
                    <a:pt x="256" y="85"/>
                  </a:lnTo>
                  <a:lnTo>
                    <a:pt x="369" y="198"/>
                  </a:lnTo>
                  <a:lnTo>
                    <a:pt x="454" y="198"/>
                  </a:lnTo>
                  <a:lnTo>
                    <a:pt x="426" y="255"/>
                  </a:lnTo>
                  <a:lnTo>
                    <a:pt x="426" y="340"/>
                  </a:lnTo>
                  <a:lnTo>
                    <a:pt x="369" y="368"/>
                  </a:lnTo>
                  <a:lnTo>
                    <a:pt x="284" y="368"/>
                  </a:lnTo>
                  <a:lnTo>
                    <a:pt x="341" y="396"/>
                  </a:lnTo>
                  <a:lnTo>
                    <a:pt x="284" y="481"/>
                  </a:lnTo>
                  <a:lnTo>
                    <a:pt x="256" y="538"/>
                  </a:lnTo>
                  <a:lnTo>
                    <a:pt x="199" y="481"/>
                  </a:lnTo>
                  <a:lnTo>
                    <a:pt x="170" y="567"/>
                  </a:lnTo>
                  <a:lnTo>
                    <a:pt x="114" y="510"/>
                  </a:lnTo>
                  <a:lnTo>
                    <a:pt x="57" y="567"/>
                  </a:lnTo>
                  <a:lnTo>
                    <a:pt x="0" y="481"/>
                  </a:lnTo>
                  <a:lnTo>
                    <a:pt x="57" y="425"/>
                  </a:lnTo>
                  <a:lnTo>
                    <a:pt x="0" y="340"/>
                  </a:lnTo>
                  <a:lnTo>
                    <a:pt x="0" y="283"/>
                  </a:lnTo>
                  <a:lnTo>
                    <a:pt x="85" y="311"/>
                  </a:lnTo>
                  <a:lnTo>
                    <a:pt x="142" y="368"/>
                  </a:lnTo>
                  <a:lnTo>
                    <a:pt x="199" y="226"/>
                  </a:lnTo>
                  <a:lnTo>
                    <a:pt x="170" y="198"/>
                  </a:lnTo>
                  <a:lnTo>
                    <a:pt x="199" y="113"/>
                  </a:lnTo>
                  <a:lnTo>
                    <a:pt x="116" y="1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33" name="Freeform 738"/>
            <p:cNvSpPr>
              <a:spLocks/>
            </p:cNvSpPr>
            <p:nvPr/>
          </p:nvSpPr>
          <p:spPr bwMode="auto">
            <a:xfrm>
              <a:off x="9191625" y="6196013"/>
              <a:ext cx="1935163" cy="1214437"/>
            </a:xfrm>
            <a:custGeom>
              <a:avLst/>
              <a:gdLst>
                <a:gd name="T0" fmla="*/ 0 w 1219"/>
                <a:gd name="T1" fmla="*/ 227 h 765"/>
                <a:gd name="T2" fmla="*/ 85 w 1219"/>
                <a:gd name="T3" fmla="*/ 227 h 765"/>
                <a:gd name="T4" fmla="*/ 198 w 1219"/>
                <a:gd name="T5" fmla="*/ 453 h 765"/>
                <a:gd name="T6" fmla="*/ 312 w 1219"/>
                <a:gd name="T7" fmla="*/ 538 h 765"/>
                <a:gd name="T8" fmla="*/ 368 w 1219"/>
                <a:gd name="T9" fmla="*/ 538 h 765"/>
                <a:gd name="T10" fmla="*/ 397 w 1219"/>
                <a:gd name="T11" fmla="*/ 567 h 765"/>
                <a:gd name="T12" fmla="*/ 340 w 1219"/>
                <a:gd name="T13" fmla="*/ 652 h 765"/>
                <a:gd name="T14" fmla="*/ 397 w 1219"/>
                <a:gd name="T15" fmla="*/ 709 h 765"/>
                <a:gd name="T16" fmla="*/ 482 w 1219"/>
                <a:gd name="T17" fmla="*/ 709 h 765"/>
                <a:gd name="T18" fmla="*/ 567 w 1219"/>
                <a:gd name="T19" fmla="*/ 652 h 765"/>
                <a:gd name="T20" fmla="*/ 623 w 1219"/>
                <a:gd name="T21" fmla="*/ 680 h 765"/>
                <a:gd name="T22" fmla="*/ 680 w 1219"/>
                <a:gd name="T23" fmla="*/ 624 h 765"/>
                <a:gd name="T24" fmla="*/ 765 w 1219"/>
                <a:gd name="T25" fmla="*/ 652 h 765"/>
                <a:gd name="T26" fmla="*/ 879 w 1219"/>
                <a:gd name="T27" fmla="*/ 652 h 765"/>
                <a:gd name="T28" fmla="*/ 1105 w 1219"/>
                <a:gd name="T29" fmla="*/ 765 h 765"/>
                <a:gd name="T30" fmla="*/ 1219 w 1219"/>
                <a:gd name="T31" fmla="*/ 709 h 765"/>
                <a:gd name="T32" fmla="*/ 1020 w 1219"/>
                <a:gd name="T33" fmla="*/ 368 h 765"/>
                <a:gd name="T34" fmla="*/ 935 w 1219"/>
                <a:gd name="T35" fmla="*/ 397 h 765"/>
                <a:gd name="T36" fmla="*/ 850 w 1219"/>
                <a:gd name="T37" fmla="*/ 482 h 765"/>
                <a:gd name="T38" fmla="*/ 822 w 1219"/>
                <a:gd name="T39" fmla="*/ 453 h 765"/>
                <a:gd name="T40" fmla="*/ 793 w 1219"/>
                <a:gd name="T41" fmla="*/ 482 h 765"/>
                <a:gd name="T42" fmla="*/ 765 w 1219"/>
                <a:gd name="T43" fmla="*/ 425 h 765"/>
                <a:gd name="T44" fmla="*/ 822 w 1219"/>
                <a:gd name="T45" fmla="*/ 397 h 765"/>
                <a:gd name="T46" fmla="*/ 879 w 1219"/>
                <a:gd name="T47" fmla="*/ 425 h 765"/>
                <a:gd name="T48" fmla="*/ 935 w 1219"/>
                <a:gd name="T49" fmla="*/ 368 h 765"/>
                <a:gd name="T50" fmla="*/ 822 w 1219"/>
                <a:gd name="T51" fmla="*/ 340 h 765"/>
                <a:gd name="T52" fmla="*/ 850 w 1219"/>
                <a:gd name="T53" fmla="*/ 312 h 765"/>
                <a:gd name="T54" fmla="*/ 1020 w 1219"/>
                <a:gd name="T55" fmla="*/ 340 h 765"/>
                <a:gd name="T56" fmla="*/ 1077 w 1219"/>
                <a:gd name="T57" fmla="*/ 283 h 765"/>
                <a:gd name="T58" fmla="*/ 992 w 1219"/>
                <a:gd name="T59" fmla="*/ 227 h 765"/>
                <a:gd name="T60" fmla="*/ 935 w 1219"/>
                <a:gd name="T61" fmla="*/ 283 h 765"/>
                <a:gd name="T62" fmla="*/ 907 w 1219"/>
                <a:gd name="T63" fmla="*/ 255 h 765"/>
                <a:gd name="T64" fmla="*/ 822 w 1219"/>
                <a:gd name="T65" fmla="*/ 255 h 765"/>
                <a:gd name="T66" fmla="*/ 793 w 1219"/>
                <a:gd name="T67" fmla="*/ 198 h 765"/>
                <a:gd name="T68" fmla="*/ 652 w 1219"/>
                <a:gd name="T69" fmla="*/ 198 h 765"/>
                <a:gd name="T70" fmla="*/ 623 w 1219"/>
                <a:gd name="T71" fmla="*/ 170 h 765"/>
                <a:gd name="T72" fmla="*/ 538 w 1219"/>
                <a:gd name="T73" fmla="*/ 170 h 765"/>
                <a:gd name="T74" fmla="*/ 510 w 1219"/>
                <a:gd name="T75" fmla="*/ 170 h 765"/>
                <a:gd name="T76" fmla="*/ 482 w 1219"/>
                <a:gd name="T77" fmla="*/ 142 h 765"/>
                <a:gd name="T78" fmla="*/ 453 w 1219"/>
                <a:gd name="T79" fmla="*/ 85 h 765"/>
                <a:gd name="T80" fmla="*/ 340 w 1219"/>
                <a:gd name="T81" fmla="*/ 85 h 765"/>
                <a:gd name="T82" fmla="*/ 255 w 1219"/>
                <a:gd name="T83" fmla="*/ 113 h 765"/>
                <a:gd name="T84" fmla="*/ 226 w 1219"/>
                <a:gd name="T85" fmla="*/ 170 h 765"/>
                <a:gd name="T86" fmla="*/ 226 w 1219"/>
                <a:gd name="T87" fmla="*/ 57 h 765"/>
                <a:gd name="T88" fmla="*/ 170 w 1219"/>
                <a:gd name="T89" fmla="*/ 0 h 765"/>
                <a:gd name="T90" fmla="*/ 113 w 1219"/>
                <a:gd name="T91" fmla="*/ 57 h 765"/>
                <a:gd name="T92" fmla="*/ 113 w 1219"/>
                <a:gd name="T93" fmla="*/ 113 h 765"/>
                <a:gd name="T94" fmla="*/ 56 w 1219"/>
                <a:gd name="T95" fmla="*/ 113 h 765"/>
                <a:gd name="T96" fmla="*/ 0 w 1219"/>
                <a:gd name="T97" fmla="*/ 142 h 765"/>
                <a:gd name="T98" fmla="*/ 28 w 1219"/>
                <a:gd name="T99" fmla="*/ 198 h 765"/>
                <a:gd name="T100" fmla="*/ 0 w 1219"/>
                <a:gd name="T101" fmla="*/ 227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19" h="765">
                  <a:moveTo>
                    <a:pt x="0" y="227"/>
                  </a:moveTo>
                  <a:lnTo>
                    <a:pt x="85" y="227"/>
                  </a:lnTo>
                  <a:lnTo>
                    <a:pt x="198" y="453"/>
                  </a:lnTo>
                  <a:lnTo>
                    <a:pt x="312" y="538"/>
                  </a:lnTo>
                  <a:lnTo>
                    <a:pt x="368" y="538"/>
                  </a:lnTo>
                  <a:lnTo>
                    <a:pt x="397" y="567"/>
                  </a:lnTo>
                  <a:lnTo>
                    <a:pt x="340" y="652"/>
                  </a:lnTo>
                  <a:lnTo>
                    <a:pt x="397" y="709"/>
                  </a:lnTo>
                  <a:lnTo>
                    <a:pt x="482" y="709"/>
                  </a:lnTo>
                  <a:lnTo>
                    <a:pt x="567" y="652"/>
                  </a:lnTo>
                  <a:lnTo>
                    <a:pt x="623" y="680"/>
                  </a:lnTo>
                  <a:lnTo>
                    <a:pt x="680" y="624"/>
                  </a:lnTo>
                  <a:lnTo>
                    <a:pt x="765" y="652"/>
                  </a:lnTo>
                  <a:lnTo>
                    <a:pt x="879" y="652"/>
                  </a:lnTo>
                  <a:lnTo>
                    <a:pt x="1105" y="765"/>
                  </a:lnTo>
                  <a:lnTo>
                    <a:pt x="1219" y="709"/>
                  </a:lnTo>
                  <a:lnTo>
                    <a:pt x="1020" y="368"/>
                  </a:lnTo>
                  <a:lnTo>
                    <a:pt x="935" y="397"/>
                  </a:lnTo>
                  <a:lnTo>
                    <a:pt x="850" y="482"/>
                  </a:lnTo>
                  <a:lnTo>
                    <a:pt x="822" y="453"/>
                  </a:lnTo>
                  <a:lnTo>
                    <a:pt x="793" y="482"/>
                  </a:lnTo>
                  <a:lnTo>
                    <a:pt x="765" y="425"/>
                  </a:lnTo>
                  <a:lnTo>
                    <a:pt x="822" y="397"/>
                  </a:lnTo>
                  <a:lnTo>
                    <a:pt x="879" y="425"/>
                  </a:lnTo>
                  <a:lnTo>
                    <a:pt x="935" y="368"/>
                  </a:lnTo>
                  <a:lnTo>
                    <a:pt x="822" y="340"/>
                  </a:lnTo>
                  <a:lnTo>
                    <a:pt x="850" y="312"/>
                  </a:lnTo>
                  <a:lnTo>
                    <a:pt x="1020" y="340"/>
                  </a:lnTo>
                  <a:lnTo>
                    <a:pt x="1077" y="283"/>
                  </a:lnTo>
                  <a:lnTo>
                    <a:pt x="992" y="227"/>
                  </a:lnTo>
                  <a:lnTo>
                    <a:pt x="935" y="283"/>
                  </a:lnTo>
                  <a:lnTo>
                    <a:pt x="907" y="255"/>
                  </a:lnTo>
                  <a:lnTo>
                    <a:pt x="822" y="255"/>
                  </a:lnTo>
                  <a:lnTo>
                    <a:pt x="793" y="198"/>
                  </a:lnTo>
                  <a:lnTo>
                    <a:pt x="652" y="198"/>
                  </a:lnTo>
                  <a:lnTo>
                    <a:pt x="623" y="170"/>
                  </a:lnTo>
                  <a:lnTo>
                    <a:pt x="538" y="170"/>
                  </a:lnTo>
                  <a:lnTo>
                    <a:pt x="510" y="170"/>
                  </a:lnTo>
                  <a:lnTo>
                    <a:pt x="482" y="142"/>
                  </a:lnTo>
                  <a:lnTo>
                    <a:pt x="453" y="85"/>
                  </a:lnTo>
                  <a:lnTo>
                    <a:pt x="340" y="85"/>
                  </a:lnTo>
                  <a:lnTo>
                    <a:pt x="255" y="113"/>
                  </a:lnTo>
                  <a:lnTo>
                    <a:pt x="226" y="170"/>
                  </a:lnTo>
                  <a:lnTo>
                    <a:pt x="226" y="57"/>
                  </a:lnTo>
                  <a:lnTo>
                    <a:pt x="170" y="0"/>
                  </a:lnTo>
                  <a:lnTo>
                    <a:pt x="113" y="57"/>
                  </a:lnTo>
                  <a:lnTo>
                    <a:pt x="113" y="113"/>
                  </a:lnTo>
                  <a:lnTo>
                    <a:pt x="56" y="113"/>
                  </a:lnTo>
                  <a:lnTo>
                    <a:pt x="0" y="142"/>
                  </a:lnTo>
                  <a:lnTo>
                    <a:pt x="28" y="198"/>
                  </a:lnTo>
                  <a:lnTo>
                    <a:pt x="0" y="227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34" name="Freeform 739"/>
            <p:cNvSpPr>
              <a:spLocks/>
            </p:cNvSpPr>
            <p:nvPr/>
          </p:nvSpPr>
          <p:spPr bwMode="auto">
            <a:xfrm>
              <a:off x="9550400" y="5791200"/>
              <a:ext cx="1216025" cy="809625"/>
            </a:xfrm>
            <a:custGeom>
              <a:avLst/>
              <a:gdLst>
                <a:gd name="T0" fmla="*/ 256 w 766"/>
                <a:gd name="T1" fmla="*/ 0 h 510"/>
                <a:gd name="T2" fmla="*/ 341 w 766"/>
                <a:gd name="T3" fmla="*/ 0 h 510"/>
                <a:gd name="T4" fmla="*/ 397 w 766"/>
                <a:gd name="T5" fmla="*/ 85 h 510"/>
                <a:gd name="T6" fmla="*/ 369 w 766"/>
                <a:gd name="T7" fmla="*/ 113 h 510"/>
                <a:gd name="T8" fmla="*/ 426 w 766"/>
                <a:gd name="T9" fmla="*/ 141 h 510"/>
                <a:gd name="T10" fmla="*/ 454 w 766"/>
                <a:gd name="T11" fmla="*/ 113 h 510"/>
                <a:gd name="T12" fmla="*/ 511 w 766"/>
                <a:gd name="T13" fmla="*/ 141 h 510"/>
                <a:gd name="T14" fmla="*/ 596 w 766"/>
                <a:gd name="T15" fmla="*/ 113 h 510"/>
                <a:gd name="T16" fmla="*/ 596 w 766"/>
                <a:gd name="T17" fmla="*/ 198 h 510"/>
                <a:gd name="T18" fmla="*/ 766 w 766"/>
                <a:gd name="T19" fmla="*/ 453 h 510"/>
                <a:gd name="T20" fmla="*/ 681 w 766"/>
                <a:gd name="T21" fmla="*/ 510 h 510"/>
                <a:gd name="T22" fmla="*/ 596 w 766"/>
                <a:gd name="T23" fmla="*/ 510 h 510"/>
                <a:gd name="T24" fmla="*/ 567 w 766"/>
                <a:gd name="T25" fmla="*/ 453 h 510"/>
                <a:gd name="T26" fmla="*/ 426 w 766"/>
                <a:gd name="T27" fmla="*/ 453 h 510"/>
                <a:gd name="T28" fmla="*/ 397 w 766"/>
                <a:gd name="T29" fmla="*/ 425 h 510"/>
                <a:gd name="T30" fmla="*/ 284 w 766"/>
                <a:gd name="T31" fmla="*/ 425 h 510"/>
                <a:gd name="T32" fmla="*/ 256 w 766"/>
                <a:gd name="T33" fmla="*/ 397 h 510"/>
                <a:gd name="T34" fmla="*/ 227 w 766"/>
                <a:gd name="T35" fmla="*/ 340 h 510"/>
                <a:gd name="T36" fmla="*/ 114 w 766"/>
                <a:gd name="T37" fmla="*/ 340 h 510"/>
                <a:gd name="T38" fmla="*/ 29 w 766"/>
                <a:gd name="T39" fmla="*/ 368 h 510"/>
                <a:gd name="T40" fmla="*/ 0 w 766"/>
                <a:gd name="T41" fmla="*/ 425 h 510"/>
                <a:gd name="T42" fmla="*/ 0 w 766"/>
                <a:gd name="T43" fmla="*/ 312 h 510"/>
                <a:gd name="T44" fmla="*/ 29 w 766"/>
                <a:gd name="T45" fmla="*/ 226 h 510"/>
                <a:gd name="T46" fmla="*/ 86 w 766"/>
                <a:gd name="T47" fmla="*/ 283 h 510"/>
                <a:gd name="T48" fmla="*/ 114 w 766"/>
                <a:gd name="T49" fmla="*/ 226 h 510"/>
                <a:gd name="T50" fmla="*/ 171 w 766"/>
                <a:gd name="T51" fmla="*/ 141 h 510"/>
                <a:gd name="T52" fmla="*/ 114 w 766"/>
                <a:gd name="T53" fmla="*/ 113 h 510"/>
                <a:gd name="T54" fmla="*/ 199 w 766"/>
                <a:gd name="T55" fmla="*/ 113 h 510"/>
                <a:gd name="T56" fmla="*/ 256 w 766"/>
                <a:gd name="T57" fmla="*/ 85 h 510"/>
                <a:gd name="T58" fmla="*/ 256 w 766"/>
                <a:gd name="T5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66" h="510">
                  <a:moveTo>
                    <a:pt x="256" y="0"/>
                  </a:moveTo>
                  <a:lnTo>
                    <a:pt x="341" y="0"/>
                  </a:lnTo>
                  <a:lnTo>
                    <a:pt x="397" y="85"/>
                  </a:lnTo>
                  <a:lnTo>
                    <a:pt x="369" y="113"/>
                  </a:lnTo>
                  <a:lnTo>
                    <a:pt x="426" y="141"/>
                  </a:lnTo>
                  <a:lnTo>
                    <a:pt x="454" y="113"/>
                  </a:lnTo>
                  <a:lnTo>
                    <a:pt x="511" y="141"/>
                  </a:lnTo>
                  <a:lnTo>
                    <a:pt x="596" y="113"/>
                  </a:lnTo>
                  <a:lnTo>
                    <a:pt x="596" y="198"/>
                  </a:lnTo>
                  <a:lnTo>
                    <a:pt x="766" y="453"/>
                  </a:lnTo>
                  <a:lnTo>
                    <a:pt x="681" y="510"/>
                  </a:lnTo>
                  <a:lnTo>
                    <a:pt x="596" y="510"/>
                  </a:lnTo>
                  <a:lnTo>
                    <a:pt x="567" y="453"/>
                  </a:lnTo>
                  <a:lnTo>
                    <a:pt x="426" y="453"/>
                  </a:lnTo>
                  <a:lnTo>
                    <a:pt x="397" y="425"/>
                  </a:lnTo>
                  <a:lnTo>
                    <a:pt x="284" y="425"/>
                  </a:lnTo>
                  <a:lnTo>
                    <a:pt x="256" y="397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29" y="368"/>
                  </a:lnTo>
                  <a:lnTo>
                    <a:pt x="0" y="425"/>
                  </a:lnTo>
                  <a:lnTo>
                    <a:pt x="0" y="312"/>
                  </a:lnTo>
                  <a:lnTo>
                    <a:pt x="29" y="226"/>
                  </a:lnTo>
                  <a:lnTo>
                    <a:pt x="86" y="283"/>
                  </a:lnTo>
                  <a:lnTo>
                    <a:pt x="114" y="226"/>
                  </a:lnTo>
                  <a:lnTo>
                    <a:pt x="171" y="141"/>
                  </a:lnTo>
                  <a:lnTo>
                    <a:pt x="114" y="113"/>
                  </a:lnTo>
                  <a:lnTo>
                    <a:pt x="199" y="113"/>
                  </a:lnTo>
                  <a:lnTo>
                    <a:pt x="256" y="85"/>
                  </a:lnTo>
                  <a:lnTo>
                    <a:pt x="256" y="0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35" name="Freeform 740"/>
            <p:cNvSpPr>
              <a:spLocks/>
            </p:cNvSpPr>
            <p:nvPr/>
          </p:nvSpPr>
          <p:spPr bwMode="auto">
            <a:xfrm>
              <a:off x="9910763" y="5114925"/>
              <a:ext cx="630237" cy="900113"/>
            </a:xfrm>
            <a:custGeom>
              <a:avLst/>
              <a:gdLst>
                <a:gd name="T0" fmla="*/ 142 w 397"/>
                <a:gd name="T1" fmla="*/ 0 h 567"/>
                <a:gd name="T2" fmla="*/ 57 w 397"/>
                <a:gd name="T3" fmla="*/ 29 h 567"/>
                <a:gd name="T4" fmla="*/ 29 w 397"/>
                <a:gd name="T5" fmla="*/ 85 h 567"/>
                <a:gd name="T6" fmla="*/ 0 w 397"/>
                <a:gd name="T7" fmla="*/ 171 h 567"/>
                <a:gd name="T8" fmla="*/ 29 w 397"/>
                <a:gd name="T9" fmla="*/ 227 h 567"/>
                <a:gd name="T10" fmla="*/ 85 w 397"/>
                <a:gd name="T11" fmla="*/ 227 h 567"/>
                <a:gd name="T12" fmla="*/ 85 w 397"/>
                <a:gd name="T13" fmla="*/ 341 h 567"/>
                <a:gd name="T14" fmla="*/ 57 w 397"/>
                <a:gd name="T15" fmla="*/ 369 h 567"/>
                <a:gd name="T16" fmla="*/ 29 w 397"/>
                <a:gd name="T17" fmla="*/ 426 h 567"/>
                <a:gd name="T18" fmla="*/ 114 w 397"/>
                <a:gd name="T19" fmla="*/ 426 h 567"/>
                <a:gd name="T20" fmla="*/ 170 w 397"/>
                <a:gd name="T21" fmla="*/ 511 h 567"/>
                <a:gd name="T22" fmla="*/ 142 w 397"/>
                <a:gd name="T23" fmla="*/ 539 h 567"/>
                <a:gd name="T24" fmla="*/ 199 w 397"/>
                <a:gd name="T25" fmla="*/ 567 h 567"/>
                <a:gd name="T26" fmla="*/ 227 w 397"/>
                <a:gd name="T27" fmla="*/ 539 h 567"/>
                <a:gd name="T28" fmla="*/ 284 w 397"/>
                <a:gd name="T29" fmla="*/ 567 h 567"/>
                <a:gd name="T30" fmla="*/ 369 w 397"/>
                <a:gd name="T31" fmla="*/ 539 h 567"/>
                <a:gd name="T32" fmla="*/ 397 w 397"/>
                <a:gd name="T33" fmla="*/ 256 h 567"/>
                <a:gd name="T34" fmla="*/ 369 w 397"/>
                <a:gd name="T35" fmla="*/ 199 h 567"/>
                <a:gd name="T36" fmla="*/ 397 w 397"/>
                <a:gd name="T37" fmla="*/ 171 h 567"/>
                <a:gd name="T38" fmla="*/ 397 w 397"/>
                <a:gd name="T39" fmla="*/ 142 h 567"/>
                <a:gd name="T40" fmla="*/ 312 w 397"/>
                <a:gd name="T41" fmla="*/ 85 h 567"/>
                <a:gd name="T42" fmla="*/ 255 w 397"/>
                <a:gd name="T43" fmla="*/ 85 h 567"/>
                <a:gd name="T44" fmla="*/ 199 w 397"/>
                <a:gd name="T45" fmla="*/ 29 h 567"/>
                <a:gd name="T46" fmla="*/ 142 w 397"/>
                <a:gd name="T4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7" h="567">
                  <a:moveTo>
                    <a:pt x="142" y="0"/>
                  </a:moveTo>
                  <a:lnTo>
                    <a:pt x="57" y="29"/>
                  </a:lnTo>
                  <a:lnTo>
                    <a:pt x="29" y="85"/>
                  </a:lnTo>
                  <a:lnTo>
                    <a:pt x="0" y="171"/>
                  </a:lnTo>
                  <a:lnTo>
                    <a:pt x="29" y="227"/>
                  </a:lnTo>
                  <a:lnTo>
                    <a:pt x="85" y="227"/>
                  </a:lnTo>
                  <a:lnTo>
                    <a:pt x="85" y="341"/>
                  </a:lnTo>
                  <a:lnTo>
                    <a:pt x="57" y="369"/>
                  </a:lnTo>
                  <a:lnTo>
                    <a:pt x="29" y="426"/>
                  </a:lnTo>
                  <a:lnTo>
                    <a:pt x="114" y="426"/>
                  </a:lnTo>
                  <a:lnTo>
                    <a:pt x="170" y="511"/>
                  </a:lnTo>
                  <a:lnTo>
                    <a:pt x="142" y="539"/>
                  </a:lnTo>
                  <a:lnTo>
                    <a:pt x="199" y="567"/>
                  </a:lnTo>
                  <a:lnTo>
                    <a:pt x="227" y="539"/>
                  </a:lnTo>
                  <a:lnTo>
                    <a:pt x="284" y="567"/>
                  </a:lnTo>
                  <a:lnTo>
                    <a:pt x="369" y="539"/>
                  </a:lnTo>
                  <a:lnTo>
                    <a:pt x="397" y="256"/>
                  </a:lnTo>
                  <a:lnTo>
                    <a:pt x="369" y="199"/>
                  </a:lnTo>
                  <a:lnTo>
                    <a:pt x="397" y="171"/>
                  </a:lnTo>
                  <a:lnTo>
                    <a:pt x="397" y="142"/>
                  </a:lnTo>
                  <a:lnTo>
                    <a:pt x="312" y="85"/>
                  </a:lnTo>
                  <a:lnTo>
                    <a:pt x="255" y="85"/>
                  </a:lnTo>
                  <a:lnTo>
                    <a:pt x="199" y="29"/>
                  </a:lnTo>
                  <a:lnTo>
                    <a:pt x="142" y="0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36" name="Freeform 741"/>
            <p:cNvSpPr>
              <a:spLocks/>
            </p:cNvSpPr>
            <p:nvPr/>
          </p:nvSpPr>
          <p:spPr bwMode="auto">
            <a:xfrm>
              <a:off x="9236075" y="4935538"/>
              <a:ext cx="809625" cy="765175"/>
            </a:xfrm>
            <a:custGeom>
              <a:avLst/>
              <a:gdLst>
                <a:gd name="T0" fmla="*/ 312 w 510"/>
                <a:gd name="T1" fmla="*/ 0 h 482"/>
                <a:gd name="T2" fmla="*/ 198 w 510"/>
                <a:gd name="T3" fmla="*/ 0 h 482"/>
                <a:gd name="T4" fmla="*/ 142 w 510"/>
                <a:gd name="T5" fmla="*/ 57 h 482"/>
                <a:gd name="T6" fmla="*/ 85 w 510"/>
                <a:gd name="T7" fmla="*/ 113 h 482"/>
                <a:gd name="T8" fmla="*/ 0 w 510"/>
                <a:gd name="T9" fmla="*/ 198 h 482"/>
                <a:gd name="T10" fmla="*/ 113 w 510"/>
                <a:gd name="T11" fmla="*/ 198 h 482"/>
                <a:gd name="T12" fmla="*/ 142 w 510"/>
                <a:gd name="T13" fmla="*/ 284 h 482"/>
                <a:gd name="T14" fmla="*/ 227 w 510"/>
                <a:gd name="T15" fmla="*/ 284 h 482"/>
                <a:gd name="T16" fmla="*/ 284 w 510"/>
                <a:gd name="T17" fmla="*/ 369 h 482"/>
                <a:gd name="T18" fmla="*/ 397 w 510"/>
                <a:gd name="T19" fmla="*/ 482 h 482"/>
                <a:gd name="T20" fmla="*/ 482 w 510"/>
                <a:gd name="T21" fmla="*/ 482 h 482"/>
                <a:gd name="T22" fmla="*/ 510 w 510"/>
                <a:gd name="T23" fmla="*/ 454 h 482"/>
                <a:gd name="T24" fmla="*/ 510 w 510"/>
                <a:gd name="T25" fmla="*/ 340 h 482"/>
                <a:gd name="T26" fmla="*/ 454 w 510"/>
                <a:gd name="T27" fmla="*/ 340 h 482"/>
                <a:gd name="T28" fmla="*/ 425 w 510"/>
                <a:gd name="T29" fmla="*/ 284 h 482"/>
                <a:gd name="T30" fmla="*/ 454 w 510"/>
                <a:gd name="T31" fmla="*/ 198 h 482"/>
                <a:gd name="T32" fmla="*/ 482 w 510"/>
                <a:gd name="T33" fmla="*/ 142 h 482"/>
                <a:gd name="T34" fmla="*/ 482 w 510"/>
                <a:gd name="T35" fmla="*/ 113 h 482"/>
                <a:gd name="T36" fmla="*/ 425 w 510"/>
                <a:gd name="T37" fmla="*/ 113 h 482"/>
                <a:gd name="T38" fmla="*/ 397 w 510"/>
                <a:gd name="T39" fmla="*/ 57 h 482"/>
                <a:gd name="T40" fmla="*/ 312 w 510"/>
                <a:gd name="T41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0" h="482">
                  <a:moveTo>
                    <a:pt x="312" y="0"/>
                  </a:moveTo>
                  <a:lnTo>
                    <a:pt x="198" y="0"/>
                  </a:lnTo>
                  <a:lnTo>
                    <a:pt x="142" y="57"/>
                  </a:lnTo>
                  <a:lnTo>
                    <a:pt x="85" y="113"/>
                  </a:lnTo>
                  <a:lnTo>
                    <a:pt x="0" y="198"/>
                  </a:lnTo>
                  <a:lnTo>
                    <a:pt x="113" y="198"/>
                  </a:lnTo>
                  <a:lnTo>
                    <a:pt x="142" y="284"/>
                  </a:lnTo>
                  <a:lnTo>
                    <a:pt x="227" y="284"/>
                  </a:lnTo>
                  <a:lnTo>
                    <a:pt x="284" y="369"/>
                  </a:lnTo>
                  <a:lnTo>
                    <a:pt x="397" y="482"/>
                  </a:lnTo>
                  <a:lnTo>
                    <a:pt x="482" y="482"/>
                  </a:lnTo>
                  <a:lnTo>
                    <a:pt x="510" y="454"/>
                  </a:lnTo>
                  <a:lnTo>
                    <a:pt x="510" y="340"/>
                  </a:lnTo>
                  <a:lnTo>
                    <a:pt x="454" y="340"/>
                  </a:lnTo>
                  <a:lnTo>
                    <a:pt x="425" y="284"/>
                  </a:lnTo>
                  <a:lnTo>
                    <a:pt x="454" y="198"/>
                  </a:lnTo>
                  <a:lnTo>
                    <a:pt x="482" y="142"/>
                  </a:lnTo>
                  <a:lnTo>
                    <a:pt x="482" y="113"/>
                  </a:lnTo>
                  <a:lnTo>
                    <a:pt x="425" y="113"/>
                  </a:lnTo>
                  <a:lnTo>
                    <a:pt x="397" y="57"/>
                  </a:lnTo>
                  <a:lnTo>
                    <a:pt x="312" y="0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37" name="Freeform 742"/>
            <p:cNvSpPr>
              <a:spLocks/>
            </p:cNvSpPr>
            <p:nvPr/>
          </p:nvSpPr>
          <p:spPr bwMode="auto">
            <a:xfrm>
              <a:off x="8291513" y="4305300"/>
              <a:ext cx="1035050" cy="990600"/>
            </a:xfrm>
            <a:custGeom>
              <a:avLst/>
              <a:gdLst>
                <a:gd name="T0" fmla="*/ 340 w 652"/>
                <a:gd name="T1" fmla="*/ 29 h 624"/>
                <a:gd name="T2" fmla="*/ 283 w 652"/>
                <a:gd name="T3" fmla="*/ 0 h 624"/>
                <a:gd name="T4" fmla="*/ 113 w 652"/>
                <a:gd name="T5" fmla="*/ 85 h 624"/>
                <a:gd name="T6" fmla="*/ 85 w 652"/>
                <a:gd name="T7" fmla="*/ 142 h 624"/>
                <a:gd name="T8" fmla="*/ 28 w 652"/>
                <a:gd name="T9" fmla="*/ 114 h 624"/>
                <a:gd name="T10" fmla="*/ 0 w 652"/>
                <a:gd name="T11" fmla="*/ 142 h 624"/>
                <a:gd name="T12" fmla="*/ 28 w 652"/>
                <a:gd name="T13" fmla="*/ 170 h 624"/>
                <a:gd name="T14" fmla="*/ 56 w 652"/>
                <a:gd name="T15" fmla="*/ 227 h 624"/>
                <a:gd name="T16" fmla="*/ 113 w 652"/>
                <a:gd name="T17" fmla="*/ 255 h 624"/>
                <a:gd name="T18" fmla="*/ 56 w 652"/>
                <a:gd name="T19" fmla="*/ 397 h 624"/>
                <a:gd name="T20" fmla="*/ 85 w 652"/>
                <a:gd name="T21" fmla="*/ 425 h 624"/>
                <a:gd name="T22" fmla="*/ 28 w 652"/>
                <a:gd name="T23" fmla="*/ 482 h 624"/>
                <a:gd name="T24" fmla="*/ 113 w 652"/>
                <a:gd name="T25" fmla="*/ 482 h 624"/>
                <a:gd name="T26" fmla="*/ 198 w 652"/>
                <a:gd name="T27" fmla="*/ 539 h 624"/>
                <a:gd name="T28" fmla="*/ 226 w 652"/>
                <a:gd name="T29" fmla="*/ 595 h 624"/>
                <a:gd name="T30" fmla="*/ 453 w 652"/>
                <a:gd name="T31" fmla="*/ 624 h 624"/>
                <a:gd name="T32" fmla="*/ 595 w 652"/>
                <a:gd name="T33" fmla="*/ 595 h 624"/>
                <a:gd name="T34" fmla="*/ 652 w 652"/>
                <a:gd name="T35" fmla="*/ 539 h 624"/>
                <a:gd name="T36" fmla="*/ 595 w 652"/>
                <a:gd name="T37" fmla="*/ 482 h 624"/>
                <a:gd name="T38" fmla="*/ 595 w 652"/>
                <a:gd name="T39" fmla="*/ 454 h 624"/>
                <a:gd name="T40" fmla="*/ 652 w 652"/>
                <a:gd name="T41" fmla="*/ 425 h 624"/>
                <a:gd name="T42" fmla="*/ 652 w 652"/>
                <a:gd name="T43" fmla="*/ 369 h 624"/>
                <a:gd name="T44" fmla="*/ 623 w 652"/>
                <a:gd name="T45" fmla="*/ 340 h 624"/>
                <a:gd name="T46" fmla="*/ 595 w 652"/>
                <a:gd name="T47" fmla="*/ 227 h 624"/>
                <a:gd name="T48" fmla="*/ 482 w 652"/>
                <a:gd name="T49" fmla="*/ 199 h 624"/>
                <a:gd name="T50" fmla="*/ 453 w 652"/>
                <a:gd name="T51" fmla="*/ 170 h 624"/>
                <a:gd name="T52" fmla="*/ 397 w 652"/>
                <a:gd name="T53" fmla="*/ 142 h 624"/>
                <a:gd name="T54" fmla="*/ 397 w 652"/>
                <a:gd name="T55" fmla="*/ 114 h 624"/>
                <a:gd name="T56" fmla="*/ 368 w 652"/>
                <a:gd name="T57" fmla="*/ 114 h 624"/>
                <a:gd name="T58" fmla="*/ 340 w 652"/>
                <a:gd name="T59" fmla="*/ 29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52" h="624">
                  <a:moveTo>
                    <a:pt x="340" y="29"/>
                  </a:moveTo>
                  <a:lnTo>
                    <a:pt x="283" y="0"/>
                  </a:lnTo>
                  <a:lnTo>
                    <a:pt x="113" y="85"/>
                  </a:lnTo>
                  <a:lnTo>
                    <a:pt x="85" y="142"/>
                  </a:lnTo>
                  <a:lnTo>
                    <a:pt x="28" y="114"/>
                  </a:lnTo>
                  <a:lnTo>
                    <a:pt x="0" y="142"/>
                  </a:lnTo>
                  <a:lnTo>
                    <a:pt x="28" y="170"/>
                  </a:lnTo>
                  <a:lnTo>
                    <a:pt x="56" y="227"/>
                  </a:lnTo>
                  <a:lnTo>
                    <a:pt x="113" y="255"/>
                  </a:lnTo>
                  <a:lnTo>
                    <a:pt x="56" y="397"/>
                  </a:lnTo>
                  <a:lnTo>
                    <a:pt x="85" y="425"/>
                  </a:lnTo>
                  <a:lnTo>
                    <a:pt x="28" y="482"/>
                  </a:lnTo>
                  <a:lnTo>
                    <a:pt x="113" y="482"/>
                  </a:lnTo>
                  <a:lnTo>
                    <a:pt x="198" y="539"/>
                  </a:lnTo>
                  <a:lnTo>
                    <a:pt x="226" y="595"/>
                  </a:lnTo>
                  <a:lnTo>
                    <a:pt x="453" y="624"/>
                  </a:lnTo>
                  <a:lnTo>
                    <a:pt x="595" y="595"/>
                  </a:lnTo>
                  <a:lnTo>
                    <a:pt x="652" y="539"/>
                  </a:lnTo>
                  <a:lnTo>
                    <a:pt x="595" y="482"/>
                  </a:lnTo>
                  <a:lnTo>
                    <a:pt x="595" y="454"/>
                  </a:lnTo>
                  <a:lnTo>
                    <a:pt x="652" y="425"/>
                  </a:lnTo>
                  <a:lnTo>
                    <a:pt x="652" y="369"/>
                  </a:lnTo>
                  <a:lnTo>
                    <a:pt x="623" y="340"/>
                  </a:lnTo>
                  <a:lnTo>
                    <a:pt x="595" y="227"/>
                  </a:lnTo>
                  <a:lnTo>
                    <a:pt x="482" y="199"/>
                  </a:lnTo>
                  <a:lnTo>
                    <a:pt x="453" y="170"/>
                  </a:lnTo>
                  <a:lnTo>
                    <a:pt x="397" y="142"/>
                  </a:lnTo>
                  <a:lnTo>
                    <a:pt x="397" y="114"/>
                  </a:lnTo>
                  <a:lnTo>
                    <a:pt x="368" y="114"/>
                  </a:lnTo>
                  <a:lnTo>
                    <a:pt x="340" y="29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38" name="Freeform 743"/>
            <p:cNvSpPr>
              <a:spLocks/>
            </p:cNvSpPr>
            <p:nvPr/>
          </p:nvSpPr>
          <p:spPr bwMode="auto">
            <a:xfrm>
              <a:off x="8066088" y="3540125"/>
              <a:ext cx="1484312" cy="1035050"/>
            </a:xfrm>
            <a:custGeom>
              <a:avLst/>
              <a:gdLst>
                <a:gd name="T0" fmla="*/ 0 w 935"/>
                <a:gd name="T1" fmla="*/ 199 h 652"/>
                <a:gd name="T2" fmla="*/ 28 w 935"/>
                <a:gd name="T3" fmla="*/ 284 h 652"/>
                <a:gd name="T4" fmla="*/ 28 w 935"/>
                <a:gd name="T5" fmla="*/ 454 h 652"/>
                <a:gd name="T6" fmla="*/ 0 w 935"/>
                <a:gd name="T7" fmla="*/ 511 h 652"/>
                <a:gd name="T8" fmla="*/ 28 w 935"/>
                <a:gd name="T9" fmla="*/ 596 h 652"/>
                <a:gd name="T10" fmla="*/ 170 w 935"/>
                <a:gd name="T11" fmla="*/ 652 h 652"/>
                <a:gd name="T12" fmla="*/ 142 w 935"/>
                <a:gd name="T13" fmla="*/ 624 h 652"/>
                <a:gd name="T14" fmla="*/ 170 w 935"/>
                <a:gd name="T15" fmla="*/ 596 h 652"/>
                <a:gd name="T16" fmla="*/ 227 w 935"/>
                <a:gd name="T17" fmla="*/ 624 h 652"/>
                <a:gd name="T18" fmla="*/ 255 w 935"/>
                <a:gd name="T19" fmla="*/ 567 h 652"/>
                <a:gd name="T20" fmla="*/ 425 w 935"/>
                <a:gd name="T21" fmla="*/ 482 h 652"/>
                <a:gd name="T22" fmla="*/ 482 w 935"/>
                <a:gd name="T23" fmla="*/ 511 h 652"/>
                <a:gd name="T24" fmla="*/ 510 w 935"/>
                <a:gd name="T25" fmla="*/ 454 h 652"/>
                <a:gd name="T26" fmla="*/ 539 w 935"/>
                <a:gd name="T27" fmla="*/ 454 h 652"/>
                <a:gd name="T28" fmla="*/ 624 w 935"/>
                <a:gd name="T29" fmla="*/ 567 h 652"/>
                <a:gd name="T30" fmla="*/ 652 w 935"/>
                <a:gd name="T31" fmla="*/ 567 h 652"/>
                <a:gd name="T32" fmla="*/ 652 w 935"/>
                <a:gd name="T33" fmla="*/ 539 h 652"/>
                <a:gd name="T34" fmla="*/ 737 w 935"/>
                <a:gd name="T35" fmla="*/ 567 h 652"/>
                <a:gd name="T36" fmla="*/ 794 w 935"/>
                <a:gd name="T37" fmla="*/ 482 h 652"/>
                <a:gd name="T38" fmla="*/ 850 w 935"/>
                <a:gd name="T39" fmla="*/ 482 h 652"/>
                <a:gd name="T40" fmla="*/ 907 w 935"/>
                <a:gd name="T41" fmla="*/ 511 h 652"/>
                <a:gd name="T42" fmla="*/ 935 w 935"/>
                <a:gd name="T43" fmla="*/ 425 h 652"/>
                <a:gd name="T44" fmla="*/ 907 w 935"/>
                <a:gd name="T45" fmla="*/ 425 h 652"/>
                <a:gd name="T46" fmla="*/ 935 w 935"/>
                <a:gd name="T47" fmla="*/ 369 h 652"/>
                <a:gd name="T48" fmla="*/ 850 w 935"/>
                <a:gd name="T49" fmla="*/ 369 h 652"/>
                <a:gd name="T50" fmla="*/ 879 w 935"/>
                <a:gd name="T51" fmla="*/ 227 h 652"/>
                <a:gd name="T52" fmla="*/ 794 w 935"/>
                <a:gd name="T53" fmla="*/ 142 h 652"/>
                <a:gd name="T54" fmla="*/ 567 w 935"/>
                <a:gd name="T55" fmla="*/ 142 h 652"/>
                <a:gd name="T56" fmla="*/ 539 w 935"/>
                <a:gd name="T57" fmla="*/ 114 h 652"/>
                <a:gd name="T58" fmla="*/ 510 w 935"/>
                <a:gd name="T59" fmla="*/ 114 h 652"/>
                <a:gd name="T60" fmla="*/ 510 w 935"/>
                <a:gd name="T61" fmla="*/ 29 h 652"/>
                <a:gd name="T62" fmla="*/ 482 w 935"/>
                <a:gd name="T63" fmla="*/ 0 h 652"/>
                <a:gd name="T64" fmla="*/ 482 w 935"/>
                <a:gd name="T65" fmla="*/ 142 h 652"/>
                <a:gd name="T66" fmla="*/ 397 w 935"/>
                <a:gd name="T67" fmla="*/ 114 h 652"/>
                <a:gd name="T68" fmla="*/ 255 w 935"/>
                <a:gd name="T69" fmla="*/ 114 h 652"/>
                <a:gd name="T70" fmla="*/ 312 w 935"/>
                <a:gd name="T71" fmla="*/ 57 h 652"/>
                <a:gd name="T72" fmla="*/ 198 w 935"/>
                <a:gd name="T73" fmla="*/ 29 h 652"/>
                <a:gd name="T74" fmla="*/ 170 w 935"/>
                <a:gd name="T75" fmla="*/ 85 h 652"/>
                <a:gd name="T76" fmla="*/ 57 w 935"/>
                <a:gd name="T77" fmla="*/ 170 h 652"/>
                <a:gd name="T78" fmla="*/ 0 w 935"/>
                <a:gd name="T79" fmla="*/ 199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35" h="652">
                  <a:moveTo>
                    <a:pt x="0" y="199"/>
                  </a:moveTo>
                  <a:lnTo>
                    <a:pt x="28" y="284"/>
                  </a:lnTo>
                  <a:lnTo>
                    <a:pt x="28" y="454"/>
                  </a:lnTo>
                  <a:lnTo>
                    <a:pt x="0" y="511"/>
                  </a:lnTo>
                  <a:lnTo>
                    <a:pt x="28" y="596"/>
                  </a:lnTo>
                  <a:lnTo>
                    <a:pt x="170" y="652"/>
                  </a:lnTo>
                  <a:lnTo>
                    <a:pt x="142" y="624"/>
                  </a:lnTo>
                  <a:lnTo>
                    <a:pt x="170" y="596"/>
                  </a:lnTo>
                  <a:lnTo>
                    <a:pt x="227" y="624"/>
                  </a:lnTo>
                  <a:lnTo>
                    <a:pt x="255" y="567"/>
                  </a:lnTo>
                  <a:lnTo>
                    <a:pt x="425" y="482"/>
                  </a:lnTo>
                  <a:lnTo>
                    <a:pt x="482" y="511"/>
                  </a:lnTo>
                  <a:lnTo>
                    <a:pt x="510" y="454"/>
                  </a:lnTo>
                  <a:lnTo>
                    <a:pt x="539" y="454"/>
                  </a:lnTo>
                  <a:lnTo>
                    <a:pt x="624" y="567"/>
                  </a:lnTo>
                  <a:lnTo>
                    <a:pt x="652" y="567"/>
                  </a:lnTo>
                  <a:lnTo>
                    <a:pt x="652" y="539"/>
                  </a:lnTo>
                  <a:lnTo>
                    <a:pt x="737" y="567"/>
                  </a:lnTo>
                  <a:lnTo>
                    <a:pt x="794" y="482"/>
                  </a:lnTo>
                  <a:lnTo>
                    <a:pt x="850" y="482"/>
                  </a:lnTo>
                  <a:lnTo>
                    <a:pt x="907" y="511"/>
                  </a:lnTo>
                  <a:lnTo>
                    <a:pt x="935" y="425"/>
                  </a:lnTo>
                  <a:lnTo>
                    <a:pt x="907" y="425"/>
                  </a:lnTo>
                  <a:lnTo>
                    <a:pt x="935" y="369"/>
                  </a:lnTo>
                  <a:lnTo>
                    <a:pt x="850" y="369"/>
                  </a:lnTo>
                  <a:lnTo>
                    <a:pt x="879" y="227"/>
                  </a:lnTo>
                  <a:lnTo>
                    <a:pt x="794" y="142"/>
                  </a:lnTo>
                  <a:lnTo>
                    <a:pt x="567" y="142"/>
                  </a:lnTo>
                  <a:lnTo>
                    <a:pt x="539" y="114"/>
                  </a:lnTo>
                  <a:lnTo>
                    <a:pt x="510" y="114"/>
                  </a:lnTo>
                  <a:lnTo>
                    <a:pt x="510" y="29"/>
                  </a:lnTo>
                  <a:lnTo>
                    <a:pt x="482" y="0"/>
                  </a:lnTo>
                  <a:lnTo>
                    <a:pt x="482" y="142"/>
                  </a:lnTo>
                  <a:lnTo>
                    <a:pt x="397" y="114"/>
                  </a:lnTo>
                  <a:lnTo>
                    <a:pt x="255" y="114"/>
                  </a:lnTo>
                  <a:lnTo>
                    <a:pt x="312" y="57"/>
                  </a:lnTo>
                  <a:lnTo>
                    <a:pt x="198" y="29"/>
                  </a:lnTo>
                  <a:lnTo>
                    <a:pt x="170" y="85"/>
                  </a:lnTo>
                  <a:lnTo>
                    <a:pt x="57" y="170"/>
                  </a:lnTo>
                  <a:lnTo>
                    <a:pt x="0" y="199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39" name="Freeform 744"/>
            <p:cNvSpPr>
              <a:spLocks/>
            </p:cNvSpPr>
            <p:nvPr/>
          </p:nvSpPr>
          <p:spPr bwMode="auto">
            <a:xfrm>
              <a:off x="8831263" y="4260850"/>
              <a:ext cx="855662" cy="900113"/>
            </a:xfrm>
            <a:custGeom>
              <a:avLst/>
              <a:gdLst>
                <a:gd name="T0" fmla="*/ 425 w 539"/>
                <a:gd name="T1" fmla="*/ 57 h 567"/>
                <a:gd name="T2" fmla="*/ 397 w 539"/>
                <a:gd name="T3" fmla="*/ 142 h 567"/>
                <a:gd name="T4" fmla="*/ 368 w 539"/>
                <a:gd name="T5" fmla="*/ 170 h 567"/>
                <a:gd name="T6" fmla="*/ 425 w 539"/>
                <a:gd name="T7" fmla="*/ 198 h 567"/>
                <a:gd name="T8" fmla="*/ 425 w 539"/>
                <a:gd name="T9" fmla="*/ 227 h 567"/>
                <a:gd name="T10" fmla="*/ 453 w 539"/>
                <a:gd name="T11" fmla="*/ 255 h 567"/>
                <a:gd name="T12" fmla="*/ 539 w 539"/>
                <a:gd name="T13" fmla="*/ 255 h 567"/>
                <a:gd name="T14" fmla="*/ 482 w 539"/>
                <a:gd name="T15" fmla="*/ 312 h 567"/>
                <a:gd name="T16" fmla="*/ 510 w 539"/>
                <a:gd name="T17" fmla="*/ 368 h 567"/>
                <a:gd name="T18" fmla="*/ 453 w 539"/>
                <a:gd name="T19" fmla="*/ 425 h 567"/>
                <a:gd name="T20" fmla="*/ 312 w 539"/>
                <a:gd name="T21" fmla="*/ 567 h 567"/>
                <a:gd name="T22" fmla="*/ 255 w 539"/>
                <a:gd name="T23" fmla="*/ 510 h 567"/>
                <a:gd name="T24" fmla="*/ 255 w 539"/>
                <a:gd name="T25" fmla="*/ 482 h 567"/>
                <a:gd name="T26" fmla="*/ 312 w 539"/>
                <a:gd name="T27" fmla="*/ 453 h 567"/>
                <a:gd name="T28" fmla="*/ 312 w 539"/>
                <a:gd name="T29" fmla="*/ 397 h 567"/>
                <a:gd name="T30" fmla="*/ 283 w 539"/>
                <a:gd name="T31" fmla="*/ 368 h 567"/>
                <a:gd name="T32" fmla="*/ 255 w 539"/>
                <a:gd name="T33" fmla="*/ 255 h 567"/>
                <a:gd name="T34" fmla="*/ 142 w 539"/>
                <a:gd name="T35" fmla="*/ 227 h 567"/>
                <a:gd name="T36" fmla="*/ 113 w 539"/>
                <a:gd name="T37" fmla="*/ 198 h 567"/>
                <a:gd name="T38" fmla="*/ 57 w 539"/>
                <a:gd name="T39" fmla="*/ 170 h 567"/>
                <a:gd name="T40" fmla="*/ 57 w 539"/>
                <a:gd name="T41" fmla="*/ 142 h 567"/>
                <a:gd name="T42" fmla="*/ 28 w 539"/>
                <a:gd name="T43" fmla="*/ 142 h 567"/>
                <a:gd name="T44" fmla="*/ 0 w 539"/>
                <a:gd name="T45" fmla="*/ 57 h 567"/>
                <a:gd name="T46" fmla="*/ 28 w 539"/>
                <a:gd name="T47" fmla="*/ 0 h 567"/>
                <a:gd name="T48" fmla="*/ 57 w 539"/>
                <a:gd name="T49" fmla="*/ 0 h 567"/>
                <a:gd name="T50" fmla="*/ 142 w 539"/>
                <a:gd name="T51" fmla="*/ 113 h 567"/>
                <a:gd name="T52" fmla="*/ 170 w 539"/>
                <a:gd name="T53" fmla="*/ 113 h 567"/>
                <a:gd name="T54" fmla="*/ 170 w 539"/>
                <a:gd name="T55" fmla="*/ 85 h 567"/>
                <a:gd name="T56" fmla="*/ 255 w 539"/>
                <a:gd name="T57" fmla="*/ 113 h 567"/>
                <a:gd name="T58" fmla="*/ 312 w 539"/>
                <a:gd name="T59" fmla="*/ 28 h 567"/>
                <a:gd name="T60" fmla="*/ 368 w 539"/>
                <a:gd name="T61" fmla="*/ 28 h 567"/>
                <a:gd name="T62" fmla="*/ 425 w 539"/>
                <a:gd name="T63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9" h="567">
                  <a:moveTo>
                    <a:pt x="425" y="57"/>
                  </a:moveTo>
                  <a:lnTo>
                    <a:pt x="397" y="142"/>
                  </a:lnTo>
                  <a:lnTo>
                    <a:pt x="368" y="170"/>
                  </a:lnTo>
                  <a:lnTo>
                    <a:pt x="425" y="198"/>
                  </a:lnTo>
                  <a:lnTo>
                    <a:pt x="425" y="227"/>
                  </a:lnTo>
                  <a:lnTo>
                    <a:pt x="453" y="255"/>
                  </a:lnTo>
                  <a:lnTo>
                    <a:pt x="539" y="255"/>
                  </a:lnTo>
                  <a:lnTo>
                    <a:pt x="482" y="312"/>
                  </a:lnTo>
                  <a:lnTo>
                    <a:pt x="510" y="368"/>
                  </a:lnTo>
                  <a:lnTo>
                    <a:pt x="453" y="425"/>
                  </a:lnTo>
                  <a:lnTo>
                    <a:pt x="312" y="567"/>
                  </a:lnTo>
                  <a:lnTo>
                    <a:pt x="255" y="510"/>
                  </a:lnTo>
                  <a:lnTo>
                    <a:pt x="255" y="482"/>
                  </a:lnTo>
                  <a:lnTo>
                    <a:pt x="312" y="453"/>
                  </a:lnTo>
                  <a:lnTo>
                    <a:pt x="312" y="397"/>
                  </a:lnTo>
                  <a:lnTo>
                    <a:pt x="283" y="368"/>
                  </a:lnTo>
                  <a:lnTo>
                    <a:pt x="255" y="255"/>
                  </a:lnTo>
                  <a:lnTo>
                    <a:pt x="142" y="227"/>
                  </a:lnTo>
                  <a:lnTo>
                    <a:pt x="113" y="198"/>
                  </a:lnTo>
                  <a:lnTo>
                    <a:pt x="57" y="170"/>
                  </a:lnTo>
                  <a:lnTo>
                    <a:pt x="57" y="142"/>
                  </a:lnTo>
                  <a:lnTo>
                    <a:pt x="28" y="142"/>
                  </a:lnTo>
                  <a:lnTo>
                    <a:pt x="0" y="57"/>
                  </a:lnTo>
                  <a:lnTo>
                    <a:pt x="28" y="0"/>
                  </a:lnTo>
                  <a:lnTo>
                    <a:pt x="57" y="0"/>
                  </a:lnTo>
                  <a:lnTo>
                    <a:pt x="142" y="113"/>
                  </a:lnTo>
                  <a:lnTo>
                    <a:pt x="170" y="113"/>
                  </a:lnTo>
                  <a:lnTo>
                    <a:pt x="170" y="85"/>
                  </a:lnTo>
                  <a:lnTo>
                    <a:pt x="255" y="113"/>
                  </a:lnTo>
                  <a:lnTo>
                    <a:pt x="312" y="28"/>
                  </a:lnTo>
                  <a:lnTo>
                    <a:pt x="368" y="28"/>
                  </a:lnTo>
                  <a:lnTo>
                    <a:pt x="425" y="57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40" name="Freeform 746"/>
            <p:cNvSpPr>
              <a:spLocks/>
            </p:cNvSpPr>
            <p:nvPr/>
          </p:nvSpPr>
          <p:spPr bwMode="auto">
            <a:xfrm>
              <a:off x="9550400" y="4575175"/>
              <a:ext cx="765175" cy="585788"/>
            </a:xfrm>
            <a:custGeom>
              <a:avLst/>
              <a:gdLst>
                <a:gd name="T0" fmla="*/ 86 w 482"/>
                <a:gd name="T1" fmla="*/ 57 h 369"/>
                <a:gd name="T2" fmla="*/ 29 w 482"/>
                <a:gd name="T3" fmla="*/ 114 h 369"/>
                <a:gd name="T4" fmla="*/ 57 w 482"/>
                <a:gd name="T5" fmla="*/ 170 h 369"/>
                <a:gd name="T6" fmla="*/ 0 w 482"/>
                <a:gd name="T7" fmla="*/ 227 h 369"/>
                <a:gd name="T8" fmla="*/ 114 w 482"/>
                <a:gd name="T9" fmla="*/ 227 h 369"/>
                <a:gd name="T10" fmla="*/ 199 w 482"/>
                <a:gd name="T11" fmla="*/ 284 h 369"/>
                <a:gd name="T12" fmla="*/ 227 w 482"/>
                <a:gd name="T13" fmla="*/ 340 h 369"/>
                <a:gd name="T14" fmla="*/ 284 w 482"/>
                <a:gd name="T15" fmla="*/ 340 h 369"/>
                <a:gd name="T16" fmla="*/ 284 w 482"/>
                <a:gd name="T17" fmla="*/ 369 h 369"/>
                <a:gd name="T18" fmla="*/ 369 w 482"/>
                <a:gd name="T19" fmla="*/ 340 h 369"/>
                <a:gd name="T20" fmla="*/ 397 w 482"/>
                <a:gd name="T21" fmla="*/ 227 h 369"/>
                <a:gd name="T22" fmla="*/ 482 w 482"/>
                <a:gd name="T23" fmla="*/ 142 h 369"/>
                <a:gd name="T24" fmla="*/ 482 w 482"/>
                <a:gd name="T25" fmla="*/ 57 h 369"/>
                <a:gd name="T26" fmla="*/ 369 w 482"/>
                <a:gd name="T27" fmla="*/ 57 h 369"/>
                <a:gd name="T28" fmla="*/ 284 w 482"/>
                <a:gd name="T29" fmla="*/ 0 h 369"/>
                <a:gd name="T30" fmla="*/ 227 w 482"/>
                <a:gd name="T31" fmla="*/ 57 h 369"/>
                <a:gd name="T32" fmla="*/ 199 w 482"/>
                <a:gd name="T33" fmla="*/ 29 h 369"/>
                <a:gd name="T34" fmla="*/ 114 w 482"/>
                <a:gd name="T35" fmla="*/ 29 h 369"/>
                <a:gd name="T36" fmla="*/ 86 w 482"/>
                <a:gd name="T37" fmla="*/ 5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82" h="369">
                  <a:moveTo>
                    <a:pt x="86" y="57"/>
                  </a:moveTo>
                  <a:lnTo>
                    <a:pt x="29" y="114"/>
                  </a:lnTo>
                  <a:lnTo>
                    <a:pt x="57" y="17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99" y="284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369"/>
                  </a:lnTo>
                  <a:lnTo>
                    <a:pt x="369" y="340"/>
                  </a:lnTo>
                  <a:lnTo>
                    <a:pt x="397" y="227"/>
                  </a:lnTo>
                  <a:lnTo>
                    <a:pt x="482" y="142"/>
                  </a:lnTo>
                  <a:lnTo>
                    <a:pt x="482" y="57"/>
                  </a:lnTo>
                  <a:lnTo>
                    <a:pt x="369" y="57"/>
                  </a:lnTo>
                  <a:lnTo>
                    <a:pt x="284" y="0"/>
                  </a:lnTo>
                  <a:lnTo>
                    <a:pt x="227" y="57"/>
                  </a:lnTo>
                  <a:lnTo>
                    <a:pt x="199" y="29"/>
                  </a:lnTo>
                  <a:lnTo>
                    <a:pt x="114" y="29"/>
                  </a:lnTo>
                  <a:lnTo>
                    <a:pt x="86" y="57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41" name="Freeform 747"/>
            <p:cNvSpPr>
              <a:spLocks/>
            </p:cNvSpPr>
            <p:nvPr/>
          </p:nvSpPr>
          <p:spPr bwMode="auto">
            <a:xfrm>
              <a:off x="9415463" y="4079875"/>
              <a:ext cx="990600" cy="585788"/>
            </a:xfrm>
            <a:custGeom>
              <a:avLst/>
              <a:gdLst>
                <a:gd name="T0" fmla="*/ 369 w 624"/>
                <a:gd name="T1" fmla="*/ 312 h 369"/>
                <a:gd name="T2" fmla="*/ 312 w 624"/>
                <a:gd name="T3" fmla="*/ 369 h 369"/>
                <a:gd name="T4" fmla="*/ 284 w 624"/>
                <a:gd name="T5" fmla="*/ 341 h 369"/>
                <a:gd name="T6" fmla="*/ 199 w 624"/>
                <a:gd name="T7" fmla="*/ 341 h 369"/>
                <a:gd name="T8" fmla="*/ 171 w 624"/>
                <a:gd name="T9" fmla="*/ 369 h 369"/>
                <a:gd name="T10" fmla="*/ 85 w 624"/>
                <a:gd name="T11" fmla="*/ 369 h 369"/>
                <a:gd name="T12" fmla="*/ 57 w 624"/>
                <a:gd name="T13" fmla="*/ 341 h 369"/>
                <a:gd name="T14" fmla="*/ 57 w 624"/>
                <a:gd name="T15" fmla="*/ 312 h 369"/>
                <a:gd name="T16" fmla="*/ 0 w 624"/>
                <a:gd name="T17" fmla="*/ 284 h 369"/>
                <a:gd name="T18" fmla="*/ 29 w 624"/>
                <a:gd name="T19" fmla="*/ 256 h 369"/>
                <a:gd name="T20" fmla="*/ 57 w 624"/>
                <a:gd name="T21" fmla="*/ 171 h 369"/>
                <a:gd name="T22" fmla="*/ 85 w 624"/>
                <a:gd name="T23" fmla="*/ 85 h 369"/>
                <a:gd name="T24" fmla="*/ 171 w 624"/>
                <a:gd name="T25" fmla="*/ 57 h 369"/>
                <a:gd name="T26" fmla="*/ 227 w 624"/>
                <a:gd name="T27" fmla="*/ 85 h 369"/>
                <a:gd name="T28" fmla="*/ 256 w 624"/>
                <a:gd name="T29" fmla="*/ 114 h 369"/>
                <a:gd name="T30" fmla="*/ 312 w 624"/>
                <a:gd name="T31" fmla="*/ 0 h 369"/>
                <a:gd name="T32" fmla="*/ 369 w 624"/>
                <a:gd name="T33" fmla="*/ 29 h 369"/>
                <a:gd name="T34" fmla="*/ 369 w 624"/>
                <a:gd name="T35" fmla="*/ 57 h 369"/>
                <a:gd name="T36" fmla="*/ 426 w 624"/>
                <a:gd name="T37" fmla="*/ 85 h 369"/>
                <a:gd name="T38" fmla="*/ 454 w 624"/>
                <a:gd name="T39" fmla="*/ 29 h 369"/>
                <a:gd name="T40" fmla="*/ 482 w 624"/>
                <a:gd name="T41" fmla="*/ 29 h 369"/>
                <a:gd name="T42" fmla="*/ 511 w 624"/>
                <a:gd name="T43" fmla="*/ 85 h 369"/>
                <a:gd name="T44" fmla="*/ 539 w 624"/>
                <a:gd name="T45" fmla="*/ 57 h 369"/>
                <a:gd name="T46" fmla="*/ 624 w 624"/>
                <a:gd name="T47" fmla="*/ 114 h 369"/>
                <a:gd name="T48" fmla="*/ 596 w 624"/>
                <a:gd name="T49" fmla="*/ 142 h 369"/>
                <a:gd name="T50" fmla="*/ 567 w 624"/>
                <a:gd name="T51" fmla="*/ 114 h 369"/>
                <a:gd name="T52" fmla="*/ 539 w 624"/>
                <a:gd name="T53" fmla="*/ 171 h 369"/>
                <a:gd name="T54" fmla="*/ 511 w 624"/>
                <a:gd name="T55" fmla="*/ 171 h 369"/>
                <a:gd name="T56" fmla="*/ 511 w 624"/>
                <a:gd name="T57" fmla="*/ 227 h 369"/>
                <a:gd name="T58" fmla="*/ 426 w 624"/>
                <a:gd name="T59" fmla="*/ 199 h 369"/>
                <a:gd name="T60" fmla="*/ 397 w 624"/>
                <a:gd name="T61" fmla="*/ 227 h 369"/>
                <a:gd name="T62" fmla="*/ 426 w 624"/>
                <a:gd name="T63" fmla="*/ 284 h 369"/>
                <a:gd name="T64" fmla="*/ 369 w 624"/>
                <a:gd name="T65" fmla="*/ 284 h 369"/>
                <a:gd name="T66" fmla="*/ 369 w 624"/>
                <a:gd name="T67" fmla="*/ 31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24" h="369">
                  <a:moveTo>
                    <a:pt x="369" y="312"/>
                  </a:moveTo>
                  <a:lnTo>
                    <a:pt x="312" y="369"/>
                  </a:lnTo>
                  <a:lnTo>
                    <a:pt x="284" y="341"/>
                  </a:lnTo>
                  <a:lnTo>
                    <a:pt x="199" y="341"/>
                  </a:lnTo>
                  <a:lnTo>
                    <a:pt x="171" y="369"/>
                  </a:lnTo>
                  <a:lnTo>
                    <a:pt x="85" y="369"/>
                  </a:lnTo>
                  <a:lnTo>
                    <a:pt x="57" y="341"/>
                  </a:lnTo>
                  <a:lnTo>
                    <a:pt x="57" y="312"/>
                  </a:lnTo>
                  <a:lnTo>
                    <a:pt x="0" y="284"/>
                  </a:lnTo>
                  <a:lnTo>
                    <a:pt x="29" y="256"/>
                  </a:lnTo>
                  <a:lnTo>
                    <a:pt x="57" y="171"/>
                  </a:lnTo>
                  <a:lnTo>
                    <a:pt x="85" y="85"/>
                  </a:lnTo>
                  <a:lnTo>
                    <a:pt x="171" y="57"/>
                  </a:lnTo>
                  <a:lnTo>
                    <a:pt x="227" y="85"/>
                  </a:lnTo>
                  <a:lnTo>
                    <a:pt x="256" y="114"/>
                  </a:lnTo>
                  <a:lnTo>
                    <a:pt x="312" y="0"/>
                  </a:lnTo>
                  <a:lnTo>
                    <a:pt x="369" y="29"/>
                  </a:lnTo>
                  <a:lnTo>
                    <a:pt x="369" y="57"/>
                  </a:lnTo>
                  <a:lnTo>
                    <a:pt x="426" y="85"/>
                  </a:lnTo>
                  <a:lnTo>
                    <a:pt x="454" y="29"/>
                  </a:lnTo>
                  <a:lnTo>
                    <a:pt x="482" y="29"/>
                  </a:lnTo>
                  <a:lnTo>
                    <a:pt x="511" y="85"/>
                  </a:lnTo>
                  <a:lnTo>
                    <a:pt x="539" y="57"/>
                  </a:lnTo>
                  <a:lnTo>
                    <a:pt x="624" y="114"/>
                  </a:lnTo>
                  <a:lnTo>
                    <a:pt x="596" y="142"/>
                  </a:lnTo>
                  <a:lnTo>
                    <a:pt x="567" y="114"/>
                  </a:lnTo>
                  <a:lnTo>
                    <a:pt x="539" y="171"/>
                  </a:lnTo>
                  <a:lnTo>
                    <a:pt x="511" y="171"/>
                  </a:lnTo>
                  <a:lnTo>
                    <a:pt x="511" y="227"/>
                  </a:lnTo>
                  <a:lnTo>
                    <a:pt x="426" y="199"/>
                  </a:lnTo>
                  <a:lnTo>
                    <a:pt x="397" y="227"/>
                  </a:lnTo>
                  <a:lnTo>
                    <a:pt x="426" y="284"/>
                  </a:lnTo>
                  <a:lnTo>
                    <a:pt x="369" y="284"/>
                  </a:lnTo>
                  <a:lnTo>
                    <a:pt x="369" y="312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42" name="Freeform 748"/>
            <p:cNvSpPr>
              <a:spLocks/>
            </p:cNvSpPr>
            <p:nvPr/>
          </p:nvSpPr>
          <p:spPr bwMode="auto">
            <a:xfrm>
              <a:off x="8831263" y="3270250"/>
              <a:ext cx="1214437" cy="990600"/>
            </a:xfrm>
            <a:custGeom>
              <a:avLst/>
              <a:gdLst>
                <a:gd name="T0" fmla="*/ 737 w 765"/>
                <a:gd name="T1" fmla="*/ 539 h 624"/>
                <a:gd name="T2" fmla="*/ 680 w 765"/>
                <a:gd name="T3" fmla="*/ 510 h 624"/>
                <a:gd name="T4" fmla="*/ 624 w 765"/>
                <a:gd name="T5" fmla="*/ 624 h 624"/>
                <a:gd name="T6" fmla="*/ 595 w 765"/>
                <a:gd name="T7" fmla="*/ 595 h 624"/>
                <a:gd name="T8" fmla="*/ 539 w 765"/>
                <a:gd name="T9" fmla="*/ 567 h 624"/>
                <a:gd name="T10" fmla="*/ 453 w 765"/>
                <a:gd name="T11" fmla="*/ 595 h 624"/>
                <a:gd name="T12" fmla="*/ 425 w 765"/>
                <a:gd name="T13" fmla="*/ 595 h 624"/>
                <a:gd name="T14" fmla="*/ 453 w 765"/>
                <a:gd name="T15" fmla="*/ 539 h 624"/>
                <a:gd name="T16" fmla="*/ 368 w 765"/>
                <a:gd name="T17" fmla="*/ 539 h 624"/>
                <a:gd name="T18" fmla="*/ 397 w 765"/>
                <a:gd name="T19" fmla="*/ 397 h 624"/>
                <a:gd name="T20" fmla="*/ 312 w 765"/>
                <a:gd name="T21" fmla="*/ 312 h 624"/>
                <a:gd name="T22" fmla="*/ 85 w 765"/>
                <a:gd name="T23" fmla="*/ 312 h 624"/>
                <a:gd name="T24" fmla="*/ 57 w 765"/>
                <a:gd name="T25" fmla="*/ 284 h 624"/>
                <a:gd name="T26" fmla="*/ 28 w 765"/>
                <a:gd name="T27" fmla="*/ 284 h 624"/>
                <a:gd name="T28" fmla="*/ 28 w 765"/>
                <a:gd name="T29" fmla="*/ 199 h 624"/>
                <a:gd name="T30" fmla="*/ 0 w 765"/>
                <a:gd name="T31" fmla="*/ 170 h 624"/>
                <a:gd name="T32" fmla="*/ 0 w 765"/>
                <a:gd name="T33" fmla="*/ 142 h 624"/>
                <a:gd name="T34" fmla="*/ 113 w 765"/>
                <a:gd name="T35" fmla="*/ 85 h 624"/>
                <a:gd name="T36" fmla="*/ 113 w 765"/>
                <a:gd name="T37" fmla="*/ 0 h 624"/>
                <a:gd name="T38" fmla="*/ 539 w 765"/>
                <a:gd name="T39" fmla="*/ 0 h 624"/>
                <a:gd name="T40" fmla="*/ 567 w 765"/>
                <a:gd name="T41" fmla="*/ 28 h 624"/>
                <a:gd name="T42" fmla="*/ 539 w 765"/>
                <a:gd name="T43" fmla="*/ 85 h 624"/>
                <a:gd name="T44" fmla="*/ 624 w 765"/>
                <a:gd name="T45" fmla="*/ 114 h 624"/>
                <a:gd name="T46" fmla="*/ 595 w 765"/>
                <a:gd name="T47" fmla="*/ 199 h 624"/>
                <a:gd name="T48" fmla="*/ 652 w 765"/>
                <a:gd name="T49" fmla="*/ 340 h 624"/>
                <a:gd name="T50" fmla="*/ 737 w 765"/>
                <a:gd name="T51" fmla="*/ 369 h 624"/>
                <a:gd name="T52" fmla="*/ 765 w 765"/>
                <a:gd name="T53" fmla="*/ 510 h 624"/>
                <a:gd name="T54" fmla="*/ 737 w 765"/>
                <a:gd name="T55" fmla="*/ 539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5" h="624">
                  <a:moveTo>
                    <a:pt x="737" y="539"/>
                  </a:moveTo>
                  <a:lnTo>
                    <a:pt x="680" y="510"/>
                  </a:lnTo>
                  <a:lnTo>
                    <a:pt x="624" y="624"/>
                  </a:lnTo>
                  <a:lnTo>
                    <a:pt x="595" y="595"/>
                  </a:lnTo>
                  <a:lnTo>
                    <a:pt x="539" y="567"/>
                  </a:lnTo>
                  <a:lnTo>
                    <a:pt x="453" y="595"/>
                  </a:lnTo>
                  <a:lnTo>
                    <a:pt x="425" y="595"/>
                  </a:lnTo>
                  <a:lnTo>
                    <a:pt x="453" y="539"/>
                  </a:lnTo>
                  <a:lnTo>
                    <a:pt x="368" y="539"/>
                  </a:lnTo>
                  <a:lnTo>
                    <a:pt x="397" y="397"/>
                  </a:lnTo>
                  <a:lnTo>
                    <a:pt x="312" y="312"/>
                  </a:lnTo>
                  <a:lnTo>
                    <a:pt x="85" y="312"/>
                  </a:lnTo>
                  <a:lnTo>
                    <a:pt x="57" y="284"/>
                  </a:lnTo>
                  <a:lnTo>
                    <a:pt x="28" y="284"/>
                  </a:lnTo>
                  <a:lnTo>
                    <a:pt x="28" y="199"/>
                  </a:lnTo>
                  <a:lnTo>
                    <a:pt x="0" y="170"/>
                  </a:lnTo>
                  <a:lnTo>
                    <a:pt x="0" y="142"/>
                  </a:lnTo>
                  <a:lnTo>
                    <a:pt x="113" y="85"/>
                  </a:lnTo>
                  <a:lnTo>
                    <a:pt x="113" y="0"/>
                  </a:lnTo>
                  <a:lnTo>
                    <a:pt x="539" y="0"/>
                  </a:lnTo>
                  <a:lnTo>
                    <a:pt x="567" y="28"/>
                  </a:lnTo>
                  <a:lnTo>
                    <a:pt x="539" y="85"/>
                  </a:lnTo>
                  <a:lnTo>
                    <a:pt x="624" y="114"/>
                  </a:lnTo>
                  <a:lnTo>
                    <a:pt x="595" y="199"/>
                  </a:lnTo>
                  <a:lnTo>
                    <a:pt x="652" y="340"/>
                  </a:lnTo>
                  <a:lnTo>
                    <a:pt x="737" y="369"/>
                  </a:lnTo>
                  <a:lnTo>
                    <a:pt x="765" y="510"/>
                  </a:lnTo>
                  <a:lnTo>
                    <a:pt x="737" y="539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43" name="Freeform 749"/>
            <p:cNvSpPr>
              <a:spLocks/>
            </p:cNvSpPr>
            <p:nvPr/>
          </p:nvSpPr>
          <p:spPr bwMode="auto">
            <a:xfrm>
              <a:off x="9686925" y="3314700"/>
              <a:ext cx="989013" cy="1036638"/>
            </a:xfrm>
            <a:custGeom>
              <a:avLst/>
              <a:gdLst>
                <a:gd name="T0" fmla="*/ 28 w 623"/>
                <a:gd name="T1" fmla="*/ 0 h 653"/>
                <a:gd name="T2" fmla="*/ 0 w 623"/>
                <a:gd name="T3" fmla="*/ 57 h 653"/>
                <a:gd name="T4" fmla="*/ 85 w 623"/>
                <a:gd name="T5" fmla="*/ 86 h 653"/>
                <a:gd name="T6" fmla="*/ 56 w 623"/>
                <a:gd name="T7" fmla="*/ 171 h 653"/>
                <a:gd name="T8" fmla="*/ 113 w 623"/>
                <a:gd name="T9" fmla="*/ 312 h 653"/>
                <a:gd name="T10" fmla="*/ 198 w 623"/>
                <a:gd name="T11" fmla="*/ 341 h 653"/>
                <a:gd name="T12" fmla="*/ 226 w 623"/>
                <a:gd name="T13" fmla="*/ 482 h 653"/>
                <a:gd name="T14" fmla="*/ 198 w 623"/>
                <a:gd name="T15" fmla="*/ 511 h 653"/>
                <a:gd name="T16" fmla="*/ 198 w 623"/>
                <a:gd name="T17" fmla="*/ 539 h 653"/>
                <a:gd name="T18" fmla="*/ 255 w 623"/>
                <a:gd name="T19" fmla="*/ 567 h 653"/>
                <a:gd name="T20" fmla="*/ 283 w 623"/>
                <a:gd name="T21" fmla="*/ 511 h 653"/>
                <a:gd name="T22" fmla="*/ 311 w 623"/>
                <a:gd name="T23" fmla="*/ 511 h 653"/>
                <a:gd name="T24" fmla="*/ 340 w 623"/>
                <a:gd name="T25" fmla="*/ 567 h 653"/>
                <a:gd name="T26" fmla="*/ 368 w 623"/>
                <a:gd name="T27" fmla="*/ 539 h 653"/>
                <a:gd name="T28" fmla="*/ 453 w 623"/>
                <a:gd name="T29" fmla="*/ 596 h 653"/>
                <a:gd name="T30" fmla="*/ 567 w 623"/>
                <a:gd name="T31" fmla="*/ 653 h 653"/>
                <a:gd name="T32" fmla="*/ 623 w 623"/>
                <a:gd name="T33" fmla="*/ 653 h 653"/>
                <a:gd name="T34" fmla="*/ 567 w 623"/>
                <a:gd name="T35" fmla="*/ 596 h 653"/>
                <a:gd name="T36" fmla="*/ 595 w 623"/>
                <a:gd name="T37" fmla="*/ 539 h 653"/>
                <a:gd name="T38" fmla="*/ 538 w 623"/>
                <a:gd name="T39" fmla="*/ 511 h 653"/>
                <a:gd name="T40" fmla="*/ 510 w 623"/>
                <a:gd name="T41" fmla="*/ 511 h 653"/>
                <a:gd name="T42" fmla="*/ 510 w 623"/>
                <a:gd name="T43" fmla="*/ 482 h 653"/>
                <a:gd name="T44" fmla="*/ 453 w 623"/>
                <a:gd name="T45" fmla="*/ 454 h 653"/>
                <a:gd name="T46" fmla="*/ 453 w 623"/>
                <a:gd name="T47" fmla="*/ 426 h 653"/>
                <a:gd name="T48" fmla="*/ 481 w 623"/>
                <a:gd name="T49" fmla="*/ 397 h 653"/>
                <a:gd name="T50" fmla="*/ 453 w 623"/>
                <a:gd name="T51" fmla="*/ 397 h 653"/>
                <a:gd name="T52" fmla="*/ 425 w 623"/>
                <a:gd name="T53" fmla="*/ 369 h 653"/>
                <a:gd name="T54" fmla="*/ 510 w 623"/>
                <a:gd name="T55" fmla="*/ 312 h 653"/>
                <a:gd name="T56" fmla="*/ 538 w 623"/>
                <a:gd name="T57" fmla="*/ 284 h 653"/>
                <a:gd name="T58" fmla="*/ 510 w 623"/>
                <a:gd name="T59" fmla="*/ 256 h 653"/>
                <a:gd name="T60" fmla="*/ 425 w 623"/>
                <a:gd name="T61" fmla="*/ 284 h 653"/>
                <a:gd name="T62" fmla="*/ 340 w 623"/>
                <a:gd name="T63" fmla="*/ 256 h 653"/>
                <a:gd name="T64" fmla="*/ 368 w 623"/>
                <a:gd name="T65" fmla="*/ 171 h 653"/>
                <a:gd name="T66" fmla="*/ 340 w 623"/>
                <a:gd name="T67" fmla="*/ 86 h 653"/>
                <a:gd name="T68" fmla="*/ 255 w 623"/>
                <a:gd name="T69" fmla="*/ 86 h 653"/>
                <a:gd name="T70" fmla="*/ 198 w 623"/>
                <a:gd name="T71" fmla="*/ 57 h 653"/>
                <a:gd name="T72" fmla="*/ 113 w 623"/>
                <a:gd name="T73" fmla="*/ 57 h 653"/>
                <a:gd name="T74" fmla="*/ 28 w 623"/>
                <a:gd name="T75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3" h="653">
                  <a:moveTo>
                    <a:pt x="28" y="0"/>
                  </a:moveTo>
                  <a:lnTo>
                    <a:pt x="0" y="57"/>
                  </a:lnTo>
                  <a:lnTo>
                    <a:pt x="85" y="86"/>
                  </a:lnTo>
                  <a:lnTo>
                    <a:pt x="56" y="171"/>
                  </a:lnTo>
                  <a:lnTo>
                    <a:pt x="113" y="312"/>
                  </a:lnTo>
                  <a:lnTo>
                    <a:pt x="198" y="341"/>
                  </a:lnTo>
                  <a:lnTo>
                    <a:pt x="226" y="482"/>
                  </a:lnTo>
                  <a:lnTo>
                    <a:pt x="198" y="511"/>
                  </a:lnTo>
                  <a:lnTo>
                    <a:pt x="198" y="539"/>
                  </a:lnTo>
                  <a:lnTo>
                    <a:pt x="255" y="567"/>
                  </a:lnTo>
                  <a:lnTo>
                    <a:pt x="283" y="511"/>
                  </a:lnTo>
                  <a:lnTo>
                    <a:pt x="311" y="511"/>
                  </a:lnTo>
                  <a:lnTo>
                    <a:pt x="340" y="567"/>
                  </a:lnTo>
                  <a:lnTo>
                    <a:pt x="368" y="539"/>
                  </a:lnTo>
                  <a:lnTo>
                    <a:pt x="453" y="596"/>
                  </a:lnTo>
                  <a:lnTo>
                    <a:pt x="567" y="653"/>
                  </a:lnTo>
                  <a:lnTo>
                    <a:pt x="623" y="653"/>
                  </a:lnTo>
                  <a:lnTo>
                    <a:pt x="567" y="596"/>
                  </a:lnTo>
                  <a:lnTo>
                    <a:pt x="595" y="539"/>
                  </a:lnTo>
                  <a:lnTo>
                    <a:pt x="538" y="511"/>
                  </a:lnTo>
                  <a:lnTo>
                    <a:pt x="510" y="511"/>
                  </a:lnTo>
                  <a:lnTo>
                    <a:pt x="510" y="482"/>
                  </a:lnTo>
                  <a:lnTo>
                    <a:pt x="453" y="454"/>
                  </a:lnTo>
                  <a:lnTo>
                    <a:pt x="453" y="426"/>
                  </a:lnTo>
                  <a:lnTo>
                    <a:pt x="481" y="397"/>
                  </a:lnTo>
                  <a:lnTo>
                    <a:pt x="453" y="397"/>
                  </a:lnTo>
                  <a:lnTo>
                    <a:pt x="425" y="369"/>
                  </a:lnTo>
                  <a:lnTo>
                    <a:pt x="510" y="312"/>
                  </a:lnTo>
                  <a:lnTo>
                    <a:pt x="538" y="284"/>
                  </a:lnTo>
                  <a:lnTo>
                    <a:pt x="510" y="256"/>
                  </a:lnTo>
                  <a:lnTo>
                    <a:pt x="425" y="284"/>
                  </a:lnTo>
                  <a:lnTo>
                    <a:pt x="340" y="256"/>
                  </a:lnTo>
                  <a:lnTo>
                    <a:pt x="368" y="171"/>
                  </a:lnTo>
                  <a:lnTo>
                    <a:pt x="340" y="86"/>
                  </a:lnTo>
                  <a:lnTo>
                    <a:pt x="255" y="86"/>
                  </a:lnTo>
                  <a:lnTo>
                    <a:pt x="198" y="57"/>
                  </a:lnTo>
                  <a:lnTo>
                    <a:pt x="113" y="57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44" name="Freeform 750"/>
            <p:cNvSpPr>
              <a:spLocks/>
            </p:cNvSpPr>
            <p:nvPr/>
          </p:nvSpPr>
          <p:spPr bwMode="auto">
            <a:xfrm>
              <a:off x="10226675" y="3000375"/>
              <a:ext cx="1530350" cy="1260475"/>
            </a:xfrm>
            <a:custGeom>
              <a:avLst/>
              <a:gdLst>
                <a:gd name="T0" fmla="*/ 139 w 964"/>
                <a:gd name="T1" fmla="*/ 597 h 794"/>
                <a:gd name="T2" fmla="*/ 397 w 964"/>
                <a:gd name="T3" fmla="*/ 624 h 794"/>
                <a:gd name="T4" fmla="*/ 453 w 964"/>
                <a:gd name="T5" fmla="*/ 680 h 794"/>
                <a:gd name="T6" fmla="*/ 397 w 964"/>
                <a:gd name="T7" fmla="*/ 709 h 794"/>
                <a:gd name="T8" fmla="*/ 453 w 964"/>
                <a:gd name="T9" fmla="*/ 765 h 794"/>
                <a:gd name="T10" fmla="*/ 595 w 964"/>
                <a:gd name="T11" fmla="*/ 737 h 794"/>
                <a:gd name="T12" fmla="*/ 623 w 964"/>
                <a:gd name="T13" fmla="*/ 794 h 794"/>
                <a:gd name="T14" fmla="*/ 652 w 964"/>
                <a:gd name="T15" fmla="*/ 737 h 794"/>
                <a:gd name="T16" fmla="*/ 680 w 964"/>
                <a:gd name="T17" fmla="*/ 737 h 794"/>
                <a:gd name="T18" fmla="*/ 595 w 964"/>
                <a:gd name="T19" fmla="*/ 595 h 794"/>
                <a:gd name="T20" fmla="*/ 652 w 964"/>
                <a:gd name="T21" fmla="*/ 567 h 794"/>
                <a:gd name="T22" fmla="*/ 680 w 964"/>
                <a:gd name="T23" fmla="*/ 595 h 794"/>
                <a:gd name="T24" fmla="*/ 737 w 964"/>
                <a:gd name="T25" fmla="*/ 510 h 794"/>
                <a:gd name="T26" fmla="*/ 822 w 964"/>
                <a:gd name="T27" fmla="*/ 510 h 794"/>
                <a:gd name="T28" fmla="*/ 907 w 964"/>
                <a:gd name="T29" fmla="*/ 454 h 794"/>
                <a:gd name="T30" fmla="*/ 935 w 964"/>
                <a:gd name="T31" fmla="*/ 510 h 794"/>
                <a:gd name="T32" fmla="*/ 964 w 964"/>
                <a:gd name="T33" fmla="*/ 454 h 794"/>
                <a:gd name="T34" fmla="*/ 907 w 964"/>
                <a:gd name="T35" fmla="*/ 397 h 794"/>
                <a:gd name="T36" fmla="*/ 850 w 964"/>
                <a:gd name="T37" fmla="*/ 227 h 794"/>
                <a:gd name="T38" fmla="*/ 879 w 964"/>
                <a:gd name="T39" fmla="*/ 198 h 794"/>
                <a:gd name="T40" fmla="*/ 822 w 964"/>
                <a:gd name="T41" fmla="*/ 170 h 794"/>
                <a:gd name="T42" fmla="*/ 708 w 964"/>
                <a:gd name="T43" fmla="*/ 227 h 794"/>
                <a:gd name="T44" fmla="*/ 652 w 964"/>
                <a:gd name="T45" fmla="*/ 198 h 794"/>
                <a:gd name="T46" fmla="*/ 652 w 964"/>
                <a:gd name="T47" fmla="*/ 113 h 794"/>
                <a:gd name="T48" fmla="*/ 708 w 964"/>
                <a:gd name="T49" fmla="*/ 85 h 794"/>
                <a:gd name="T50" fmla="*/ 680 w 964"/>
                <a:gd name="T51" fmla="*/ 28 h 794"/>
                <a:gd name="T52" fmla="*/ 595 w 964"/>
                <a:gd name="T53" fmla="*/ 85 h 794"/>
                <a:gd name="T54" fmla="*/ 510 w 964"/>
                <a:gd name="T55" fmla="*/ 85 h 794"/>
                <a:gd name="T56" fmla="*/ 425 w 964"/>
                <a:gd name="T57" fmla="*/ 113 h 794"/>
                <a:gd name="T58" fmla="*/ 340 w 964"/>
                <a:gd name="T59" fmla="*/ 113 h 794"/>
                <a:gd name="T60" fmla="*/ 283 w 964"/>
                <a:gd name="T61" fmla="*/ 28 h 794"/>
                <a:gd name="T62" fmla="*/ 227 w 964"/>
                <a:gd name="T63" fmla="*/ 0 h 794"/>
                <a:gd name="T64" fmla="*/ 170 w 964"/>
                <a:gd name="T65" fmla="*/ 57 h 794"/>
                <a:gd name="T66" fmla="*/ 113 w 964"/>
                <a:gd name="T67" fmla="*/ 28 h 794"/>
                <a:gd name="T68" fmla="*/ 113 w 964"/>
                <a:gd name="T69" fmla="*/ 113 h 794"/>
                <a:gd name="T70" fmla="*/ 198 w 964"/>
                <a:gd name="T71" fmla="*/ 170 h 794"/>
                <a:gd name="T72" fmla="*/ 141 w 964"/>
                <a:gd name="T73" fmla="*/ 255 h 794"/>
                <a:gd name="T74" fmla="*/ 141 w 964"/>
                <a:gd name="T75" fmla="*/ 312 h 794"/>
                <a:gd name="T76" fmla="*/ 28 w 964"/>
                <a:gd name="T77" fmla="*/ 369 h 794"/>
                <a:gd name="T78" fmla="*/ 0 w 964"/>
                <a:gd name="T79" fmla="*/ 454 h 794"/>
                <a:gd name="T80" fmla="*/ 85 w 964"/>
                <a:gd name="T81" fmla="*/ 482 h 794"/>
                <a:gd name="T82" fmla="*/ 170 w 964"/>
                <a:gd name="T83" fmla="*/ 454 h 794"/>
                <a:gd name="T84" fmla="*/ 198 w 964"/>
                <a:gd name="T85" fmla="*/ 482 h 794"/>
                <a:gd name="T86" fmla="*/ 170 w 964"/>
                <a:gd name="T87" fmla="*/ 510 h 794"/>
                <a:gd name="T88" fmla="*/ 85 w 964"/>
                <a:gd name="T89" fmla="*/ 567 h 794"/>
                <a:gd name="T90" fmla="*/ 113 w 964"/>
                <a:gd name="T91" fmla="*/ 595 h 794"/>
                <a:gd name="T92" fmla="*/ 139 w 964"/>
                <a:gd name="T93" fmla="*/ 59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4" h="794">
                  <a:moveTo>
                    <a:pt x="139" y="597"/>
                  </a:moveTo>
                  <a:lnTo>
                    <a:pt x="397" y="624"/>
                  </a:lnTo>
                  <a:lnTo>
                    <a:pt x="453" y="680"/>
                  </a:lnTo>
                  <a:lnTo>
                    <a:pt x="397" y="709"/>
                  </a:lnTo>
                  <a:lnTo>
                    <a:pt x="453" y="765"/>
                  </a:lnTo>
                  <a:lnTo>
                    <a:pt x="595" y="737"/>
                  </a:lnTo>
                  <a:lnTo>
                    <a:pt x="623" y="794"/>
                  </a:lnTo>
                  <a:lnTo>
                    <a:pt x="652" y="737"/>
                  </a:lnTo>
                  <a:lnTo>
                    <a:pt x="680" y="737"/>
                  </a:lnTo>
                  <a:lnTo>
                    <a:pt x="595" y="595"/>
                  </a:lnTo>
                  <a:lnTo>
                    <a:pt x="652" y="567"/>
                  </a:lnTo>
                  <a:lnTo>
                    <a:pt x="680" y="595"/>
                  </a:lnTo>
                  <a:lnTo>
                    <a:pt x="737" y="510"/>
                  </a:lnTo>
                  <a:lnTo>
                    <a:pt x="822" y="510"/>
                  </a:lnTo>
                  <a:lnTo>
                    <a:pt x="907" y="454"/>
                  </a:lnTo>
                  <a:lnTo>
                    <a:pt x="935" y="510"/>
                  </a:lnTo>
                  <a:lnTo>
                    <a:pt x="964" y="454"/>
                  </a:lnTo>
                  <a:lnTo>
                    <a:pt x="907" y="397"/>
                  </a:lnTo>
                  <a:lnTo>
                    <a:pt x="850" y="227"/>
                  </a:lnTo>
                  <a:lnTo>
                    <a:pt x="879" y="198"/>
                  </a:lnTo>
                  <a:lnTo>
                    <a:pt x="822" y="170"/>
                  </a:lnTo>
                  <a:lnTo>
                    <a:pt x="708" y="227"/>
                  </a:lnTo>
                  <a:lnTo>
                    <a:pt x="652" y="198"/>
                  </a:lnTo>
                  <a:lnTo>
                    <a:pt x="652" y="113"/>
                  </a:lnTo>
                  <a:lnTo>
                    <a:pt x="708" y="85"/>
                  </a:lnTo>
                  <a:lnTo>
                    <a:pt x="680" y="28"/>
                  </a:lnTo>
                  <a:lnTo>
                    <a:pt x="595" y="85"/>
                  </a:lnTo>
                  <a:lnTo>
                    <a:pt x="510" y="85"/>
                  </a:lnTo>
                  <a:lnTo>
                    <a:pt x="425" y="113"/>
                  </a:lnTo>
                  <a:lnTo>
                    <a:pt x="340" y="113"/>
                  </a:lnTo>
                  <a:lnTo>
                    <a:pt x="283" y="28"/>
                  </a:lnTo>
                  <a:lnTo>
                    <a:pt x="227" y="0"/>
                  </a:lnTo>
                  <a:lnTo>
                    <a:pt x="170" y="57"/>
                  </a:lnTo>
                  <a:lnTo>
                    <a:pt x="113" y="28"/>
                  </a:lnTo>
                  <a:lnTo>
                    <a:pt x="113" y="113"/>
                  </a:lnTo>
                  <a:lnTo>
                    <a:pt x="198" y="170"/>
                  </a:lnTo>
                  <a:lnTo>
                    <a:pt x="141" y="255"/>
                  </a:lnTo>
                  <a:lnTo>
                    <a:pt x="141" y="312"/>
                  </a:lnTo>
                  <a:lnTo>
                    <a:pt x="28" y="369"/>
                  </a:lnTo>
                  <a:lnTo>
                    <a:pt x="0" y="454"/>
                  </a:lnTo>
                  <a:lnTo>
                    <a:pt x="85" y="482"/>
                  </a:lnTo>
                  <a:lnTo>
                    <a:pt x="170" y="454"/>
                  </a:lnTo>
                  <a:lnTo>
                    <a:pt x="198" y="482"/>
                  </a:lnTo>
                  <a:lnTo>
                    <a:pt x="170" y="510"/>
                  </a:lnTo>
                  <a:lnTo>
                    <a:pt x="85" y="567"/>
                  </a:lnTo>
                  <a:lnTo>
                    <a:pt x="113" y="595"/>
                  </a:lnTo>
                  <a:lnTo>
                    <a:pt x="139" y="597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45" name="Freeform 751"/>
            <p:cNvSpPr>
              <a:spLocks/>
            </p:cNvSpPr>
            <p:nvPr/>
          </p:nvSpPr>
          <p:spPr bwMode="auto">
            <a:xfrm>
              <a:off x="10406063" y="3944938"/>
              <a:ext cx="809625" cy="495300"/>
            </a:xfrm>
            <a:custGeom>
              <a:avLst/>
              <a:gdLst>
                <a:gd name="T0" fmla="*/ 482 w 510"/>
                <a:gd name="T1" fmla="*/ 142 h 312"/>
                <a:gd name="T2" fmla="*/ 340 w 510"/>
                <a:gd name="T3" fmla="*/ 170 h 312"/>
                <a:gd name="T4" fmla="*/ 284 w 510"/>
                <a:gd name="T5" fmla="*/ 114 h 312"/>
                <a:gd name="T6" fmla="*/ 340 w 510"/>
                <a:gd name="T7" fmla="*/ 85 h 312"/>
                <a:gd name="T8" fmla="*/ 284 w 510"/>
                <a:gd name="T9" fmla="*/ 29 h 312"/>
                <a:gd name="T10" fmla="*/ 28 w 510"/>
                <a:gd name="T11" fmla="*/ 0 h 312"/>
                <a:gd name="T12" fmla="*/ 0 w 510"/>
                <a:gd name="T13" fmla="*/ 29 h 312"/>
                <a:gd name="T14" fmla="*/ 0 w 510"/>
                <a:gd name="T15" fmla="*/ 57 h 312"/>
                <a:gd name="T16" fmla="*/ 57 w 510"/>
                <a:gd name="T17" fmla="*/ 85 h 312"/>
                <a:gd name="T18" fmla="*/ 57 w 510"/>
                <a:gd name="T19" fmla="*/ 114 h 312"/>
                <a:gd name="T20" fmla="*/ 85 w 510"/>
                <a:gd name="T21" fmla="*/ 114 h 312"/>
                <a:gd name="T22" fmla="*/ 142 w 510"/>
                <a:gd name="T23" fmla="*/ 142 h 312"/>
                <a:gd name="T24" fmla="*/ 114 w 510"/>
                <a:gd name="T25" fmla="*/ 199 h 312"/>
                <a:gd name="T26" fmla="*/ 170 w 510"/>
                <a:gd name="T27" fmla="*/ 256 h 312"/>
                <a:gd name="T28" fmla="*/ 199 w 510"/>
                <a:gd name="T29" fmla="*/ 312 h 312"/>
                <a:gd name="T30" fmla="*/ 227 w 510"/>
                <a:gd name="T31" fmla="*/ 312 h 312"/>
                <a:gd name="T32" fmla="*/ 255 w 510"/>
                <a:gd name="T33" fmla="*/ 284 h 312"/>
                <a:gd name="T34" fmla="*/ 312 w 510"/>
                <a:gd name="T35" fmla="*/ 284 h 312"/>
                <a:gd name="T36" fmla="*/ 340 w 510"/>
                <a:gd name="T37" fmla="*/ 256 h 312"/>
                <a:gd name="T38" fmla="*/ 482 w 510"/>
                <a:gd name="T39" fmla="*/ 284 h 312"/>
                <a:gd name="T40" fmla="*/ 510 w 510"/>
                <a:gd name="T41" fmla="*/ 199 h 312"/>
                <a:gd name="T42" fmla="*/ 482 w 510"/>
                <a:gd name="T43" fmla="*/ 14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0" h="312">
                  <a:moveTo>
                    <a:pt x="482" y="142"/>
                  </a:moveTo>
                  <a:lnTo>
                    <a:pt x="340" y="170"/>
                  </a:lnTo>
                  <a:lnTo>
                    <a:pt x="284" y="114"/>
                  </a:lnTo>
                  <a:lnTo>
                    <a:pt x="340" y="85"/>
                  </a:lnTo>
                  <a:lnTo>
                    <a:pt x="284" y="29"/>
                  </a:lnTo>
                  <a:lnTo>
                    <a:pt x="28" y="0"/>
                  </a:lnTo>
                  <a:lnTo>
                    <a:pt x="0" y="29"/>
                  </a:lnTo>
                  <a:lnTo>
                    <a:pt x="0" y="57"/>
                  </a:lnTo>
                  <a:lnTo>
                    <a:pt x="57" y="85"/>
                  </a:lnTo>
                  <a:lnTo>
                    <a:pt x="57" y="114"/>
                  </a:lnTo>
                  <a:lnTo>
                    <a:pt x="85" y="114"/>
                  </a:lnTo>
                  <a:lnTo>
                    <a:pt x="142" y="142"/>
                  </a:lnTo>
                  <a:lnTo>
                    <a:pt x="114" y="199"/>
                  </a:lnTo>
                  <a:lnTo>
                    <a:pt x="170" y="256"/>
                  </a:lnTo>
                  <a:lnTo>
                    <a:pt x="199" y="312"/>
                  </a:lnTo>
                  <a:lnTo>
                    <a:pt x="227" y="312"/>
                  </a:lnTo>
                  <a:lnTo>
                    <a:pt x="255" y="284"/>
                  </a:lnTo>
                  <a:lnTo>
                    <a:pt x="312" y="284"/>
                  </a:lnTo>
                  <a:lnTo>
                    <a:pt x="340" y="256"/>
                  </a:lnTo>
                  <a:lnTo>
                    <a:pt x="482" y="284"/>
                  </a:lnTo>
                  <a:lnTo>
                    <a:pt x="510" y="199"/>
                  </a:lnTo>
                  <a:lnTo>
                    <a:pt x="482" y="142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46" name="Freeform 752"/>
            <p:cNvSpPr>
              <a:spLocks/>
            </p:cNvSpPr>
            <p:nvPr/>
          </p:nvSpPr>
          <p:spPr bwMode="auto">
            <a:xfrm>
              <a:off x="10001250" y="4260850"/>
              <a:ext cx="674688" cy="584200"/>
            </a:xfrm>
            <a:custGeom>
              <a:avLst/>
              <a:gdLst>
                <a:gd name="T0" fmla="*/ 369 w 425"/>
                <a:gd name="T1" fmla="*/ 57 h 368"/>
                <a:gd name="T2" fmla="*/ 340 w 425"/>
                <a:gd name="T3" fmla="*/ 142 h 368"/>
                <a:gd name="T4" fmla="*/ 397 w 425"/>
                <a:gd name="T5" fmla="*/ 198 h 368"/>
                <a:gd name="T6" fmla="*/ 425 w 425"/>
                <a:gd name="T7" fmla="*/ 312 h 368"/>
                <a:gd name="T8" fmla="*/ 369 w 425"/>
                <a:gd name="T9" fmla="*/ 368 h 368"/>
                <a:gd name="T10" fmla="*/ 312 w 425"/>
                <a:gd name="T11" fmla="*/ 340 h 368"/>
                <a:gd name="T12" fmla="*/ 198 w 425"/>
                <a:gd name="T13" fmla="*/ 340 h 368"/>
                <a:gd name="T14" fmla="*/ 198 w 425"/>
                <a:gd name="T15" fmla="*/ 255 h 368"/>
                <a:gd name="T16" fmla="*/ 85 w 425"/>
                <a:gd name="T17" fmla="*/ 255 h 368"/>
                <a:gd name="T18" fmla="*/ 0 w 425"/>
                <a:gd name="T19" fmla="*/ 198 h 368"/>
                <a:gd name="T20" fmla="*/ 0 w 425"/>
                <a:gd name="T21" fmla="*/ 170 h 368"/>
                <a:gd name="T22" fmla="*/ 57 w 425"/>
                <a:gd name="T23" fmla="*/ 170 h 368"/>
                <a:gd name="T24" fmla="*/ 28 w 425"/>
                <a:gd name="T25" fmla="*/ 113 h 368"/>
                <a:gd name="T26" fmla="*/ 57 w 425"/>
                <a:gd name="T27" fmla="*/ 85 h 368"/>
                <a:gd name="T28" fmla="*/ 142 w 425"/>
                <a:gd name="T29" fmla="*/ 113 h 368"/>
                <a:gd name="T30" fmla="*/ 142 w 425"/>
                <a:gd name="T31" fmla="*/ 57 h 368"/>
                <a:gd name="T32" fmla="*/ 170 w 425"/>
                <a:gd name="T33" fmla="*/ 57 h 368"/>
                <a:gd name="T34" fmla="*/ 198 w 425"/>
                <a:gd name="T35" fmla="*/ 0 h 368"/>
                <a:gd name="T36" fmla="*/ 227 w 425"/>
                <a:gd name="T37" fmla="*/ 28 h 368"/>
                <a:gd name="T38" fmla="*/ 255 w 425"/>
                <a:gd name="T39" fmla="*/ 0 h 368"/>
                <a:gd name="T40" fmla="*/ 369 w 425"/>
                <a:gd name="T41" fmla="*/ 57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5" h="368">
                  <a:moveTo>
                    <a:pt x="369" y="57"/>
                  </a:moveTo>
                  <a:lnTo>
                    <a:pt x="340" y="142"/>
                  </a:lnTo>
                  <a:lnTo>
                    <a:pt x="397" y="198"/>
                  </a:lnTo>
                  <a:lnTo>
                    <a:pt x="425" y="312"/>
                  </a:lnTo>
                  <a:lnTo>
                    <a:pt x="369" y="368"/>
                  </a:lnTo>
                  <a:lnTo>
                    <a:pt x="312" y="340"/>
                  </a:lnTo>
                  <a:lnTo>
                    <a:pt x="198" y="340"/>
                  </a:lnTo>
                  <a:lnTo>
                    <a:pt x="198" y="255"/>
                  </a:lnTo>
                  <a:lnTo>
                    <a:pt x="85" y="255"/>
                  </a:lnTo>
                  <a:lnTo>
                    <a:pt x="0" y="198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28" y="113"/>
                  </a:lnTo>
                  <a:lnTo>
                    <a:pt x="57" y="85"/>
                  </a:lnTo>
                  <a:lnTo>
                    <a:pt x="142" y="113"/>
                  </a:lnTo>
                  <a:lnTo>
                    <a:pt x="142" y="57"/>
                  </a:lnTo>
                  <a:lnTo>
                    <a:pt x="170" y="57"/>
                  </a:lnTo>
                  <a:lnTo>
                    <a:pt x="198" y="0"/>
                  </a:lnTo>
                  <a:lnTo>
                    <a:pt x="227" y="28"/>
                  </a:lnTo>
                  <a:lnTo>
                    <a:pt x="255" y="0"/>
                  </a:lnTo>
                  <a:lnTo>
                    <a:pt x="369" y="57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47" name="Freeform 754"/>
            <p:cNvSpPr>
              <a:spLocks/>
            </p:cNvSpPr>
            <p:nvPr/>
          </p:nvSpPr>
          <p:spPr bwMode="auto">
            <a:xfrm>
              <a:off x="10541000" y="4351338"/>
              <a:ext cx="630238" cy="628650"/>
            </a:xfrm>
            <a:custGeom>
              <a:avLst/>
              <a:gdLst>
                <a:gd name="T0" fmla="*/ 397 w 397"/>
                <a:gd name="T1" fmla="*/ 28 h 396"/>
                <a:gd name="T2" fmla="*/ 227 w 397"/>
                <a:gd name="T3" fmla="*/ 311 h 396"/>
                <a:gd name="T4" fmla="*/ 227 w 397"/>
                <a:gd name="T5" fmla="*/ 396 h 396"/>
                <a:gd name="T6" fmla="*/ 170 w 397"/>
                <a:gd name="T7" fmla="*/ 396 h 396"/>
                <a:gd name="T8" fmla="*/ 142 w 397"/>
                <a:gd name="T9" fmla="*/ 340 h 396"/>
                <a:gd name="T10" fmla="*/ 142 w 397"/>
                <a:gd name="T11" fmla="*/ 283 h 396"/>
                <a:gd name="T12" fmla="*/ 85 w 397"/>
                <a:gd name="T13" fmla="*/ 255 h 396"/>
                <a:gd name="T14" fmla="*/ 57 w 397"/>
                <a:gd name="T15" fmla="*/ 141 h 396"/>
                <a:gd name="T16" fmla="*/ 0 w 397"/>
                <a:gd name="T17" fmla="*/ 85 h 396"/>
                <a:gd name="T18" fmla="*/ 29 w 397"/>
                <a:gd name="T19" fmla="*/ 0 h 396"/>
                <a:gd name="T20" fmla="*/ 85 w 397"/>
                <a:gd name="T21" fmla="*/ 0 h 396"/>
                <a:gd name="T22" fmla="*/ 114 w 397"/>
                <a:gd name="T23" fmla="*/ 56 h 396"/>
                <a:gd name="T24" fmla="*/ 142 w 397"/>
                <a:gd name="T25" fmla="*/ 56 h 396"/>
                <a:gd name="T26" fmla="*/ 170 w 397"/>
                <a:gd name="T27" fmla="*/ 28 h 396"/>
                <a:gd name="T28" fmla="*/ 227 w 397"/>
                <a:gd name="T29" fmla="*/ 28 h 396"/>
                <a:gd name="T30" fmla="*/ 255 w 397"/>
                <a:gd name="T31" fmla="*/ 0 h 396"/>
                <a:gd name="T32" fmla="*/ 397 w 397"/>
                <a:gd name="T33" fmla="*/ 28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396">
                  <a:moveTo>
                    <a:pt x="397" y="28"/>
                  </a:moveTo>
                  <a:lnTo>
                    <a:pt x="227" y="311"/>
                  </a:lnTo>
                  <a:lnTo>
                    <a:pt x="227" y="396"/>
                  </a:lnTo>
                  <a:lnTo>
                    <a:pt x="170" y="396"/>
                  </a:lnTo>
                  <a:lnTo>
                    <a:pt x="142" y="340"/>
                  </a:lnTo>
                  <a:lnTo>
                    <a:pt x="142" y="283"/>
                  </a:lnTo>
                  <a:lnTo>
                    <a:pt x="85" y="255"/>
                  </a:lnTo>
                  <a:lnTo>
                    <a:pt x="57" y="141"/>
                  </a:lnTo>
                  <a:lnTo>
                    <a:pt x="0" y="85"/>
                  </a:lnTo>
                  <a:lnTo>
                    <a:pt x="29" y="0"/>
                  </a:lnTo>
                  <a:lnTo>
                    <a:pt x="85" y="0"/>
                  </a:lnTo>
                  <a:lnTo>
                    <a:pt x="114" y="56"/>
                  </a:lnTo>
                  <a:lnTo>
                    <a:pt x="142" y="56"/>
                  </a:lnTo>
                  <a:lnTo>
                    <a:pt x="170" y="28"/>
                  </a:lnTo>
                  <a:lnTo>
                    <a:pt x="227" y="28"/>
                  </a:lnTo>
                  <a:lnTo>
                    <a:pt x="255" y="0"/>
                  </a:lnTo>
                  <a:lnTo>
                    <a:pt x="397" y="28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48" name="Freeform 755"/>
            <p:cNvSpPr>
              <a:spLocks/>
            </p:cNvSpPr>
            <p:nvPr/>
          </p:nvSpPr>
          <p:spPr bwMode="auto">
            <a:xfrm>
              <a:off x="10136188" y="4756150"/>
              <a:ext cx="630237" cy="584200"/>
            </a:xfrm>
            <a:custGeom>
              <a:avLst/>
              <a:gdLst>
                <a:gd name="T0" fmla="*/ 397 w 397"/>
                <a:gd name="T1" fmla="*/ 85 h 368"/>
                <a:gd name="T2" fmla="*/ 369 w 397"/>
                <a:gd name="T3" fmla="*/ 170 h 368"/>
                <a:gd name="T4" fmla="*/ 284 w 397"/>
                <a:gd name="T5" fmla="*/ 283 h 368"/>
                <a:gd name="T6" fmla="*/ 255 w 397"/>
                <a:gd name="T7" fmla="*/ 283 h 368"/>
                <a:gd name="T8" fmla="*/ 255 w 397"/>
                <a:gd name="T9" fmla="*/ 368 h 368"/>
                <a:gd name="T10" fmla="*/ 170 w 397"/>
                <a:gd name="T11" fmla="*/ 311 h 368"/>
                <a:gd name="T12" fmla="*/ 113 w 397"/>
                <a:gd name="T13" fmla="*/ 311 h 368"/>
                <a:gd name="T14" fmla="*/ 57 w 397"/>
                <a:gd name="T15" fmla="*/ 255 h 368"/>
                <a:gd name="T16" fmla="*/ 0 w 397"/>
                <a:gd name="T17" fmla="*/ 226 h 368"/>
                <a:gd name="T18" fmla="*/ 28 w 397"/>
                <a:gd name="T19" fmla="*/ 113 h 368"/>
                <a:gd name="T20" fmla="*/ 113 w 397"/>
                <a:gd name="T21" fmla="*/ 28 h 368"/>
                <a:gd name="T22" fmla="*/ 227 w 397"/>
                <a:gd name="T23" fmla="*/ 28 h 368"/>
                <a:gd name="T24" fmla="*/ 284 w 397"/>
                <a:gd name="T25" fmla="*/ 56 h 368"/>
                <a:gd name="T26" fmla="*/ 340 w 397"/>
                <a:gd name="T27" fmla="*/ 0 h 368"/>
                <a:gd name="T28" fmla="*/ 397 w 397"/>
                <a:gd name="T29" fmla="*/ 28 h 368"/>
                <a:gd name="T30" fmla="*/ 397 w 397"/>
                <a:gd name="T31" fmla="*/ 8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368">
                  <a:moveTo>
                    <a:pt x="397" y="85"/>
                  </a:moveTo>
                  <a:lnTo>
                    <a:pt x="369" y="170"/>
                  </a:lnTo>
                  <a:lnTo>
                    <a:pt x="284" y="283"/>
                  </a:lnTo>
                  <a:lnTo>
                    <a:pt x="255" y="283"/>
                  </a:lnTo>
                  <a:lnTo>
                    <a:pt x="255" y="368"/>
                  </a:lnTo>
                  <a:lnTo>
                    <a:pt x="170" y="311"/>
                  </a:lnTo>
                  <a:lnTo>
                    <a:pt x="113" y="311"/>
                  </a:lnTo>
                  <a:lnTo>
                    <a:pt x="57" y="255"/>
                  </a:lnTo>
                  <a:lnTo>
                    <a:pt x="0" y="226"/>
                  </a:lnTo>
                  <a:lnTo>
                    <a:pt x="28" y="113"/>
                  </a:lnTo>
                  <a:lnTo>
                    <a:pt x="113" y="28"/>
                  </a:lnTo>
                  <a:lnTo>
                    <a:pt x="227" y="28"/>
                  </a:lnTo>
                  <a:lnTo>
                    <a:pt x="284" y="56"/>
                  </a:lnTo>
                  <a:lnTo>
                    <a:pt x="340" y="0"/>
                  </a:lnTo>
                  <a:lnTo>
                    <a:pt x="397" y="28"/>
                  </a:lnTo>
                  <a:lnTo>
                    <a:pt x="397" y="85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49" name="Freeform 756"/>
            <p:cNvSpPr>
              <a:spLocks/>
            </p:cNvSpPr>
            <p:nvPr/>
          </p:nvSpPr>
          <p:spPr bwMode="auto">
            <a:xfrm>
              <a:off x="10496550" y="4891088"/>
              <a:ext cx="449263" cy="765175"/>
            </a:xfrm>
            <a:custGeom>
              <a:avLst/>
              <a:gdLst>
                <a:gd name="T0" fmla="*/ 28 w 283"/>
                <a:gd name="T1" fmla="*/ 397 h 482"/>
                <a:gd name="T2" fmla="*/ 113 w 283"/>
                <a:gd name="T3" fmla="*/ 482 h 482"/>
                <a:gd name="T4" fmla="*/ 227 w 283"/>
                <a:gd name="T5" fmla="*/ 397 h 482"/>
                <a:gd name="T6" fmla="*/ 227 w 283"/>
                <a:gd name="T7" fmla="*/ 170 h 482"/>
                <a:gd name="T8" fmla="*/ 283 w 283"/>
                <a:gd name="T9" fmla="*/ 85 h 482"/>
                <a:gd name="T10" fmla="*/ 255 w 283"/>
                <a:gd name="T11" fmla="*/ 56 h 482"/>
                <a:gd name="T12" fmla="*/ 198 w 283"/>
                <a:gd name="T13" fmla="*/ 56 h 482"/>
                <a:gd name="T14" fmla="*/ 170 w 283"/>
                <a:gd name="T15" fmla="*/ 0 h 482"/>
                <a:gd name="T16" fmla="*/ 142 w 283"/>
                <a:gd name="T17" fmla="*/ 85 h 482"/>
                <a:gd name="T18" fmla="*/ 57 w 283"/>
                <a:gd name="T19" fmla="*/ 198 h 482"/>
                <a:gd name="T20" fmla="*/ 28 w 283"/>
                <a:gd name="T21" fmla="*/ 198 h 482"/>
                <a:gd name="T22" fmla="*/ 28 w 283"/>
                <a:gd name="T23" fmla="*/ 312 h 482"/>
                <a:gd name="T24" fmla="*/ 0 w 283"/>
                <a:gd name="T25" fmla="*/ 340 h 482"/>
                <a:gd name="T26" fmla="*/ 28 w 283"/>
                <a:gd name="T27" fmla="*/ 39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3" h="482">
                  <a:moveTo>
                    <a:pt x="28" y="397"/>
                  </a:moveTo>
                  <a:lnTo>
                    <a:pt x="113" y="482"/>
                  </a:lnTo>
                  <a:lnTo>
                    <a:pt x="227" y="397"/>
                  </a:lnTo>
                  <a:lnTo>
                    <a:pt x="227" y="170"/>
                  </a:lnTo>
                  <a:lnTo>
                    <a:pt x="283" y="85"/>
                  </a:lnTo>
                  <a:lnTo>
                    <a:pt x="255" y="56"/>
                  </a:lnTo>
                  <a:lnTo>
                    <a:pt x="198" y="56"/>
                  </a:lnTo>
                  <a:lnTo>
                    <a:pt x="170" y="0"/>
                  </a:lnTo>
                  <a:lnTo>
                    <a:pt x="142" y="85"/>
                  </a:lnTo>
                  <a:lnTo>
                    <a:pt x="57" y="198"/>
                  </a:lnTo>
                  <a:lnTo>
                    <a:pt x="28" y="198"/>
                  </a:lnTo>
                  <a:lnTo>
                    <a:pt x="28" y="312"/>
                  </a:lnTo>
                  <a:lnTo>
                    <a:pt x="0" y="340"/>
                  </a:lnTo>
                  <a:lnTo>
                    <a:pt x="28" y="397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50" name="Freeform 757"/>
            <p:cNvSpPr>
              <a:spLocks/>
            </p:cNvSpPr>
            <p:nvPr/>
          </p:nvSpPr>
          <p:spPr bwMode="auto">
            <a:xfrm>
              <a:off x="10587038" y="4710113"/>
              <a:ext cx="1035050" cy="1620837"/>
            </a:xfrm>
            <a:custGeom>
              <a:avLst/>
              <a:gdLst>
                <a:gd name="T0" fmla="*/ 226 w 652"/>
                <a:gd name="T1" fmla="*/ 199 h 1021"/>
                <a:gd name="T2" fmla="*/ 198 w 652"/>
                <a:gd name="T3" fmla="*/ 170 h 1021"/>
                <a:gd name="T4" fmla="*/ 226 w 652"/>
                <a:gd name="T5" fmla="*/ 170 h 1021"/>
                <a:gd name="T6" fmla="*/ 255 w 652"/>
                <a:gd name="T7" fmla="*/ 199 h 1021"/>
                <a:gd name="T8" fmla="*/ 283 w 652"/>
                <a:gd name="T9" fmla="*/ 170 h 1021"/>
                <a:gd name="T10" fmla="*/ 311 w 652"/>
                <a:gd name="T11" fmla="*/ 199 h 1021"/>
                <a:gd name="T12" fmla="*/ 368 w 652"/>
                <a:gd name="T13" fmla="*/ 199 h 1021"/>
                <a:gd name="T14" fmla="*/ 368 w 652"/>
                <a:gd name="T15" fmla="*/ 114 h 1021"/>
                <a:gd name="T16" fmla="*/ 425 w 652"/>
                <a:gd name="T17" fmla="*/ 114 h 1021"/>
                <a:gd name="T18" fmla="*/ 425 w 652"/>
                <a:gd name="T19" fmla="*/ 0 h 1021"/>
                <a:gd name="T20" fmla="*/ 510 w 652"/>
                <a:gd name="T21" fmla="*/ 29 h 1021"/>
                <a:gd name="T22" fmla="*/ 567 w 652"/>
                <a:gd name="T23" fmla="*/ 29 h 1021"/>
                <a:gd name="T24" fmla="*/ 623 w 652"/>
                <a:gd name="T25" fmla="*/ 85 h 1021"/>
                <a:gd name="T26" fmla="*/ 652 w 652"/>
                <a:gd name="T27" fmla="*/ 142 h 1021"/>
                <a:gd name="T28" fmla="*/ 623 w 652"/>
                <a:gd name="T29" fmla="*/ 539 h 1021"/>
                <a:gd name="T30" fmla="*/ 595 w 652"/>
                <a:gd name="T31" fmla="*/ 596 h 1021"/>
                <a:gd name="T32" fmla="*/ 595 w 652"/>
                <a:gd name="T33" fmla="*/ 907 h 1021"/>
                <a:gd name="T34" fmla="*/ 538 w 652"/>
                <a:gd name="T35" fmla="*/ 907 h 1021"/>
                <a:gd name="T36" fmla="*/ 510 w 652"/>
                <a:gd name="T37" fmla="*/ 851 h 1021"/>
                <a:gd name="T38" fmla="*/ 481 w 652"/>
                <a:gd name="T39" fmla="*/ 851 h 1021"/>
                <a:gd name="T40" fmla="*/ 481 w 652"/>
                <a:gd name="T41" fmla="*/ 737 h 1021"/>
                <a:gd name="T42" fmla="*/ 453 w 652"/>
                <a:gd name="T43" fmla="*/ 737 h 1021"/>
                <a:gd name="T44" fmla="*/ 425 w 652"/>
                <a:gd name="T45" fmla="*/ 652 h 1021"/>
                <a:gd name="T46" fmla="*/ 340 w 652"/>
                <a:gd name="T47" fmla="*/ 652 h 1021"/>
                <a:gd name="T48" fmla="*/ 283 w 652"/>
                <a:gd name="T49" fmla="*/ 737 h 1021"/>
                <a:gd name="T50" fmla="*/ 283 w 652"/>
                <a:gd name="T51" fmla="*/ 794 h 1021"/>
                <a:gd name="T52" fmla="*/ 170 w 652"/>
                <a:gd name="T53" fmla="*/ 1021 h 1021"/>
                <a:gd name="T54" fmla="*/ 0 w 652"/>
                <a:gd name="T55" fmla="*/ 766 h 1021"/>
                <a:gd name="T56" fmla="*/ 113 w 652"/>
                <a:gd name="T57" fmla="*/ 681 h 1021"/>
                <a:gd name="T58" fmla="*/ 85 w 652"/>
                <a:gd name="T59" fmla="*/ 652 h 1021"/>
                <a:gd name="T60" fmla="*/ 198 w 652"/>
                <a:gd name="T61" fmla="*/ 482 h 1021"/>
                <a:gd name="T62" fmla="*/ 170 w 652"/>
                <a:gd name="T63" fmla="*/ 284 h 1021"/>
                <a:gd name="T64" fmla="*/ 226 w 652"/>
                <a:gd name="T65" fmla="*/ 199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52" h="1021">
                  <a:moveTo>
                    <a:pt x="226" y="199"/>
                  </a:moveTo>
                  <a:lnTo>
                    <a:pt x="198" y="170"/>
                  </a:lnTo>
                  <a:lnTo>
                    <a:pt x="226" y="170"/>
                  </a:lnTo>
                  <a:lnTo>
                    <a:pt x="255" y="199"/>
                  </a:lnTo>
                  <a:lnTo>
                    <a:pt x="283" y="170"/>
                  </a:lnTo>
                  <a:lnTo>
                    <a:pt x="311" y="199"/>
                  </a:lnTo>
                  <a:lnTo>
                    <a:pt x="368" y="199"/>
                  </a:lnTo>
                  <a:lnTo>
                    <a:pt x="368" y="114"/>
                  </a:lnTo>
                  <a:lnTo>
                    <a:pt x="425" y="114"/>
                  </a:lnTo>
                  <a:lnTo>
                    <a:pt x="425" y="0"/>
                  </a:lnTo>
                  <a:lnTo>
                    <a:pt x="510" y="29"/>
                  </a:lnTo>
                  <a:lnTo>
                    <a:pt x="567" y="29"/>
                  </a:lnTo>
                  <a:lnTo>
                    <a:pt x="623" y="85"/>
                  </a:lnTo>
                  <a:lnTo>
                    <a:pt x="652" y="142"/>
                  </a:lnTo>
                  <a:lnTo>
                    <a:pt x="623" y="539"/>
                  </a:lnTo>
                  <a:lnTo>
                    <a:pt x="595" y="596"/>
                  </a:lnTo>
                  <a:lnTo>
                    <a:pt x="595" y="907"/>
                  </a:lnTo>
                  <a:lnTo>
                    <a:pt x="538" y="907"/>
                  </a:lnTo>
                  <a:lnTo>
                    <a:pt x="510" y="851"/>
                  </a:lnTo>
                  <a:lnTo>
                    <a:pt x="481" y="851"/>
                  </a:lnTo>
                  <a:lnTo>
                    <a:pt x="481" y="737"/>
                  </a:lnTo>
                  <a:lnTo>
                    <a:pt x="453" y="737"/>
                  </a:lnTo>
                  <a:lnTo>
                    <a:pt x="425" y="652"/>
                  </a:lnTo>
                  <a:lnTo>
                    <a:pt x="340" y="652"/>
                  </a:lnTo>
                  <a:lnTo>
                    <a:pt x="283" y="737"/>
                  </a:lnTo>
                  <a:lnTo>
                    <a:pt x="283" y="794"/>
                  </a:lnTo>
                  <a:lnTo>
                    <a:pt x="170" y="1021"/>
                  </a:lnTo>
                  <a:lnTo>
                    <a:pt x="0" y="766"/>
                  </a:lnTo>
                  <a:lnTo>
                    <a:pt x="113" y="681"/>
                  </a:lnTo>
                  <a:lnTo>
                    <a:pt x="85" y="652"/>
                  </a:lnTo>
                  <a:lnTo>
                    <a:pt x="198" y="482"/>
                  </a:lnTo>
                  <a:lnTo>
                    <a:pt x="170" y="284"/>
                  </a:lnTo>
                  <a:lnTo>
                    <a:pt x="226" y="199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51" name="Freeform 758"/>
            <p:cNvSpPr>
              <a:spLocks/>
            </p:cNvSpPr>
            <p:nvPr/>
          </p:nvSpPr>
          <p:spPr bwMode="auto">
            <a:xfrm>
              <a:off x="10901363" y="4170363"/>
              <a:ext cx="630237" cy="855662"/>
            </a:xfrm>
            <a:custGeom>
              <a:avLst/>
              <a:gdLst>
                <a:gd name="T0" fmla="*/ 255 w 397"/>
                <a:gd name="T1" fmla="*/ 0 h 539"/>
                <a:gd name="T2" fmla="*/ 227 w 397"/>
                <a:gd name="T3" fmla="*/ 0 h 539"/>
                <a:gd name="T4" fmla="*/ 198 w 397"/>
                <a:gd name="T5" fmla="*/ 57 h 539"/>
                <a:gd name="T6" fmla="*/ 170 w 397"/>
                <a:gd name="T7" fmla="*/ 142 h 539"/>
                <a:gd name="T8" fmla="*/ 0 w 397"/>
                <a:gd name="T9" fmla="*/ 425 h 539"/>
                <a:gd name="T10" fmla="*/ 0 w 397"/>
                <a:gd name="T11" fmla="*/ 510 h 539"/>
                <a:gd name="T12" fmla="*/ 28 w 397"/>
                <a:gd name="T13" fmla="*/ 510 h 539"/>
                <a:gd name="T14" fmla="*/ 57 w 397"/>
                <a:gd name="T15" fmla="*/ 539 h 539"/>
                <a:gd name="T16" fmla="*/ 85 w 397"/>
                <a:gd name="T17" fmla="*/ 510 h 539"/>
                <a:gd name="T18" fmla="*/ 113 w 397"/>
                <a:gd name="T19" fmla="*/ 539 h 539"/>
                <a:gd name="T20" fmla="*/ 170 w 397"/>
                <a:gd name="T21" fmla="*/ 539 h 539"/>
                <a:gd name="T22" fmla="*/ 170 w 397"/>
                <a:gd name="T23" fmla="*/ 454 h 539"/>
                <a:gd name="T24" fmla="*/ 227 w 397"/>
                <a:gd name="T25" fmla="*/ 454 h 539"/>
                <a:gd name="T26" fmla="*/ 227 w 397"/>
                <a:gd name="T27" fmla="*/ 340 h 539"/>
                <a:gd name="T28" fmla="*/ 312 w 397"/>
                <a:gd name="T29" fmla="*/ 369 h 539"/>
                <a:gd name="T30" fmla="*/ 369 w 397"/>
                <a:gd name="T31" fmla="*/ 369 h 539"/>
                <a:gd name="T32" fmla="*/ 397 w 397"/>
                <a:gd name="T33" fmla="*/ 312 h 539"/>
                <a:gd name="T34" fmla="*/ 340 w 397"/>
                <a:gd name="T35" fmla="*/ 284 h 539"/>
                <a:gd name="T36" fmla="*/ 340 w 397"/>
                <a:gd name="T37" fmla="*/ 227 h 539"/>
                <a:gd name="T38" fmla="*/ 397 w 397"/>
                <a:gd name="T39" fmla="*/ 227 h 539"/>
                <a:gd name="T40" fmla="*/ 255 w 397"/>
                <a:gd name="T41" fmla="*/ 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539">
                  <a:moveTo>
                    <a:pt x="255" y="0"/>
                  </a:moveTo>
                  <a:lnTo>
                    <a:pt x="227" y="0"/>
                  </a:lnTo>
                  <a:lnTo>
                    <a:pt x="198" y="57"/>
                  </a:lnTo>
                  <a:lnTo>
                    <a:pt x="170" y="142"/>
                  </a:lnTo>
                  <a:lnTo>
                    <a:pt x="0" y="425"/>
                  </a:lnTo>
                  <a:lnTo>
                    <a:pt x="0" y="510"/>
                  </a:lnTo>
                  <a:lnTo>
                    <a:pt x="28" y="510"/>
                  </a:lnTo>
                  <a:lnTo>
                    <a:pt x="57" y="539"/>
                  </a:lnTo>
                  <a:lnTo>
                    <a:pt x="85" y="510"/>
                  </a:lnTo>
                  <a:lnTo>
                    <a:pt x="113" y="539"/>
                  </a:lnTo>
                  <a:lnTo>
                    <a:pt x="170" y="539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312" y="369"/>
                  </a:lnTo>
                  <a:lnTo>
                    <a:pt x="369" y="369"/>
                  </a:lnTo>
                  <a:lnTo>
                    <a:pt x="397" y="312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255" y="0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52" name="Freeform 759"/>
            <p:cNvSpPr>
              <a:spLocks/>
            </p:cNvSpPr>
            <p:nvPr/>
          </p:nvSpPr>
          <p:spPr bwMode="auto">
            <a:xfrm>
              <a:off x="11441113" y="3990975"/>
              <a:ext cx="1081087" cy="1800225"/>
            </a:xfrm>
            <a:custGeom>
              <a:avLst/>
              <a:gdLst>
                <a:gd name="T0" fmla="*/ 57 w 681"/>
                <a:gd name="T1" fmla="*/ 340 h 1134"/>
                <a:gd name="T2" fmla="*/ 0 w 681"/>
                <a:gd name="T3" fmla="*/ 340 h 1134"/>
                <a:gd name="T4" fmla="*/ 0 w 681"/>
                <a:gd name="T5" fmla="*/ 397 h 1134"/>
                <a:gd name="T6" fmla="*/ 57 w 681"/>
                <a:gd name="T7" fmla="*/ 425 h 1134"/>
                <a:gd name="T8" fmla="*/ 29 w 681"/>
                <a:gd name="T9" fmla="*/ 482 h 1134"/>
                <a:gd name="T10" fmla="*/ 85 w 681"/>
                <a:gd name="T11" fmla="*/ 538 h 1134"/>
                <a:gd name="T12" fmla="*/ 114 w 681"/>
                <a:gd name="T13" fmla="*/ 595 h 1134"/>
                <a:gd name="T14" fmla="*/ 85 w 681"/>
                <a:gd name="T15" fmla="*/ 992 h 1134"/>
                <a:gd name="T16" fmla="*/ 142 w 681"/>
                <a:gd name="T17" fmla="*/ 1105 h 1134"/>
                <a:gd name="T18" fmla="*/ 227 w 681"/>
                <a:gd name="T19" fmla="*/ 1134 h 1134"/>
                <a:gd name="T20" fmla="*/ 284 w 681"/>
                <a:gd name="T21" fmla="*/ 1105 h 1134"/>
                <a:gd name="T22" fmla="*/ 369 w 681"/>
                <a:gd name="T23" fmla="*/ 1049 h 1134"/>
                <a:gd name="T24" fmla="*/ 425 w 681"/>
                <a:gd name="T25" fmla="*/ 907 h 1134"/>
                <a:gd name="T26" fmla="*/ 425 w 681"/>
                <a:gd name="T27" fmla="*/ 737 h 1134"/>
                <a:gd name="T28" fmla="*/ 482 w 681"/>
                <a:gd name="T29" fmla="*/ 680 h 1134"/>
                <a:gd name="T30" fmla="*/ 567 w 681"/>
                <a:gd name="T31" fmla="*/ 680 h 1134"/>
                <a:gd name="T32" fmla="*/ 652 w 681"/>
                <a:gd name="T33" fmla="*/ 595 h 1134"/>
                <a:gd name="T34" fmla="*/ 681 w 681"/>
                <a:gd name="T35" fmla="*/ 510 h 1134"/>
                <a:gd name="T36" fmla="*/ 652 w 681"/>
                <a:gd name="T37" fmla="*/ 425 h 1134"/>
                <a:gd name="T38" fmla="*/ 539 w 681"/>
                <a:gd name="T39" fmla="*/ 340 h 1134"/>
                <a:gd name="T40" fmla="*/ 482 w 681"/>
                <a:gd name="T41" fmla="*/ 255 h 1134"/>
                <a:gd name="T42" fmla="*/ 539 w 681"/>
                <a:gd name="T43" fmla="*/ 141 h 1134"/>
                <a:gd name="T44" fmla="*/ 510 w 681"/>
                <a:gd name="T45" fmla="*/ 56 h 1134"/>
                <a:gd name="T46" fmla="*/ 425 w 681"/>
                <a:gd name="T47" fmla="*/ 0 h 1134"/>
                <a:gd name="T48" fmla="*/ 369 w 681"/>
                <a:gd name="T49" fmla="*/ 28 h 1134"/>
                <a:gd name="T50" fmla="*/ 425 w 681"/>
                <a:gd name="T51" fmla="*/ 85 h 1134"/>
                <a:gd name="T52" fmla="*/ 340 w 681"/>
                <a:gd name="T53" fmla="*/ 141 h 1134"/>
                <a:gd name="T54" fmla="*/ 255 w 681"/>
                <a:gd name="T55" fmla="*/ 312 h 1134"/>
                <a:gd name="T56" fmla="*/ 284 w 681"/>
                <a:gd name="T57" fmla="*/ 397 h 1134"/>
                <a:gd name="T58" fmla="*/ 255 w 681"/>
                <a:gd name="T59" fmla="*/ 425 h 1134"/>
                <a:gd name="T60" fmla="*/ 142 w 681"/>
                <a:gd name="T61" fmla="*/ 368 h 1134"/>
                <a:gd name="T62" fmla="*/ 142 w 681"/>
                <a:gd name="T63" fmla="*/ 425 h 1134"/>
                <a:gd name="T64" fmla="*/ 57 w 681"/>
                <a:gd name="T65" fmla="*/ 34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1" h="1134">
                  <a:moveTo>
                    <a:pt x="57" y="340"/>
                  </a:moveTo>
                  <a:lnTo>
                    <a:pt x="0" y="340"/>
                  </a:lnTo>
                  <a:lnTo>
                    <a:pt x="0" y="397"/>
                  </a:lnTo>
                  <a:lnTo>
                    <a:pt x="57" y="425"/>
                  </a:lnTo>
                  <a:lnTo>
                    <a:pt x="29" y="482"/>
                  </a:lnTo>
                  <a:lnTo>
                    <a:pt x="85" y="538"/>
                  </a:lnTo>
                  <a:lnTo>
                    <a:pt x="114" y="595"/>
                  </a:lnTo>
                  <a:lnTo>
                    <a:pt x="85" y="992"/>
                  </a:lnTo>
                  <a:lnTo>
                    <a:pt x="142" y="1105"/>
                  </a:lnTo>
                  <a:lnTo>
                    <a:pt x="227" y="1134"/>
                  </a:lnTo>
                  <a:lnTo>
                    <a:pt x="284" y="1105"/>
                  </a:lnTo>
                  <a:lnTo>
                    <a:pt x="369" y="1049"/>
                  </a:lnTo>
                  <a:lnTo>
                    <a:pt x="425" y="907"/>
                  </a:lnTo>
                  <a:lnTo>
                    <a:pt x="425" y="737"/>
                  </a:lnTo>
                  <a:lnTo>
                    <a:pt x="482" y="680"/>
                  </a:lnTo>
                  <a:lnTo>
                    <a:pt x="567" y="680"/>
                  </a:lnTo>
                  <a:lnTo>
                    <a:pt x="652" y="595"/>
                  </a:lnTo>
                  <a:lnTo>
                    <a:pt x="681" y="510"/>
                  </a:lnTo>
                  <a:lnTo>
                    <a:pt x="652" y="425"/>
                  </a:lnTo>
                  <a:lnTo>
                    <a:pt x="539" y="340"/>
                  </a:lnTo>
                  <a:lnTo>
                    <a:pt x="482" y="255"/>
                  </a:lnTo>
                  <a:lnTo>
                    <a:pt x="539" y="141"/>
                  </a:lnTo>
                  <a:lnTo>
                    <a:pt x="510" y="56"/>
                  </a:lnTo>
                  <a:lnTo>
                    <a:pt x="425" y="0"/>
                  </a:lnTo>
                  <a:lnTo>
                    <a:pt x="369" y="28"/>
                  </a:lnTo>
                  <a:lnTo>
                    <a:pt x="425" y="85"/>
                  </a:lnTo>
                  <a:lnTo>
                    <a:pt x="340" y="141"/>
                  </a:lnTo>
                  <a:lnTo>
                    <a:pt x="255" y="312"/>
                  </a:lnTo>
                  <a:lnTo>
                    <a:pt x="284" y="397"/>
                  </a:lnTo>
                  <a:lnTo>
                    <a:pt x="255" y="425"/>
                  </a:lnTo>
                  <a:lnTo>
                    <a:pt x="142" y="368"/>
                  </a:lnTo>
                  <a:lnTo>
                    <a:pt x="142" y="425"/>
                  </a:lnTo>
                  <a:lnTo>
                    <a:pt x="57" y="340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53" name="Freeform 761"/>
            <p:cNvSpPr>
              <a:spLocks/>
            </p:cNvSpPr>
            <p:nvPr/>
          </p:nvSpPr>
          <p:spPr bwMode="auto">
            <a:xfrm>
              <a:off x="11171238" y="3314700"/>
              <a:ext cx="1079500" cy="1350963"/>
            </a:xfrm>
            <a:custGeom>
              <a:avLst/>
              <a:gdLst>
                <a:gd name="T0" fmla="*/ 284 w 680"/>
                <a:gd name="T1" fmla="*/ 0 h 851"/>
                <a:gd name="T2" fmla="*/ 255 w 680"/>
                <a:gd name="T3" fmla="*/ 29 h 851"/>
                <a:gd name="T4" fmla="*/ 312 w 680"/>
                <a:gd name="T5" fmla="*/ 199 h 851"/>
                <a:gd name="T6" fmla="*/ 369 w 680"/>
                <a:gd name="T7" fmla="*/ 256 h 851"/>
                <a:gd name="T8" fmla="*/ 340 w 680"/>
                <a:gd name="T9" fmla="*/ 312 h 851"/>
                <a:gd name="T10" fmla="*/ 312 w 680"/>
                <a:gd name="T11" fmla="*/ 256 h 851"/>
                <a:gd name="T12" fmla="*/ 227 w 680"/>
                <a:gd name="T13" fmla="*/ 312 h 851"/>
                <a:gd name="T14" fmla="*/ 142 w 680"/>
                <a:gd name="T15" fmla="*/ 312 h 851"/>
                <a:gd name="T16" fmla="*/ 85 w 680"/>
                <a:gd name="T17" fmla="*/ 397 h 851"/>
                <a:gd name="T18" fmla="*/ 57 w 680"/>
                <a:gd name="T19" fmla="*/ 369 h 851"/>
                <a:gd name="T20" fmla="*/ 0 w 680"/>
                <a:gd name="T21" fmla="*/ 397 h 851"/>
                <a:gd name="T22" fmla="*/ 227 w 680"/>
                <a:gd name="T23" fmla="*/ 766 h 851"/>
                <a:gd name="T24" fmla="*/ 312 w 680"/>
                <a:gd name="T25" fmla="*/ 851 h 851"/>
                <a:gd name="T26" fmla="*/ 312 w 680"/>
                <a:gd name="T27" fmla="*/ 794 h 851"/>
                <a:gd name="T28" fmla="*/ 425 w 680"/>
                <a:gd name="T29" fmla="*/ 851 h 851"/>
                <a:gd name="T30" fmla="*/ 454 w 680"/>
                <a:gd name="T31" fmla="*/ 823 h 851"/>
                <a:gd name="T32" fmla="*/ 425 w 680"/>
                <a:gd name="T33" fmla="*/ 738 h 851"/>
                <a:gd name="T34" fmla="*/ 510 w 680"/>
                <a:gd name="T35" fmla="*/ 567 h 851"/>
                <a:gd name="T36" fmla="*/ 595 w 680"/>
                <a:gd name="T37" fmla="*/ 511 h 851"/>
                <a:gd name="T38" fmla="*/ 539 w 680"/>
                <a:gd name="T39" fmla="*/ 454 h 851"/>
                <a:gd name="T40" fmla="*/ 595 w 680"/>
                <a:gd name="T41" fmla="*/ 426 h 851"/>
                <a:gd name="T42" fmla="*/ 510 w 680"/>
                <a:gd name="T43" fmla="*/ 256 h 851"/>
                <a:gd name="T44" fmla="*/ 652 w 680"/>
                <a:gd name="T45" fmla="*/ 171 h 851"/>
                <a:gd name="T46" fmla="*/ 680 w 680"/>
                <a:gd name="T47" fmla="*/ 142 h 851"/>
                <a:gd name="T48" fmla="*/ 567 w 680"/>
                <a:gd name="T49" fmla="*/ 114 h 851"/>
                <a:gd name="T50" fmla="*/ 539 w 680"/>
                <a:gd name="T51" fmla="*/ 142 h 851"/>
                <a:gd name="T52" fmla="*/ 482 w 680"/>
                <a:gd name="T53" fmla="*/ 86 h 851"/>
                <a:gd name="T54" fmla="*/ 510 w 680"/>
                <a:gd name="T55" fmla="*/ 29 h 851"/>
                <a:gd name="T56" fmla="*/ 482 w 680"/>
                <a:gd name="T57" fmla="*/ 0 h 851"/>
                <a:gd name="T58" fmla="*/ 425 w 680"/>
                <a:gd name="T59" fmla="*/ 29 h 851"/>
                <a:gd name="T60" fmla="*/ 340 w 680"/>
                <a:gd name="T61" fmla="*/ 57 h 851"/>
                <a:gd name="T62" fmla="*/ 284 w 680"/>
                <a:gd name="T63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0" h="851">
                  <a:moveTo>
                    <a:pt x="284" y="0"/>
                  </a:moveTo>
                  <a:lnTo>
                    <a:pt x="255" y="29"/>
                  </a:lnTo>
                  <a:lnTo>
                    <a:pt x="312" y="199"/>
                  </a:lnTo>
                  <a:lnTo>
                    <a:pt x="369" y="256"/>
                  </a:lnTo>
                  <a:lnTo>
                    <a:pt x="340" y="312"/>
                  </a:lnTo>
                  <a:lnTo>
                    <a:pt x="312" y="256"/>
                  </a:lnTo>
                  <a:lnTo>
                    <a:pt x="227" y="312"/>
                  </a:lnTo>
                  <a:lnTo>
                    <a:pt x="142" y="312"/>
                  </a:lnTo>
                  <a:lnTo>
                    <a:pt x="85" y="397"/>
                  </a:lnTo>
                  <a:lnTo>
                    <a:pt x="57" y="369"/>
                  </a:lnTo>
                  <a:lnTo>
                    <a:pt x="0" y="397"/>
                  </a:lnTo>
                  <a:lnTo>
                    <a:pt x="227" y="766"/>
                  </a:lnTo>
                  <a:lnTo>
                    <a:pt x="312" y="851"/>
                  </a:lnTo>
                  <a:lnTo>
                    <a:pt x="312" y="794"/>
                  </a:lnTo>
                  <a:lnTo>
                    <a:pt x="425" y="851"/>
                  </a:lnTo>
                  <a:lnTo>
                    <a:pt x="454" y="823"/>
                  </a:lnTo>
                  <a:lnTo>
                    <a:pt x="425" y="738"/>
                  </a:lnTo>
                  <a:lnTo>
                    <a:pt x="510" y="567"/>
                  </a:lnTo>
                  <a:lnTo>
                    <a:pt x="595" y="511"/>
                  </a:lnTo>
                  <a:lnTo>
                    <a:pt x="539" y="454"/>
                  </a:lnTo>
                  <a:lnTo>
                    <a:pt x="595" y="426"/>
                  </a:lnTo>
                  <a:lnTo>
                    <a:pt x="510" y="256"/>
                  </a:lnTo>
                  <a:lnTo>
                    <a:pt x="652" y="171"/>
                  </a:lnTo>
                  <a:lnTo>
                    <a:pt x="680" y="142"/>
                  </a:lnTo>
                  <a:lnTo>
                    <a:pt x="567" y="114"/>
                  </a:lnTo>
                  <a:lnTo>
                    <a:pt x="539" y="142"/>
                  </a:lnTo>
                  <a:lnTo>
                    <a:pt x="482" y="86"/>
                  </a:lnTo>
                  <a:lnTo>
                    <a:pt x="510" y="29"/>
                  </a:lnTo>
                  <a:lnTo>
                    <a:pt x="482" y="0"/>
                  </a:lnTo>
                  <a:lnTo>
                    <a:pt x="425" y="29"/>
                  </a:lnTo>
                  <a:lnTo>
                    <a:pt x="340" y="57"/>
                  </a:lnTo>
                  <a:lnTo>
                    <a:pt x="284" y="0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</p:grpSp>
      <p:grpSp>
        <p:nvGrpSpPr>
          <p:cNvPr id="3075" name="グループ化 2"/>
          <p:cNvGrpSpPr>
            <a:grpSpLocks/>
          </p:cNvGrpSpPr>
          <p:nvPr/>
        </p:nvGrpSpPr>
        <p:grpSpPr bwMode="auto">
          <a:xfrm>
            <a:off x="279400" y="434975"/>
            <a:ext cx="8191500" cy="6121400"/>
            <a:chOff x="279400" y="1739900"/>
            <a:chExt cx="8191500" cy="6121400"/>
          </a:xfrm>
          <a:solidFill>
            <a:schemeClr val="bg1">
              <a:lumMod val="95000"/>
            </a:schemeClr>
          </a:solidFill>
        </p:grpSpPr>
        <p:sp>
          <p:nvSpPr>
            <p:cNvPr id="111" name="Freeform 694"/>
            <p:cNvSpPr>
              <a:spLocks/>
            </p:cNvSpPr>
            <p:nvPr/>
          </p:nvSpPr>
          <p:spPr bwMode="auto">
            <a:xfrm>
              <a:off x="5140325" y="4395788"/>
              <a:ext cx="855663" cy="539750"/>
            </a:xfrm>
            <a:custGeom>
              <a:avLst/>
              <a:gdLst>
                <a:gd name="T0" fmla="*/ 57 w 539"/>
                <a:gd name="T1" fmla="*/ 57 h 340"/>
                <a:gd name="T2" fmla="*/ 57 w 539"/>
                <a:gd name="T3" fmla="*/ 113 h 340"/>
                <a:gd name="T4" fmla="*/ 0 w 539"/>
                <a:gd name="T5" fmla="*/ 142 h 340"/>
                <a:gd name="T6" fmla="*/ 0 w 539"/>
                <a:gd name="T7" fmla="*/ 227 h 340"/>
                <a:gd name="T8" fmla="*/ 57 w 539"/>
                <a:gd name="T9" fmla="*/ 255 h 340"/>
                <a:gd name="T10" fmla="*/ 57 w 539"/>
                <a:gd name="T11" fmla="*/ 312 h 340"/>
                <a:gd name="T12" fmla="*/ 142 w 539"/>
                <a:gd name="T13" fmla="*/ 340 h 340"/>
                <a:gd name="T14" fmla="*/ 227 w 539"/>
                <a:gd name="T15" fmla="*/ 312 h 340"/>
                <a:gd name="T16" fmla="*/ 284 w 539"/>
                <a:gd name="T17" fmla="*/ 340 h 340"/>
                <a:gd name="T18" fmla="*/ 425 w 539"/>
                <a:gd name="T19" fmla="*/ 340 h 340"/>
                <a:gd name="T20" fmla="*/ 454 w 539"/>
                <a:gd name="T21" fmla="*/ 255 h 340"/>
                <a:gd name="T22" fmla="*/ 511 w 539"/>
                <a:gd name="T23" fmla="*/ 227 h 340"/>
                <a:gd name="T24" fmla="*/ 539 w 539"/>
                <a:gd name="T25" fmla="*/ 142 h 340"/>
                <a:gd name="T26" fmla="*/ 454 w 539"/>
                <a:gd name="T27" fmla="*/ 113 h 340"/>
                <a:gd name="T28" fmla="*/ 425 w 539"/>
                <a:gd name="T29" fmla="*/ 57 h 340"/>
                <a:gd name="T30" fmla="*/ 397 w 539"/>
                <a:gd name="T31" fmla="*/ 57 h 340"/>
                <a:gd name="T32" fmla="*/ 397 w 539"/>
                <a:gd name="T33" fmla="*/ 28 h 340"/>
                <a:gd name="T34" fmla="*/ 199 w 539"/>
                <a:gd name="T35" fmla="*/ 0 h 340"/>
                <a:gd name="T36" fmla="*/ 142 w 539"/>
                <a:gd name="T37" fmla="*/ 57 h 340"/>
                <a:gd name="T38" fmla="*/ 85 w 539"/>
                <a:gd name="T39" fmla="*/ 28 h 340"/>
                <a:gd name="T40" fmla="*/ 57 w 539"/>
                <a:gd name="T41" fmla="*/ 5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9" h="340">
                  <a:moveTo>
                    <a:pt x="57" y="57"/>
                  </a:moveTo>
                  <a:lnTo>
                    <a:pt x="57" y="113"/>
                  </a:lnTo>
                  <a:lnTo>
                    <a:pt x="0" y="142"/>
                  </a:lnTo>
                  <a:lnTo>
                    <a:pt x="0" y="227"/>
                  </a:lnTo>
                  <a:lnTo>
                    <a:pt x="57" y="255"/>
                  </a:lnTo>
                  <a:lnTo>
                    <a:pt x="57" y="312"/>
                  </a:lnTo>
                  <a:lnTo>
                    <a:pt x="142" y="340"/>
                  </a:lnTo>
                  <a:lnTo>
                    <a:pt x="227" y="312"/>
                  </a:lnTo>
                  <a:lnTo>
                    <a:pt x="284" y="340"/>
                  </a:lnTo>
                  <a:lnTo>
                    <a:pt x="425" y="340"/>
                  </a:lnTo>
                  <a:lnTo>
                    <a:pt x="454" y="255"/>
                  </a:lnTo>
                  <a:lnTo>
                    <a:pt x="511" y="227"/>
                  </a:lnTo>
                  <a:lnTo>
                    <a:pt x="539" y="142"/>
                  </a:lnTo>
                  <a:lnTo>
                    <a:pt x="454" y="113"/>
                  </a:lnTo>
                  <a:lnTo>
                    <a:pt x="425" y="57"/>
                  </a:lnTo>
                  <a:lnTo>
                    <a:pt x="397" y="57"/>
                  </a:lnTo>
                  <a:lnTo>
                    <a:pt x="397" y="28"/>
                  </a:lnTo>
                  <a:lnTo>
                    <a:pt x="199" y="0"/>
                  </a:lnTo>
                  <a:lnTo>
                    <a:pt x="142" y="57"/>
                  </a:lnTo>
                  <a:lnTo>
                    <a:pt x="85" y="28"/>
                  </a:lnTo>
                  <a:lnTo>
                    <a:pt x="57" y="57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12" name="Freeform 695"/>
            <p:cNvSpPr>
              <a:spLocks/>
            </p:cNvSpPr>
            <p:nvPr/>
          </p:nvSpPr>
          <p:spPr bwMode="auto">
            <a:xfrm>
              <a:off x="5456238" y="4935538"/>
              <a:ext cx="1079500" cy="809625"/>
            </a:xfrm>
            <a:custGeom>
              <a:avLst/>
              <a:gdLst>
                <a:gd name="T0" fmla="*/ 226 w 680"/>
                <a:gd name="T1" fmla="*/ 0 h 510"/>
                <a:gd name="T2" fmla="*/ 141 w 680"/>
                <a:gd name="T3" fmla="*/ 85 h 510"/>
                <a:gd name="T4" fmla="*/ 170 w 680"/>
                <a:gd name="T5" fmla="*/ 170 h 510"/>
                <a:gd name="T6" fmla="*/ 113 w 680"/>
                <a:gd name="T7" fmla="*/ 227 h 510"/>
                <a:gd name="T8" fmla="*/ 141 w 680"/>
                <a:gd name="T9" fmla="*/ 284 h 510"/>
                <a:gd name="T10" fmla="*/ 0 w 680"/>
                <a:gd name="T11" fmla="*/ 312 h 510"/>
                <a:gd name="T12" fmla="*/ 28 w 680"/>
                <a:gd name="T13" fmla="*/ 369 h 510"/>
                <a:gd name="T14" fmla="*/ 85 w 680"/>
                <a:gd name="T15" fmla="*/ 454 h 510"/>
                <a:gd name="T16" fmla="*/ 141 w 680"/>
                <a:gd name="T17" fmla="*/ 482 h 510"/>
                <a:gd name="T18" fmla="*/ 170 w 680"/>
                <a:gd name="T19" fmla="*/ 454 h 510"/>
                <a:gd name="T20" fmla="*/ 170 w 680"/>
                <a:gd name="T21" fmla="*/ 510 h 510"/>
                <a:gd name="T22" fmla="*/ 340 w 680"/>
                <a:gd name="T23" fmla="*/ 510 h 510"/>
                <a:gd name="T24" fmla="*/ 482 w 680"/>
                <a:gd name="T25" fmla="*/ 425 h 510"/>
                <a:gd name="T26" fmla="*/ 567 w 680"/>
                <a:gd name="T27" fmla="*/ 454 h 510"/>
                <a:gd name="T28" fmla="*/ 652 w 680"/>
                <a:gd name="T29" fmla="*/ 397 h 510"/>
                <a:gd name="T30" fmla="*/ 680 w 680"/>
                <a:gd name="T31" fmla="*/ 340 h 510"/>
                <a:gd name="T32" fmla="*/ 567 w 680"/>
                <a:gd name="T33" fmla="*/ 170 h 510"/>
                <a:gd name="T34" fmla="*/ 482 w 680"/>
                <a:gd name="T35" fmla="*/ 85 h 510"/>
                <a:gd name="T36" fmla="*/ 226 w 680"/>
                <a:gd name="T37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0" h="510">
                  <a:moveTo>
                    <a:pt x="226" y="0"/>
                  </a:moveTo>
                  <a:lnTo>
                    <a:pt x="141" y="85"/>
                  </a:lnTo>
                  <a:lnTo>
                    <a:pt x="170" y="170"/>
                  </a:lnTo>
                  <a:lnTo>
                    <a:pt x="113" y="227"/>
                  </a:lnTo>
                  <a:lnTo>
                    <a:pt x="141" y="284"/>
                  </a:lnTo>
                  <a:lnTo>
                    <a:pt x="0" y="312"/>
                  </a:lnTo>
                  <a:lnTo>
                    <a:pt x="28" y="369"/>
                  </a:lnTo>
                  <a:lnTo>
                    <a:pt x="85" y="454"/>
                  </a:lnTo>
                  <a:lnTo>
                    <a:pt x="141" y="482"/>
                  </a:lnTo>
                  <a:lnTo>
                    <a:pt x="170" y="454"/>
                  </a:lnTo>
                  <a:lnTo>
                    <a:pt x="170" y="510"/>
                  </a:lnTo>
                  <a:lnTo>
                    <a:pt x="340" y="510"/>
                  </a:lnTo>
                  <a:lnTo>
                    <a:pt x="482" y="425"/>
                  </a:lnTo>
                  <a:lnTo>
                    <a:pt x="567" y="454"/>
                  </a:lnTo>
                  <a:lnTo>
                    <a:pt x="652" y="397"/>
                  </a:lnTo>
                  <a:lnTo>
                    <a:pt x="680" y="340"/>
                  </a:lnTo>
                  <a:lnTo>
                    <a:pt x="567" y="170"/>
                  </a:lnTo>
                  <a:lnTo>
                    <a:pt x="482" y="85"/>
                  </a:lnTo>
                  <a:lnTo>
                    <a:pt x="226" y="0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13" name="Freeform 696"/>
            <p:cNvSpPr>
              <a:spLocks/>
            </p:cNvSpPr>
            <p:nvPr/>
          </p:nvSpPr>
          <p:spPr bwMode="auto">
            <a:xfrm>
              <a:off x="4914900" y="3990975"/>
              <a:ext cx="585788" cy="630238"/>
            </a:xfrm>
            <a:custGeom>
              <a:avLst/>
              <a:gdLst>
                <a:gd name="T0" fmla="*/ 341 w 369"/>
                <a:gd name="T1" fmla="*/ 255 h 397"/>
                <a:gd name="T2" fmla="*/ 312 w 369"/>
                <a:gd name="T3" fmla="*/ 170 h 397"/>
                <a:gd name="T4" fmla="*/ 369 w 369"/>
                <a:gd name="T5" fmla="*/ 141 h 397"/>
                <a:gd name="T6" fmla="*/ 369 w 369"/>
                <a:gd name="T7" fmla="*/ 113 h 397"/>
                <a:gd name="T8" fmla="*/ 312 w 369"/>
                <a:gd name="T9" fmla="*/ 85 h 397"/>
                <a:gd name="T10" fmla="*/ 256 w 369"/>
                <a:gd name="T11" fmla="*/ 85 h 397"/>
                <a:gd name="T12" fmla="*/ 227 w 369"/>
                <a:gd name="T13" fmla="*/ 56 h 397"/>
                <a:gd name="T14" fmla="*/ 227 w 369"/>
                <a:gd name="T15" fmla="*/ 28 h 397"/>
                <a:gd name="T16" fmla="*/ 86 w 369"/>
                <a:gd name="T17" fmla="*/ 0 h 397"/>
                <a:gd name="T18" fmla="*/ 0 w 369"/>
                <a:gd name="T19" fmla="*/ 85 h 397"/>
                <a:gd name="T20" fmla="*/ 57 w 369"/>
                <a:gd name="T21" fmla="*/ 170 h 397"/>
                <a:gd name="T22" fmla="*/ 142 w 369"/>
                <a:gd name="T23" fmla="*/ 312 h 397"/>
                <a:gd name="T24" fmla="*/ 142 w 369"/>
                <a:gd name="T25" fmla="*/ 397 h 397"/>
                <a:gd name="T26" fmla="*/ 199 w 369"/>
                <a:gd name="T27" fmla="*/ 368 h 397"/>
                <a:gd name="T28" fmla="*/ 199 w 369"/>
                <a:gd name="T29" fmla="*/ 312 h 397"/>
                <a:gd name="T30" fmla="*/ 227 w 369"/>
                <a:gd name="T31" fmla="*/ 283 h 397"/>
                <a:gd name="T32" fmla="*/ 284 w 369"/>
                <a:gd name="T33" fmla="*/ 312 h 397"/>
                <a:gd name="T34" fmla="*/ 341 w 369"/>
                <a:gd name="T35" fmla="*/ 255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" h="397">
                  <a:moveTo>
                    <a:pt x="341" y="255"/>
                  </a:moveTo>
                  <a:lnTo>
                    <a:pt x="312" y="170"/>
                  </a:lnTo>
                  <a:lnTo>
                    <a:pt x="369" y="141"/>
                  </a:lnTo>
                  <a:lnTo>
                    <a:pt x="369" y="113"/>
                  </a:lnTo>
                  <a:lnTo>
                    <a:pt x="312" y="85"/>
                  </a:lnTo>
                  <a:lnTo>
                    <a:pt x="256" y="85"/>
                  </a:lnTo>
                  <a:lnTo>
                    <a:pt x="227" y="56"/>
                  </a:lnTo>
                  <a:lnTo>
                    <a:pt x="227" y="28"/>
                  </a:lnTo>
                  <a:lnTo>
                    <a:pt x="86" y="0"/>
                  </a:lnTo>
                  <a:lnTo>
                    <a:pt x="0" y="85"/>
                  </a:lnTo>
                  <a:lnTo>
                    <a:pt x="57" y="170"/>
                  </a:lnTo>
                  <a:lnTo>
                    <a:pt x="142" y="312"/>
                  </a:lnTo>
                  <a:lnTo>
                    <a:pt x="142" y="397"/>
                  </a:lnTo>
                  <a:lnTo>
                    <a:pt x="199" y="368"/>
                  </a:lnTo>
                  <a:lnTo>
                    <a:pt x="199" y="312"/>
                  </a:lnTo>
                  <a:lnTo>
                    <a:pt x="227" y="283"/>
                  </a:lnTo>
                  <a:lnTo>
                    <a:pt x="284" y="312"/>
                  </a:lnTo>
                  <a:lnTo>
                    <a:pt x="341" y="255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14" name="Freeform 708"/>
            <p:cNvSpPr>
              <a:spLocks/>
            </p:cNvSpPr>
            <p:nvPr/>
          </p:nvSpPr>
          <p:spPr bwMode="auto">
            <a:xfrm>
              <a:off x="5410200" y="3675063"/>
              <a:ext cx="765175" cy="630237"/>
            </a:xfrm>
            <a:custGeom>
              <a:avLst/>
              <a:gdLst>
                <a:gd name="T0" fmla="*/ 142 w 482"/>
                <a:gd name="T1" fmla="*/ 0 h 397"/>
                <a:gd name="T2" fmla="*/ 227 w 482"/>
                <a:gd name="T3" fmla="*/ 29 h 397"/>
                <a:gd name="T4" fmla="*/ 284 w 482"/>
                <a:gd name="T5" fmla="*/ 85 h 397"/>
                <a:gd name="T6" fmla="*/ 426 w 482"/>
                <a:gd name="T7" fmla="*/ 114 h 397"/>
                <a:gd name="T8" fmla="*/ 454 w 482"/>
                <a:gd name="T9" fmla="*/ 170 h 397"/>
                <a:gd name="T10" fmla="*/ 426 w 482"/>
                <a:gd name="T11" fmla="*/ 227 h 397"/>
                <a:gd name="T12" fmla="*/ 482 w 482"/>
                <a:gd name="T13" fmla="*/ 284 h 397"/>
                <a:gd name="T14" fmla="*/ 482 w 482"/>
                <a:gd name="T15" fmla="*/ 397 h 397"/>
                <a:gd name="T16" fmla="*/ 284 w 482"/>
                <a:gd name="T17" fmla="*/ 369 h 397"/>
                <a:gd name="T18" fmla="*/ 142 w 482"/>
                <a:gd name="T19" fmla="*/ 369 h 397"/>
                <a:gd name="T20" fmla="*/ 57 w 482"/>
                <a:gd name="T21" fmla="*/ 340 h 397"/>
                <a:gd name="T22" fmla="*/ 57 w 482"/>
                <a:gd name="T23" fmla="*/ 312 h 397"/>
                <a:gd name="T24" fmla="*/ 0 w 482"/>
                <a:gd name="T25" fmla="*/ 284 h 397"/>
                <a:gd name="T26" fmla="*/ 57 w 482"/>
                <a:gd name="T27" fmla="*/ 142 h 397"/>
                <a:gd name="T28" fmla="*/ 85 w 482"/>
                <a:gd name="T29" fmla="*/ 57 h 397"/>
                <a:gd name="T30" fmla="*/ 142 w 482"/>
                <a:gd name="T3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2" h="397">
                  <a:moveTo>
                    <a:pt x="142" y="0"/>
                  </a:moveTo>
                  <a:lnTo>
                    <a:pt x="227" y="29"/>
                  </a:lnTo>
                  <a:lnTo>
                    <a:pt x="284" y="85"/>
                  </a:lnTo>
                  <a:lnTo>
                    <a:pt x="426" y="114"/>
                  </a:lnTo>
                  <a:lnTo>
                    <a:pt x="454" y="170"/>
                  </a:lnTo>
                  <a:lnTo>
                    <a:pt x="426" y="227"/>
                  </a:lnTo>
                  <a:lnTo>
                    <a:pt x="482" y="284"/>
                  </a:lnTo>
                  <a:lnTo>
                    <a:pt x="482" y="397"/>
                  </a:lnTo>
                  <a:lnTo>
                    <a:pt x="284" y="369"/>
                  </a:lnTo>
                  <a:lnTo>
                    <a:pt x="142" y="369"/>
                  </a:lnTo>
                  <a:lnTo>
                    <a:pt x="57" y="340"/>
                  </a:lnTo>
                  <a:lnTo>
                    <a:pt x="57" y="312"/>
                  </a:lnTo>
                  <a:lnTo>
                    <a:pt x="0" y="284"/>
                  </a:lnTo>
                  <a:lnTo>
                    <a:pt x="57" y="142"/>
                  </a:lnTo>
                  <a:lnTo>
                    <a:pt x="85" y="57"/>
                  </a:lnTo>
                  <a:lnTo>
                    <a:pt x="142" y="0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15" name="Freeform 710"/>
            <p:cNvSpPr>
              <a:spLocks/>
            </p:cNvSpPr>
            <p:nvPr/>
          </p:nvSpPr>
          <p:spPr bwMode="auto">
            <a:xfrm>
              <a:off x="5005388" y="3360738"/>
              <a:ext cx="809625" cy="765175"/>
            </a:xfrm>
            <a:custGeom>
              <a:avLst/>
              <a:gdLst>
                <a:gd name="T0" fmla="*/ 0 w 510"/>
                <a:gd name="T1" fmla="*/ 57 h 482"/>
                <a:gd name="T2" fmla="*/ 85 w 510"/>
                <a:gd name="T3" fmla="*/ 28 h 482"/>
                <a:gd name="T4" fmla="*/ 170 w 510"/>
                <a:gd name="T5" fmla="*/ 0 h 482"/>
                <a:gd name="T6" fmla="*/ 284 w 510"/>
                <a:gd name="T7" fmla="*/ 28 h 482"/>
                <a:gd name="T8" fmla="*/ 397 w 510"/>
                <a:gd name="T9" fmla="*/ 28 h 482"/>
                <a:gd name="T10" fmla="*/ 397 w 510"/>
                <a:gd name="T11" fmla="*/ 113 h 482"/>
                <a:gd name="T12" fmla="*/ 482 w 510"/>
                <a:gd name="T13" fmla="*/ 113 h 482"/>
                <a:gd name="T14" fmla="*/ 510 w 510"/>
                <a:gd name="T15" fmla="*/ 198 h 482"/>
                <a:gd name="T16" fmla="*/ 482 w 510"/>
                <a:gd name="T17" fmla="*/ 227 h 482"/>
                <a:gd name="T18" fmla="*/ 397 w 510"/>
                <a:gd name="T19" fmla="*/ 198 h 482"/>
                <a:gd name="T20" fmla="*/ 340 w 510"/>
                <a:gd name="T21" fmla="*/ 255 h 482"/>
                <a:gd name="T22" fmla="*/ 255 w 510"/>
                <a:gd name="T23" fmla="*/ 482 h 482"/>
                <a:gd name="T24" fmla="*/ 142 w 510"/>
                <a:gd name="T25" fmla="*/ 340 h 482"/>
                <a:gd name="T26" fmla="*/ 142 w 510"/>
                <a:gd name="T27" fmla="*/ 283 h 482"/>
                <a:gd name="T28" fmla="*/ 85 w 510"/>
                <a:gd name="T29" fmla="*/ 198 h 482"/>
                <a:gd name="T30" fmla="*/ 57 w 510"/>
                <a:gd name="T31" fmla="*/ 198 h 482"/>
                <a:gd name="T32" fmla="*/ 29 w 510"/>
                <a:gd name="T33" fmla="*/ 170 h 482"/>
                <a:gd name="T34" fmla="*/ 57 w 510"/>
                <a:gd name="T35" fmla="*/ 113 h 482"/>
                <a:gd name="T36" fmla="*/ 0 w 510"/>
                <a:gd name="T37" fmla="*/ 5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0" h="482">
                  <a:moveTo>
                    <a:pt x="0" y="57"/>
                  </a:moveTo>
                  <a:lnTo>
                    <a:pt x="85" y="28"/>
                  </a:lnTo>
                  <a:lnTo>
                    <a:pt x="170" y="0"/>
                  </a:lnTo>
                  <a:lnTo>
                    <a:pt x="284" y="28"/>
                  </a:lnTo>
                  <a:lnTo>
                    <a:pt x="397" y="28"/>
                  </a:lnTo>
                  <a:lnTo>
                    <a:pt x="397" y="113"/>
                  </a:lnTo>
                  <a:lnTo>
                    <a:pt x="482" y="113"/>
                  </a:lnTo>
                  <a:lnTo>
                    <a:pt x="510" y="198"/>
                  </a:lnTo>
                  <a:lnTo>
                    <a:pt x="482" y="227"/>
                  </a:lnTo>
                  <a:lnTo>
                    <a:pt x="397" y="198"/>
                  </a:lnTo>
                  <a:lnTo>
                    <a:pt x="340" y="255"/>
                  </a:lnTo>
                  <a:lnTo>
                    <a:pt x="255" y="482"/>
                  </a:lnTo>
                  <a:lnTo>
                    <a:pt x="142" y="340"/>
                  </a:lnTo>
                  <a:lnTo>
                    <a:pt x="142" y="283"/>
                  </a:lnTo>
                  <a:lnTo>
                    <a:pt x="85" y="198"/>
                  </a:lnTo>
                  <a:lnTo>
                    <a:pt x="57" y="198"/>
                  </a:lnTo>
                  <a:lnTo>
                    <a:pt x="29" y="170"/>
                  </a:lnTo>
                  <a:lnTo>
                    <a:pt x="57" y="113"/>
                  </a:lnTo>
                  <a:lnTo>
                    <a:pt x="0" y="57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16" name="Freeform 711"/>
            <p:cNvSpPr>
              <a:spLocks/>
            </p:cNvSpPr>
            <p:nvPr/>
          </p:nvSpPr>
          <p:spPr bwMode="auto">
            <a:xfrm>
              <a:off x="5861050" y="3721100"/>
              <a:ext cx="809625" cy="630238"/>
            </a:xfrm>
            <a:custGeom>
              <a:avLst/>
              <a:gdLst>
                <a:gd name="T0" fmla="*/ 198 w 510"/>
                <a:gd name="T1" fmla="*/ 368 h 397"/>
                <a:gd name="T2" fmla="*/ 283 w 510"/>
                <a:gd name="T3" fmla="*/ 397 h 397"/>
                <a:gd name="T4" fmla="*/ 340 w 510"/>
                <a:gd name="T5" fmla="*/ 397 h 397"/>
                <a:gd name="T6" fmla="*/ 425 w 510"/>
                <a:gd name="T7" fmla="*/ 340 h 397"/>
                <a:gd name="T8" fmla="*/ 453 w 510"/>
                <a:gd name="T9" fmla="*/ 340 h 397"/>
                <a:gd name="T10" fmla="*/ 510 w 510"/>
                <a:gd name="T11" fmla="*/ 311 h 397"/>
                <a:gd name="T12" fmla="*/ 510 w 510"/>
                <a:gd name="T13" fmla="*/ 198 h 397"/>
                <a:gd name="T14" fmla="*/ 425 w 510"/>
                <a:gd name="T15" fmla="*/ 85 h 397"/>
                <a:gd name="T16" fmla="*/ 425 w 510"/>
                <a:gd name="T17" fmla="*/ 28 h 397"/>
                <a:gd name="T18" fmla="*/ 227 w 510"/>
                <a:gd name="T19" fmla="*/ 28 h 397"/>
                <a:gd name="T20" fmla="*/ 170 w 510"/>
                <a:gd name="T21" fmla="*/ 0 h 397"/>
                <a:gd name="T22" fmla="*/ 85 w 510"/>
                <a:gd name="T23" fmla="*/ 0 h 397"/>
                <a:gd name="T24" fmla="*/ 0 w 510"/>
                <a:gd name="T25" fmla="*/ 56 h 397"/>
                <a:gd name="T26" fmla="*/ 142 w 510"/>
                <a:gd name="T27" fmla="*/ 85 h 397"/>
                <a:gd name="T28" fmla="*/ 170 w 510"/>
                <a:gd name="T29" fmla="*/ 141 h 397"/>
                <a:gd name="T30" fmla="*/ 142 w 510"/>
                <a:gd name="T31" fmla="*/ 198 h 397"/>
                <a:gd name="T32" fmla="*/ 198 w 510"/>
                <a:gd name="T33" fmla="*/ 255 h 397"/>
                <a:gd name="T34" fmla="*/ 198 w 510"/>
                <a:gd name="T35" fmla="*/ 368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0" h="397">
                  <a:moveTo>
                    <a:pt x="198" y="368"/>
                  </a:moveTo>
                  <a:lnTo>
                    <a:pt x="283" y="397"/>
                  </a:lnTo>
                  <a:lnTo>
                    <a:pt x="340" y="397"/>
                  </a:lnTo>
                  <a:lnTo>
                    <a:pt x="425" y="340"/>
                  </a:lnTo>
                  <a:lnTo>
                    <a:pt x="453" y="340"/>
                  </a:lnTo>
                  <a:lnTo>
                    <a:pt x="510" y="311"/>
                  </a:lnTo>
                  <a:lnTo>
                    <a:pt x="510" y="198"/>
                  </a:lnTo>
                  <a:lnTo>
                    <a:pt x="425" y="85"/>
                  </a:lnTo>
                  <a:lnTo>
                    <a:pt x="425" y="28"/>
                  </a:lnTo>
                  <a:lnTo>
                    <a:pt x="227" y="28"/>
                  </a:lnTo>
                  <a:lnTo>
                    <a:pt x="170" y="0"/>
                  </a:lnTo>
                  <a:lnTo>
                    <a:pt x="85" y="0"/>
                  </a:lnTo>
                  <a:lnTo>
                    <a:pt x="0" y="56"/>
                  </a:lnTo>
                  <a:lnTo>
                    <a:pt x="142" y="85"/>
                  </a:lnTo>
                  <a:lnTo>
                    <a:pt x="170" y="141"/>
                  </a:lnTo>
                  <a:lnTo>
                    <a:pt x="142" y="198"/>
                  </a:lnTo>
                  <a:lnTo>
                    <a:pt x="198" y="255"/>
                  </a:lnTo>
                  <a:lnTo>
                    <a:pt x="198" y="368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17" name="Freeform 712"/>
            <p:cNvSpPr>
              <a:spLocks/>
            </p:cNvSpPr>
            <p:nvPr/>
          </p:nvSpPr>
          <p:spPr bwMode="auto">
            <a:xfrm>
              <a:off x="5410200" y="4214813"/>
              <a:ext cx="1350963" cy="855662"/>
            </a:xfrm>
            <a:custGeom>
              <a:avLst/>
              <a:gdLst>
                <a:gd name="T0" fmla="*/ 624 w 851"/>
                <a:gd name="T1" fmla="*/ 86 h 539"/>
                <a:gd name="T2" fmla="*/ 567 w 851"/>
                <a:gd name="T3" fmla="*/ 86 h 539"/>
                <a:gd name="T4" fmla="*/ 482 w 851"/>
                <a:gd name="T5" fmla="*/ 57 h 539"/>
                <a:gd name="T6" fmla="*/ 284 w 851"/>
                <a:gd name="T7" fmla="*/ 29 h 539"/>
                <a:gd name="T8" fmla="*/ 142 w 851"/>
                <a:gd name="T9" fmla="*/ 29 h 539"/>
                <a:gd name="T10" fmla="*/ 57 w 851"/>
                <a:gd name="T11" fmla="*/ 0 h 539"/>
                <a:gd name="T12" fmla="*/ 0 w 851"/>
                <a:gd name="T13" fmla="*/ 29 h 539"/>
                <a:gd name="T14" fmla="*/ 29 w 851"/>
                <a:gd name="T15" fmla="*/ 114 h 539"/>
                <a:gd name="T16" fmla="*/ 227 w 851"/>
                <a:gd name="T17" fmla="*/ 142 h 539"/>
                <a:gd name="T18" fmla="*/ 227 w 851"/>
                <a:gd name="T19" fmla="*/ 171 h 539"/>
                <a:gd name="T20" fmla="*/ 255 w 851"/>
                <a:gd name="T21" fmla="*/ 171 h 539"/>
                <a:gd name="T22" fmla="*/ 284 w 851"/>
                <a:gd name="T23" fmla="*/ 227 h 539"/>
                <a:gd name="T24" fmla="*/ 369 w 851"/>
                <a:gd name="T25" fmla="*/ 256 h 539"/>
                <a:gd name="T26" fmla="*/ 341 w 851"/>
                <a:gd name="T27" fmla="*/ 341 h 539"/>
                <a:gd name="T28" fmla="*/ 284 w 851"/>
                <a:gd name="T29" fmla="*/ 369 h 539"/>
                <a:gd name="T30" fmla="*/ 255 w 851"/>
                <a:gd name="T31" fmla="*/ 454 h 539"/>
                <a:gd name="T32" fmla="*/ 511 w 851"/>
                <a:gd name="T33" fmla="*/ 539 h 539"/>
                <a:gd name="T34" fmla="*/ 539 w 851"/>
                <a:gd name="T35" fmla="*/ 482 h 539"/>
                <a:gd name="T36" fmla="*/ 596 w 851"/>
                <a:gd name="T37" fmla="*/ 482 h 539"/>
                <a:gd name="T38" fmla="*/ 624 w 851"/>
                <a:gd name="T39" fmla="*/ 454 h 539"/>
                <a:gd name="T40" fmla="*/ 624 w 851"/>
                <a:gd name="T41" fmla="*/ 397 h 539"/>
                <a:gd name="T42" fmla="*/ 567 w 851"/>
                <a:gd name="T43" fmla="*/ 369 h 539"/>
                <a:gd name="T44" fmla="*/ 624 w 851"/>
                <a:gd name="T45" fmla="*/ 341 h 539"/>
                <a:gd name="T46" fmla="*/ 681 w 851"/>
                <a:gd name="T47" fmla="*/ 341 h 539"/>
                <a:gd name="T48" fmla="*/ 624 w 851"/>
                <a:gd name="T49" fmla="*/ 227 h 539"/>
                <a:gd name="T50" fmla="*/ 652 w 851"/>
                <a:gd name="T51" fmla="*/ 199 h 539"/>
                <a:gd name="T52" fmla="*/ 681 w 851"/>
                <a:gd name="T53" fmla="*/ 227 h 539"/>
                <a:gd name="T54" fmla="*/ 737 w 851"/>
                <a:gd name="T55" fmla="*/ 256 h 539"/>
                <a:gd name="T56" fmla="*/ 737 w 851"/>
                <a:gd name="T57" fmla="*/ 227 h 539"/>
                <a:gd name="T58" fmla="*/ 851 w 851"/>
                <a:gd name="T59" fmla="*/ 227 h 539"/>
                <a:gd name="T60" fmla="*/ 822 w 851"/>
                <a:gd name="T61" fmla="*/ 171 h 539"/>
                <a:gd name="T62" fmla="*/ 652 w 851"/>
                <a:gd name="T63" fmla="*/ 142 h 539"/>
                <a:gd name="T64" fmla="*/ 624 w 851"/>
                <a:gd name="T65" fmla="*/ 86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51" h="539">
                  <a:moveTo>
                    <a:pt x="624" y="86"/>
                  </a:moveTo>
                  <a:lnTo>
                    <a:pt x="567" y="86"/>
                  </a:lnTo>
                  <a:lnTo>
                    <a:pt x="482" y="57"/>
                  </a:lnTo>
                  <a:lnTo>
                    <a:pt x="284" y="29"/>
                  </a:lnTo>
                  <a:lnTo>
                    <a:pt x="142" y="29"/>
                  </a:lnTo>
                  <a:lnTo>
                    <a:pt x="57" y="0"/>
                  </a:lnTo>
                  <a:lnTo>
                    <a:pt x="0" y="29"/>
                  </a:lnTo>
                  <a:lnTo>
                    <a:pt x="29" y="114"/>
                  </a:lnTo>
                  <a:lnTo>
                    <a:pt x="227" y="142"/>
                  </a:lnTo>
                  <a:lnTo>
                    <a:pt x="227" y="171"/>
                  </a:lnTo>
                  <a:lnTo>
                    <a:pt x="255" y="171"/>
                  </a:lnTo>
                  <a:lnTo>
                    <a:pt x="284" y="227"/>
                  </a:lnTo>
                  <a:lnTo>
                    <a:pt x="369" y="256"/>
                  </a:lnTo>
                  <a:lnTo>
                    <a:pt x="341" y="341"/>
                  </a:lnTo>
                  <a:lnTo>
                    <a:pt x="284" y="369"/>
                  </a:lnTo>
                  <a:lnTo>
                    <a:pt x="255" y="454"/>
                  </a:lnTo>
                  <a:lnTo>
                    <a:pt x="511" y="539"/>
                  </a:lnTo>
                  <a:lnTo>
                    <a:pt x="539" y="482"/>
                  </a:lnTo>
                  <a:lnTo>
                    <a:pt x="596" y="482"/>
                  </a:lnTo>
                  <a:lnTo>
                    <a:pt x="624" y="454"/>
                  </a:lnTo>
                  <a:lnTo>
                    <a:pt x="624" y="397"/>
                  </a:lnTo>
                  <a:lnTo>
                    <a:pt x="567" y="369"/>
                  </a:lnTo>
                  <a:lnTo>
                    <a:pt x="624" y="341"/>
                  </a:lnTo>
                  <a:lnTo>
                    <a:pt x="681" y="341"/>
                  </a:lnTo>
                  <a:lnTo>
                    <a:pt x="624" y="227"/>
                  </a:lnTo>
                  <a:lnTo>
                    <a:pt x="652" y="199"/>
                  </a:lnTo>
                  <a:lnTo>
                    <a:pt x="681" y="227"/>
                  </a:lnTo>
                  <a:lnTo>
                    <a:pt x="737" y="256"/>
                  </a:lnTo>
                  <a:lnTo>
                    <a:pt x="737" y="227"/>
                  </a:lnTo>
                  <a:lnTo>
                    <a:pt x="851" y="227"/>
                  </a:lnTo>
                  <a:lnTo>
                    <a:pt x="822" y="171"/>
                  </a:lnTo>
                  <a:lnTo>
                    <a:pt x="652" y="142"/>
                  </a:lnTo>
                  <a:lnTo>
                    <a:pt x="624" y="86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18" name="Freeform 716"/>
            <p:cNvSpPr>
              <a:spLocks/>
            </p:cNvSpPr>
            <p:nvPr/>
          </p:nvSpPr>
          <p:spPr bwMode="auto">
            <a:xfrm>
              <a:off x="7480300" y="4979988"/>
              <a:ext cx="946150" cy="900112"/>
            </a:xfrm>
            <a:custGeom>
              <a:avLst/>
              <a:gdLst>
                <a:gd name="T0" fmla="*/ 57 w 596"/>
                <a:gd name="T1" fmla="*/ 454 h 567"/>
                <a:gd name="T2" fmla="*/ 0 w 596"/>
                <a:gd name="T3" fmla="*/ 284 h 567"/>
                <a:gd name="T4" fmla="*/ 85 w 596"/>
                <a:gd name="T5" fmla="*/ 199 h 567"/>
                <a:gd name="T6" fmla="*/ 29 w 596"/>
                <a:gd name="T7" fmla="*/ 114 h 567"/>
                <a:gd name="T8" fmla="*/ 57 w 596"/>
                <a:gd name="T9" fmla="*/ 85 h 567"/>
                <a:gd name="T10" fmla="*/ 29 w 596"/>
                <a:gd name="T11" fmla="*/ 85 h 567"/>
                <a:gd name="T12" fmla="*/ 29 w 596"/>
                <a:gd name="T13" fmla="*/ 29 h 567"/>
                <a:gd name="T14" fmla="*/ 57 w 596"/>
                <a:gd name="T15" fmla="*/ 0 h 567"/>
                <a:gd name="T16" fmla="*/ 114 w 596"/>
                <a:gd name="T17" fmla="*/ 85 h 567"/>
                <a:gd name="T18" fmla="*/ 85 w 596"/>
                <a:gd name="T19" fmla="*/ 142 h 567"/>
                <a:gd name="T20" fmla="*/ 142 w 596"/>
                <a:gd name="T21" fmla="*/ 227 h 567"/>
                <a:gd name="T22" fmla="*/ 199 w 596"/>
                <a:gd name="T23" fmla="*/ 227 h 567"/>
                <a:gd name="T24" fmla="*/ 199 w 596"/>
                <a:gd name="T25" fmla="*/ 57 h 567"/>
                <a:gd name="T26" fmla="*/ 284 w 596"/>
                <a:gd name="T27" fmla="*/ 85 h 567"/>
                <a:gd name="T28" fmla="*/ 341 w 596"/>
                <a:gd name="T29" fmla="*/ 57 h 567"/>
                <a:gd name="T30" fmla="*/ 397 w 596"/>
                <a:gd name="T31" fmla="*/ 256 h 567"/>
                <a:gd name="T32" fmla="*/ 426 w 596"/>
                <a:gd name="T33" fmla="*/ 256 h 567"/>
                <a:gd name="T34" fmla="*/ 454 w 596"/>
                <a:gd name="T35" fmla="*/ 284 h 567"/>
                <a:gd name="T36" fmla="*/ 511 w 596"/>
                <a:gd name="T37" fmla="*/ 227 h 567"/>
                <a:gd name="T38" fmla="*/ 482 w 596"/>
                <a:gd name="T39" fmla="*/ 170 h 567"/>
                <a:gd name="T40" fmla="*/ 539 w 596"/>
                <a:gd name="T41" fmla="*/ 170 h 567"/>
                <a:gd name="T42" fmla="*/ 567 w 596"/>
                <a:gd name="T43" fmla="*/ 227 h 567"/>
                <a:gd name="T44" fmla="*/ 567 w 596"/>
                <a:gd name="T45" fmla="*/ 312 h 567"/>
                <a:gd name="T46" fmla="*/ 596 w 596"/>
                <a:gd name="T47" fmla="*/ 341 h 567"/>
                <a:gd name="T48" fmla="*/ 596 w 596"/>
                <a:gd name="T49" fmla="*/ 397 h 567"/>
                <a:gd name="T50" fmla="*/ 567 w 596"/>
                <a:gd name="T51" fmla="*/ 426 h 567"/>
                <a:gd name="T52" fmla="*/ 426 w 596"/>
                <a:gd name="T53" fmla="*/ 369 h 567"/>
                <a:gd name="T54" fmla="*/ 369 w 596"/>
                <a:gd name="T55" fmla="*/ 482 h 567"/>
                <a:gd name="T56" fmla="*/ 341 w 596"/>
                <a:gd name="T57" fmla="*/ 567 h 567"/>
                <a:gd name="T58" fmla="*/ 57 w 596"/>
                <a:gd name="T59" fmla="*/ 45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6" h="567">
                  <a:moveTo>
                    <a:pt x="57" y="454"/>
                  </a:moveTo>
                  <a:lnTo>
                    <a:pt x="0" y="284"/>
                  </a:lnTo>
                  <a:lnTo>
                    <a:pt x="85" y="199"/>
                  </a:lnTo>
                  <a:lnTo>
                    <a:pt x="29" y="114"/>
                  </a:lnTo>
                  <a:lnTo>
                    <a:pt x="57" y="85"/>
                  </a:lnTo>
                  <a:lnTo>
                    <a:pt x="29" y="85"/>
                  </a:lnTo>
                  <a:lnTo>
                    <a:pt x="29" y="29"/>
                  </a:lnTo>
                  <a:lnTo>
                    <a:pt x="57" y="0"/>
                  </a:lnTo>
                  <a:lnTo>
                    <a:pt x="114" y="85"/>
                  </a:lnTo>
                  <a:lnTo>
                    <a:pt x="85" y="142"/>
                  </a:lnTo>
                  <a:lnTo>
                    <a:pt x="142" y="227"/>
                  </a:lnTo>
                  <a:lnTo>
                    <a:pt x="199" y="227"/>
                  </a:lnTo>
                  <a:lnTo>
                    <a:pt x="199" y="57"/>
                  </a:lnTo>
                  <a:lnTo>
                    <a:pt x="284" y="85"/>
                  </a:lnTo>
                  <a:lnTo>
                    <a:pt x="341" y="57"/>
                  </a:lnTo>
                  <a:lnTo>
                    <a:pt x="397" y="256"/>
                  </a:lnTo>
                  <a:lnTo>
                    <a:pt x="426" y="256"/>
                  </a:lnTo>
                  <a:lnTo>
                    <a:pt x="454" y="284"/>
                  </a:lnTo>
                  <a:lnTo>
                    <a:pt x="511" y="227"/>
                  </a:lnTo>
                  <a:lnTo>
                    <a:pt x="482" y="170"/>
                  </a:lnTo>
                  <a:lnTo>
                    <a:pt x="539" y="170"/>
                  </a:lnTo>
                  <a:lnTo>
                    <a:pt x="567" y="227"/>
                  </a:lnTo>
                  <a:lnTo>
                    <a:pt x="567" y="312"/>
                  </a:lnTo>
                  <a:lnTo>
                    <a:pt x="596" y="341"/>
                  </a:lnTo>
                  <a:lnTo>
                    <a:pt x="596" y="397"/>
                  </a:lnTo>
                  <a:lnTo>
                    <a:pt x="567" y="426"/>
                  </a:lnTo>
                  <a:lnTo>
                    <a:pt x="426" y="369"/>
                  </a:lnTo>
                  <a:lnTo>
                    <a:pt x="369" y="482"/>
                  </a:lnTo>
                  <a:lnTo>
                    <a:pt x="341" y="567"/>
                  </a:lnTo>
                  <a:lnTo>
                    <a:pt x="57" y="454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19" name="Freeform 720"/>
            <p:cNvSpPr>
              <a:spLocks/>
            </p:cNvSpPr>
            <p:nvPr/>
          </p:nvSpPr>
          <p:spPr bwMode="auto">
            <a:xfrm>
              <a:off x="8021638" y="5565775"/>
              <a:ext cx="449262" cy="495300"/>
            </a:xfrm>
            <a:custGeom>
              <a:avLst/>
              <a:gdLst>
                <a:gd name="T0" fmla="*/ 226 w 283"/>
                <a:gd name="T1" fmla="*/ 57 h 312"/>
                <a:gd name="T2" fmla="*/ 198 w 283"/>
                <a:gd name="T3" fmla="*/ 113 h 312"/>
                <a:gd name="T4" fmla="*/ 226 w 283"/>
                <a:gd name="T5" fmla="*/ 170 h 312"/>
                <a:gd name="T6" fmla="*/ 283 w 283"/>
                <a:gd name="T7" fmla="*/ 255 h 312"/>
                <a:gd name="T8" fmla="*/ 226 w 283"/>
                <a:gd name="T9" fmla="*/ 312 h 312"/>
                <a:gd name="T10" fmla="*/ 56 w 283"/>
                <a:gd name="T11" fmla="*/ 255 h 312"/>
                <a:gd name="T12" fmla="*/ 0 w 283"/>
                <a:gd name="T13" fmla="*/ 198 h 312"/>
                <a:gd name="T14" fmla="*/ 28 w 283"/>
                <a:gd name="T15" fmla="*/ 113 h 312"/>
                <a:gd name="T16" fmla="*/ 85 w 283"/>
                <a:gd name="T17" fmla="*/ 0 h 312"/>
                <a:gd name="T18" fmla="*/ 226 w 283"/>
                <a:gd name="T19" fmla="*/ 57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312">
                  <a:moveTo>
                    <a:pt x="226" y="57"/>
                  </a:moveTo>
                  <a:lnTo>
                    <a:pt x="198" y="113"/>
                  </a:lnTo>
                  <a:lnTo>
                    <a:pt x="226" y="170"/>
                  </a:lnTo>
                  <a:lnTo>
                    <a:pt x="283" y="255"/>
                  </a:lnTo>
                  <a:lnTo>
                    <a:pt x="226" y="312"/>
                  </a:lnTo>
                  <a:lnTo>
                    <a:pt x="56" y="255"/>
                  </a:lnTo>
                  <a:lnTo>
                    <a:pt x="0" y="198"/>
                  </a:lnTo>
                  <a:lnTo>
                    <a:pt x="28" y="113"/>
                  </a:lnTo>
                  <a:lnTo>
                    <a:pt x="85" y="0"/>
                  </a:lnTo>
                  <a:lnTo>
                    <a:pt x="226" y="57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20" name="Freeform 721"/>
            <p:cNvSpPr>
              <a:spLocks/>
            </p:cNvSpPr>
            <p:nvPr/>
          </p:nvSpPr>
          <p:spPr bwMode="auto">
            <a:xfrm>
              <a:off x="6400800" y="4530725"/>
              <a:ext cx="765175" cy="449263"/>
            </a:xfrm>
            <a:custGeom>
              <a:avLst/>
              <a:gdLst>
                <a:gd name="T0" fmla="*/ 57 w 482"/>
                <a:gd name="T1" fmla="*/ 142 h 283"/>
                <a:gd name="T2" fmla="*/ 0 w 482"/>
                <a:gd name="T3" fmla="*/ 142 h 283"/>
                <a:gd name="T4" fmla="*/ 28 w 482"/>
                <a:gd name="T5" fmla="*/ 170 h 283"/>
                <a:gd name="T6" fmla="*/ 85 w 482"/>
                <a:gd name="T7" fmla="*/ 170 h 283"/>
                <a:gd name="T8" fmla="*/ 113 w 482"/>
                <a:gd name="T9" fmla="*/ 198 h 283"/>
                <a:gd name="T10" fmla="*/ 142 w 482"/>
                <a:gd name="T11" fmla="*/ 170 h 283"/>
                <a:gd name="T12" fmla="*/ 170 w 482"/>
                <a:gd name="T13" fmla="*/ 227 h 283"/>
                <a:gd name="T14" fmla="*/ 198 w 482"/>
                <a:gd name="T15" fmla="*/ 283 h 283"/>
                <a:gd name="T16" fmla="*/ 227 w 482"/>
                <a:gd name="T17" fmla="*/ 255 h 283"/>
                <a:gd name="T18" fmla="*/ 227 w 482"/>
                <a:gd name="T19" fmla="*/ 198 h 283"/>
                <a:gd name="T20" fmla="*/ 255 w 482"/>
                <a:gd name="T21" fmla="*/ 198 h 283"/>
                <a:gd name="T22" fmla="*/ 283 w 482"/>
                <a:gd name="T23" fmla="*/ 255 h 283"/>
                <a:gd name="T24" fmla="*/ 255 w 482"/>
                <a:gd name="T25" fmla="*/ 283 h 283"/>
                <a:gd name="T26" fmla="*/ 340 w 482"/>
                <a:gd name="T27" fmla="*/ 283 h 283"/>
                <a:gd name="T28" fmla="*/ 425 w 482"/>
                <a:gd name="T29" fmla="*/ 255 h 283"/>
                <a:gd name="T30" fmla="*/ 482 w 482"/>
                <a:gd name="T31" fmla="*/ 198 h 283"/>
                <a:gd name="T32" fmla="*/ 425 w 482"/>
                <a:gd name="T33" fmla="*/ 170 h 283"/>
                <a:gd name="T34" fmla="*/ 454 w 482"/>
                <a:gd name="T35" fmla="*/ 113 h 283"/>
                <a:gd name="T36" fmla="*/ 397 w 482"/>
                <a:gd name="T37" fmla="*/ 57 h 283"/>
                <a:gd name="T38" fmla="*/ 369 w 482"/>
                <a:gd name="T39" fmla="*/ 113 h 283"/>
                <a:gd name="T40" fmla="*/ 312 w 482"/>
                <a:gd name="T41" fmla="*/ 57 h 283"/>
                <a:gd name="T42" fmla="*/ 312 w 482"/>
                <a:gd name="T43" fmla="*/ 0 h 283"/>
                <a:gd name="T44" fmla="*/ 227 w 482"/>
                <a:gd name="T45" fmla="*/ 28 h 283"/>
                <a:gd name="T46" fmla="*/ 113 w 482"/>
                <a:gd name="T47" fmla="*/ 28 h 283"/>
                <a:gd name="T48" fmla="*/ 113 w 482"/>
                <a:gd name="T49" fmla="*/ 57 h 283"/>
                <a:gd name="T50" fmla="*/ 57 w 482"/>
                <a:gd name="T51" fmla="*/ 28 h 283"/>
                <a:gd name="T52" fmla="*/ 28 w 482"/>
                <a:gd name="T53" fmla="*/ 0 h 283"/>
                <a:gd name="T54" fmla="*/ 0 w 482"/>
                <a:gd name="T55" fmla="*/ 28 h 283"/>
                <a:gd name="T56" fmla="*/ 57 w 482"/>
                <a:gd name="T57" fmla="*/ 142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2" h="283">
                  <a:moveTo>
                    <a:pt x="57" y="142"/>
                  </a:moveTo>
                  <a:lnTo>
                    <a:pt x="0" y="142"/>
                  </a:lnTo>
                  <a:lnTo>
                    <a:pt x="28" y="170"/>
                  </a:lnTo>
                  <a:lnTo>
                    <a:pt x="85" y="170"/>
                  </a:lnTo>
                  <a:lnTo>
                    <a:pt x="113" y="198"/>
                  </a:lnTo>
                  <a:lnTo>
                    <a:pt x="142" y="170"/>
                  </a:lnTo>
                  <a:lnTo>
                    <a:pt x="170" y="227"/>
                  </a:lnTo>
                  <a:lnTo>
                    <a:pt x="198" y="283"/>
                  </a:lnTo>
                  <a:lnTo>
                    <a:pt x="227" y="255"/>
                  </a:lnTo>
                  <a:lnTo>
                    <a:pt x="227" y="198"/>
                  </a:lnTo>
                  <a:lnTo>
                    <a:pt x="255" y="198"/>
                  </a:lnTo>
                  <a:lnTo>
                    <a:pt x="283" y="255"/>
                  </a:lnTo>
                  <a:lnTo>
                    <a:pt x="255" y="283"/>
                  </a:lnTo>
                  <a:lnTo>
                    <a:pt x="340" y="283"/>
                  </a:lnTo>
                  <a:lnTo>
                    <a:pt x="425" y="255"/>
                  </a:lnTo>
                  <a:lnTo>
                    <a:pt x="482" y="198"/>
                  </a:lnTo>
                  <a:lnTo>
                    <a:pt x="425" y="170"/>
                  </a:lnTo>
                  <a:lnTo>
                    <a:pt x="454" y="113"/>
                  </a:lnTo>
                  <a:lnTo>
                    <a:pt x="397" y="57"/>
                  </a:lnTo>
                  <a:lnTo>
                    <a:pt x="369" y="113"/>
                  </a:lnTo>
                  <a:lnTo>
                    <a:pt x="312" y="57"/>
                  </a:lnTo>
                  <a:lnTo>
                    <a:pt x="312" y="0"/>
                  </a:lnTo>
                  <a:lnTo>
                    <a:pt x="227" y="28"/>
                  </a:lnTo>
                  <a:lnTo>
                    <a:pt x="113" y="28"/>
                  </a:lnTo>
                  <a:lnTo>
                    <a:pt x="113" y="57"/>
                  </a:lnTo>
                  <a:lnTo>
                    <a:pt x="57" y="28"/>
                  </a:lnTo>
                  <a:lnTo>
                    <a:pt x="28" y="0"/>
                  </a:lnTo>
                  <a:lnTo>
                    <a:pt x="0" y="28"/>
                  </a:lnTo>
                  <a:lnTo>
                    <a:pt x="57" y="142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21" name="Freeform 722"/>
            <p:cNvSpPr>
              <a:spLocks/>
            </p:cNvSpPr>
            <p:nvPr/>
          </p:nvSpPr>
          <p:spPr bwMode="auto">
            <a:xfrm>
              <a:off x="6221413" y="4756150"/>
              <a:ext cx="493712" cy="493713"/>
            </a:xfrm>
            <a:custGeom>
              <a:avLst/>
              <a:gdLst>
                <a:gd name="T0" fmla="*/ 311 w 311"/>
                <a:gd name="T1" fmla="*/ 141 h 311"/>
                <a:gd name="T2" fmla="*/ 255 w 311"/>
                <a:gd name="T3" fmla="*/ 28 h 311"/>
                <a:gd name="T4" fmla="*/ 226 w 311"/>
                <a:gd name="T5" fmla="*/ 56 h 311"/>
                <a:gd name="T6" fmla="*/ 198 w 311"/>
                <a:gd name="T7" fmla="*/ 28 h 311"/>
                <a:gd name="T8" fmla="*/ 141 w 311"/>
                <a:gd name="T9" fmla="*/ 28 h 311"/>
                <a:gd name="T10" fmla="*/ 113 w 311"/>
                <a:gd name="T11" fmla="*/ 0 h 311"/>
                <a:gd name="T12" fmla="*/ 56 w 311"/>
                <a:gd name="T13" fmla="*/ 28 h 311"/>
                <a:gd name="T14" fmla="*/ 113 w 311"/>
                <a:gd name="T15" fmla="*/ 56 h 311"/>
                <a:gd name="T16" fmla="*/ 113 w 311"/>
                <a:gd name="T17" fmla="*/ 113 h 311"/>
                <a:gd name="T18" fmla="*/ 85 w 311"/>
                <a:gd name="T19" fmla="*/ 141 h 311"/>
                <a:gd name="T20" fmla="*/ 28 w 311"/>
                <a:gd name="T21" fmla="*/ 141 h 311"/>
                <a:gd name="T22" fmla="*/ 0 w 311"/>
                <a:gd name="T23" fmla="*/ 198 h 311"/>
                <a:gd name="T24" fmla="*/ 85 w 311"/>
                <a:gd name="T25" fmla="*/ 283 h 311"/>
                <a:gd name="T26" fmla="*/ 170 w 311"/>
                <a:gd name="T27" fmla="*/ 311 h 311"/>
                <a:gd name="T28" fmla="*/ 283 w 311"/>
                <a:gd name="T29" fmla="*/ 283 h 311"/>
                <a:gd name="T30" fmla="*/ 255 w 311"/>
                <a:gd name="T31" fmla="*/ 226 h 311"/>
                <a:gd name="T32" fmla="*/ 311 w 311"/>
                <a:gd name="T33" fmla="*/ 14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1" h="311">
                  <a:moveTo>
                    <a:pt x="311" y="141"/>
                  </a:moveTo>
                  <a:lnTo>
                    <a:pt x="255" y="28"/>
                  </a:lnTo>
                  <a:lnTo>
                    <a:pt x="226" y="56"/>
                  </a:lnTo>
                  <a:lnTo>
                    <a:pt x="198" y="28"/>
                  </a:lnTo>
                  <a:lnTo>
                    <a:pt x="141" y="28"/>
                  </a:lnTo>
                  <a:lnTo>
                    <a:pt x="113" y="0"/>
                  </a:lnTo>
                  <a:lnTo>
                    <a:pt x="56" y="28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85" y="141"/>
                  </a:lnTo>
                  <a:lnTo>
                    <a:pt x="28" y="141"/>
                  </a:lnTo>
                  <a:lnTo>
                    <a:pt x="0" y="198"/>
                  </a:lnTo>
                  <a:lnTo>
                    <a:pt x="85" y="283"/>
                  </a:lnTo>
                  <a:lnTo>
                    <a:pt x="170" y="311"/>
                  </a:lnTo>
                  <a:lnTo>
                    <a:pt x="283" y="283"/>
                  </a:lnTo>
                  <a:lnTo>
                    <a:pt x="255" y="226"/>
                  </a:lnTo>
                  <a:lnTo>
                    <a:pt x="311" y="141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22" name="Freeform 723"/>
            <p:cNvSpPr>
              <a:spLocks/>
            </p:cNvSpPr>
            <p:nvPr/>
          </p:nvSpPr>
          <p:spPr bwMode="auto">
            <a:xfrm>
              <a:off x="6356350" y="4845050"/>
              <a:ext cx="1258888" cy="855663"/>
            </a:xfrm>
            <a:custGeom>
              <a:avLst/>
              <a:gdLst>
                <a:gd name="T0" fmla="*/ 510 w 793"/>
                <a:gd name="T1" fmla="*/ 0 h 539"/>
                <a:gd name="T2" fmla="*/ 482 w 793"/>
                <a:gd name="T3" fmla="*/ 85 h 539"/>
                <a:gd name="T4" fmla="*/ 538 w 793"/>
                <a:gd name="T5" fmla="*/ 114 h 539"/>
                <a:gd name="T6" fmla="*/ 595 w 793"/>
                <a:gd name="T7" fmla="*/ 85 h 539"/>
                <a:gd name="T8" fmla="*/ 595 w 793"/>
                <a:gd name="T9" fmla="*/ 142 h 539"/>
                <a:gd name="T10" fmla="*/ 652 w 793"/>
                <a:gd name="T11" fmla="*/ 114 h 539"/>
                <a:gd name="T12" fmla="*/ 708 w 793"/>
                <a:gd name="T13" fmla="*/ 57 h 539"/>
                <a:gd name="T14" fmla="*/ 765 w 793"/>
                <a:gd name="T15" fmla="*/ 85 h 539"/>
                <a:gd name="T16" fmla="*/ 737 w 793"/>
                <a:gd name="T17" fmla="*/ 114 h 539"/>
                <a:gd name="T18" fmla="*/ 737 w 793"/>
                <a:gd name="T19" fmla="*/ 170 h 539"/>
                <a:gd name="T20" fmla="*/ 765 w 793"/>
                <a:gd name="T21" fmla="*/ 170 h 539"/>
                <a:gd name="T22" fmla="*/ 737 w 793"/>
                <a:gd name="T23" fmla="*/ 199 h 539"/>
                <a:gd name="T24" fmla="*/ 793 w 793"/>
                <a:gd name="T25" fmla="*/ 284 h 539"/>
                <a:gd name="T26" fmla="*/ 708 w 793"/>
                <a:gd name="T27" fmla="*/ 369 h 539"/>
                <a:gd name="T28" fmla="*/ 765 w 793"/>
                <a:gd name="T29" fmla="*/ 539 h 539"/>
                <a:gd name="T30" fmla="*/ 680 w 793"/>
                <a:gd name="T31" fmla="*/ 454 h 539"/>
                <a:gd name="T32" fmla="*/ 311 w 793"/>
                <a:gd name="T33" fmla="*/ 454 h 539"/>
                <a:gd name="T34" fmla="*/ 113 w 793"/>
                <a:gd name="T35" fmla="*/ 397 h 539"/>
                <a:gd name="T36" fmla="*/ 0 w 793"/>
                <a:gd name="T37" fmla="*/ 227 h 539"/>
                <a:gd name="T38" fmla="*/ 85 w 793"/>
                <a:gd name="T39" fmla="*/ 255 h 539"/>
                <a:gd name="T40" fmla="*/ 198 w 793"/>
                <a:gd name="T41" fmla="*/ 227 h 539"/>
                <a:gd name="T42" fmla="*/ 170 w 793"/>
                <a:gd name="T43" fmla="*/ 170 h 539"/>
                <a:gd name="T44" fmla="*/ 226 w 793"/>
                <a:gd name="T45" fmla="*/ 85 h 539"/>
                <a:gd name="T46" fmla="*/ 255 w 793"/>
                <a:gd name="T47" fmla="*/ 57 h 539"/>
                <a:gd name="T48" fmla="*/ 255 w 793"/>
                <a:gd name="T49" fmla="*/ 0 h 539"/>
                <a:gd name="T50" fmla="*/ 283 w 793"/>
                <a:gd name="T51" fmla="*/ 0 h 539"/>
                <a:gd name="T52" fmla="*/ 311 w 793"/>
                <a:gd name="T53" fmla="*/ 57 h 539"/>
                <a:gd name="T54" fmla="*/ 283 w 793"/>
                <a:gd name="T55" fmla="*/ 85 h 539"/>
                <a:gd name="T56" fmla="*/ 368 w 793"/>
                <a:gd name="T57" fmla="*/ 85 h 539"/>
                <a:gd name="T58" fmla="*/ 453 w 793"/>
                <a:gd name="T59" fmla="*/ 57 h 539"/>
                <a:gd name="T60" fmla="*/ 510 w 793"/>
                <a:gd name="T61" fmla="*/ 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93" h="539">
                  <a:moveTo>
                    <a:pt x="510" y="0"/>
                  </a:moveTo>
                  <a:lnTo>
                    <a:pt x="482" y="85"/>
                  </a:lnTo>
                  <a:lnTo>
                    <a:pt x="538" y="114"/>
                  </a:lnTo>
                  <a:lnTo>
                    <a:pt x="595" y="85"/>
                  </a:lnTo>
                  <a:lnTo>
                    <a:pt x="595" y="142"/>
                  </a:lnTo>
                  <a:lnTo>
                    <a:pt x="652" y="114"/>
                  </a:lnTo>
                  <a:lnTo>
                    <a:pt x="708" y="57"/>
                  </a:lnTo>
                  <a:lnTo>
                    <a:pt x="765" y="85"/>
                  </a:lnTo>
                  <a:lnTo>
                    <a:pt x="737" y="114"/>
                  </a:lnTo>
                  <a:lnTo>
                    <a:pt x="737" y="170"/>
                  </a:lnTo>
                  <a:lnTo>
                    <a:pt x="765" y="170"/>
                  </a:lnTo>
                  <a:lnTo>
                    <a:pt x="737" y="199"/>
                  </a:lnTo>
                  <a:lnTo>
                    <a:pt x="793" y="284"/>
                  </a:lnTo>
                  <a:lnTo>
                    <a:pt x="708" y="369"/>
                  </a:lnTo>
                  <a:lnTo>
                    <a:pt x="765" y="539"/>
                  </a:lnTo>
                  <a:lnTo>
                    <a:pt x="680" y="454"/>
                  </a:lnTo>
                  <a:lnTo>
                    <a:pt x="311" y="454"/>
                  </a:lnTo>
                  <a:lnTo>
                    <a:pt x="113" y="397"/>
                  </a:lnTo>
                  <a:lnTo>
                    <a:pt x="0" y="227"/>
                  </a:lnTo>
                  <a:lnTo>
                    <a:pt x="85" y="255"/>
                  </a:lnTo>
                  <a:lnTo>
                    <a:pt x="198" y="227"/>
                  </a:lnTo>
                  <a:lnTo>
                    <a:pt x="170" y="170"/>
                  </a:lnTo>
                  <a:lnTo>
                    <a:pt x="226" y="85"/>
                  </a:lnTo>
                  <a:lnTo>
                    <a:pt x="255" y="57"/>
                  </a:lnTo>
                  <a:lnTo>
                    <a:pt x="255" y="0"/>
                  </a:lnTo>
                  <a:lnTo>
                    <a:pt x="283" y="0"/>
                  </a:lnTo>
                  <a:lnTo>
                    <a:pt x="311" y="57"/>
                  </a:lnTo>
                  <a:lnTo>
                    <a:pt x="283" y="85"/>
                  </a:lnTo>
                  <a:lnTo>
                    <a:pt x="368" y="85"/>
                  </a:lnTo>
                  <a:lnTo>
                    <a:pt x="453" y="57"/>
                  </a:lnTo>
                  <a:lnTo>
                    <a:pt x="510" y="0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23" name="Freeform 724"/>
            <p:cNvSpPr>
              <a:spLocks/>
            </p:cNvSpPr>
            <p:nvPr/>
          </p:nvSpPr>
          <p:spPr bwMode="auto">
            <a:xfrm>
              <a:off x="7075488" y="4530725"/>
              <a:ext cx="630237" cy="539750"/>
            </a:xfrm>
            <a:custGeom>
              <a:avLst/>
              <a:gdLst>
                <a:gd name="T0" fmla="*/ 29 w 397"/>
                <a:gd name="T1" fmla="*/ 113 h 340"/>
                <a:gd name="T2" fmla="*/ 85 w 397"/>
                <a:gd name="T3" fmla="*/ 85 h 340"/>
                <a:gd name="T4" fmla="*/ 85 w 397"/>
                <a:gd name="T5" fmla="*/ 57 h 340"/>
                <a:gd name="T6" fmla="*/ 170 w 397"/>
                <a:gd name="T7" fmla="*/ 57 h 340"/>
                <a:gd name="T8" fmla="*/ 199 w 397"/>
                <a:gd name="T9" fmla="*/ 0 h 340"/>
                <a:gd name="T10" fmla="*/ 284 w 397"/>
                <a:gd name="T11" fmla="*/ 0 h 340"/>
                <a:gd name="T12" fmla="*/ 340 w 397"/>
                <a:gd name="T13" fmla="*/ 28 h 340"/>
                <a:gd name="T14" fmla="*/ 340 w 397"/>
                <a:gd name="T15" fmla="*/ 85 h 340"/>
                <a:gd name="T16" fmla="*/ 369 w 397"/>
                <a:gd name="T17" fmla="*/ 113 h 340"/>
                <a:gd name="T18" fmla="*/ 369 w 397"/>
                <a:gd name="T19" fmla="*/ 198 h 340"/>
                <a:gd name="T20" fmla="*/ 397 w 397"/>
                <a:gd name="T21" fmla="*/ 198 h 340"/>
                <a:gd name="T22" fmla="*/ 397 w 397"/>
                <a:gd name="T23" fmla="*/ 255 h 340"/>
                <a:gd name="T24" fmla="*/ 369 w 397"/>
                <a:gd name="T25" fmla="*/ 255 h 340"/>
                <a:gd name="T26" fmla="*/ 369 w 397"/>
                <a:gd name="T27" fmla="*/ 312 h 340"/>
                <a:gd name="T28" fmla="*/ 312 w 397"/>
                <a:gd name="T29" fmla="*/ 283 h 340"/>
                <a:gd name="T30" fmla="*/ 255 w 397"/>
                <a:gd name="T31" fmla="*/ 255 h 340"/>
                <a:gd name="T32" fmla="*/ 199 w 397"/>
                <a:gd name="T33" fmla="*/ 312 h 340"/>
                <a:gd name="T34" fmla="*/ 142 w 397"/>
                <a:gd name="T35" fmla="*/ 340 h 340"/>
                <a:gd name="T36" fmla="*/ 142 w 397"/>
                <a:gd name="T37" fmla="*/ 283 h 340"/>
                <a:gd name="T38" fmla="*/ 85 w 397"/>
                <a:gd name="T39" fmla="*/ 312 h 340"/>
                <a:gd name="T40" fmla="*/ 29 w 397"/>
                <a:gd name="T41" fmla="*/ 283 h 340"/>
                <a:gd name="T42" fmla="*/ 57 w 397"/>
                <a:gd name="T43" fmla="*/ 198 h 340"/>
                <a:gd name="T44" fmla="*/ 0 w 397"/>
                <a:gd name="T45" fmla="*/ 170 h 340"/>
                <a:gd name="T46" fmla="*/ 29 w 397"/>
                <a:gd name="T47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7" h="340">
                  <a:moveTo>
                    <a:pt x="29" y="113"/>
                  </a:moveTo>
                  <a:lnTo>
                    <a:pt x="85" y="85"/>
                  </a:lnTo>
                  <a:lnTo>
                    <a:pt x="85" y="57"/>
                  </a:lnTo>
                  <a:lnTo>
                    <a:pt x="170" y="57"/>
                  </a:lnTo>
                  <a:lnTo>
                    <a:pt x="199" y="0"/>
                  </a:lnTo>
                  <a:lnTo>
                    <a:pt x="284" y="0"/>
                  </a:lnTo>
                  <a:lnTo>
                    <a:pt x="340" y="28"/>
                  </a:lnTo>
                  <a:lnTo>
                    <a:pt x="340" y="85"/>
                  </a:lnTo>
                  <a:lnTo>
                    <a:pt x="369" y="113"/>
                  </a:lnTo>
                  <a:lnTo>
                    <a:pt x="369" y="198"/>
                  </a:lnTo>
                  <a:lnTo>
                    <a:pt x="397" y="198"/>
                  </a:lnTo>
                  <a:lnTo>
                    <a:pt x="397" y="255"/>
                  </a:lnTo>
                  <a:lnTo>
                    <a:pt x="369" y="255"/>
                  </a:lnTo>
                  <a:lnTo>
                    <a:pt x="369" y="312"/>
                  </a:lnTo>
                  <a:lnTo>
                    <a:pt x="312" y="283"/>
                  </a:lnTo>
                  <a:lnTo>
                    <a:pt x="255" y="255"/>
                  </a:lnTo>
                  <a:lnTo>
                    <a:pt x="199" y="312"/>
                  </a:lnTo>
                  <a:lnTo>
                    <a:pt x="142" y="340"/>
                  </a:lnTo>
                  <a:lnTo>
                    <a:pt x="142" y="283"/>
                  </a:lnTo>
                  <a:lnTo>
                    <a:pt x="85" y="312"/>
                  </a:lnTo>
                  <a:lnTo>
                    <a:pt x="29" y="283"/>
                  </a:lnTo>
                  <a:lnTo>
                    <a:pt x="57" y="198"/>
                  </a:lnTo>
                  <a:lnTo>
                    <a:pt x="0" y="170"/>
                  </a:lnTo>
                  <a:lnTo>
                    <a:pt x="29" y="113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24" name="Freeform 725"/>
            <p:cNvSpPr>
              <a:spLocks/>
            </p:cNvSpPr>
            <p:nvPr/>
          </p:nvSpPr>
          <p:spPr bwMode="auto">
            <a:xfrm>
              <a:off x="6400800" y="4079875"/>
              <a:ext cx="1169988" cy="630238"/>
            </a:xfrm>
            <a:custGeom>
              <a:avLst/>
              <a:gdLst>
                <a:gd name="T0" fmla="*/ 170 w 737"/>
                <a:gd name="T1" fmla="*/ 85 h 397"/>
                <a:gd name="T2" fmla="*/ 283 w 737"/>
                <a:gd name="T3" fmla="*/ 29 h 397"/>
                <a:gd name="T4" fmla="*/ 369 w 737"/>
                <a:gd name="T5" fmla="*/ 85 h 397"/>
                <a:gd name="T6" fmla="*/ 397 w 737"/>
                <a:gd name="T7" fmla="*/ 142 h 397"/>
                <a:gd name="T8" fmla="*/ 425 w 737"/>
                <a:gd name="T9" fmla="*/ 142 h 397"/>
                <a:gd name="T10" fmla="*/ 425 w 737"/>
                <a:gd name="T11" fmla="*/ 29 h 397"/>
                <a:gd name="T12" fmla="*/ 510 w 737"/>
                <a:gd name="T13" fmla="*/ 29 h 397"/>
                <a:gd name="T14" fmla="*/ 539 w 737"/>
                <a:gd name="T15" fmla="*/ 0 h 397"/>
                <a:gd name="T16" fmla="*/ 567 w 737"/>
                <a:gd name="T17" fmla="*/ 57 h 397"/>
                <a:gd name="T18" fmla="*/ 595 w 737"/>
                <a:gd name="T19" fmla="*/ 114 h 397"/>
                <a:gd name="T20" fmla="*/ 595 w 737"/>
                <a:gd name="T21" fmla="*/ 57 h 397"/>
                <a:gd name="T22" fmla="*/ 624 w 737"/>
                <a:gd name="T23" fmla="*/ 85 h 397"/>
                <a:gd name="T24" fmla="*/ 709 w 737"/>
                <a:gd name="T25" fmla="*/ 85 h 397"/>
                <a:gd name="T26" fmla="*/ 709 w 737"/>
                <a:gd name="T27" fmla="*/ 142 h 397"/>
                <a:gd name="T28" fmla="*/ 680 w 737"/>
                <a:gd name="T29" fmla="*/ 171 h 397"/>
                <a:gd name="T30" fmla="*/ 737 w 737"/>
                <a:gd name="T31" fmla="*/ 256 h 397"/>
                <a:gd name="T32" fmla="*/ 709 w 737"/>
                <a:gd name="T33" fmla="*/ 284 h 397"/>
                <a:gd name="T34" fmla="*/ 624 w 737"/>
                <a:gd name="T35" fmla="*/ 284 h 397"/>
                <a:gd name="T36" fmla="*/ 595 w 737"/>
                <a:gd name="T37" fmla="*/ 341 h 397"/>
                <a:gd name="T38" fmla="*/ 510 w 737"/>
                <a:gd name="T39" fmla="*/ 341 h 397"/>
                <a:gd name="T40" fmla="*/ 510 w 737"/>
                <a:gd name="T41" fmla="*/ 369 h 397"/>
                <a:gd name="T42" fmla="*/ 454 w 737"/>
                <a:gd name="T43" fmla="*/ 397 h 397"/>
                <a:gd name="T44" fmla="*/ 397 w 737"/>
                <a:gd name="T45" fmla="*/ 341 h 397"/>
                <a:gd name="T46" fmla="*/ 369 w 737"/>
                <a:gd name="T47" fmla="*/ 397 h 397"/>
                <a:gd name="T48" fmla="*/ 312 w 737"/>
                <a:gd name="T49" fmla="*/ 341 h 397"/>
                <a:gd name="T50" fmla="*/ 312 w 737"/>
                <a:gd name="T51" fmla="*/ 284 h 397"/>
                <a:gd name="T52" fmla="*/ 227 w 737"/>
                <a:gd name="T53" fmla="*/ 312 h 397"/>
                <a:gd name="T54" fmla="*/ 198 w 737"/>
                <a:gd name="T55" fmla="*/ 256 h 397"/>
                <a:gd name="T56" fmla="*/ 28 w 737"/>
                <a:gd name="T57" fmla="*/ 227 h 397"/>
                <a:gd name="T58" fmla="*/ 0 w 737"/>
                <a:gd name="T59" fmla="*/ 171 h 397"/>
                <a:gd name="T60" fmla="*/ 85 w 737"/>
                <a:gd name="T61" fmla="*/ 114 h 397"/>
                <a:gd name="T62" fmla="*/ 113 w 737"/>
                <a:gd name="T63" fmla="*/ 114 h 397"/>
                <a:gd name="T64" fmla="*/ 170 w 737"/>
                <a:gd name="T65" fmla="*/ 85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37" h="397">
                  <a:moveTo>
                    <a:pt x="170" y="85"/>
                  </a:moveTo>
                  <a:lnTo>
                    <a:pt x="283" y="29"/>
                  </a:lnTo>
                  <a:lnTo>
                    <a:pt x="369" y="85"/>
                  </a:lnTo>
                  <a:lnTo>
                    <a:pt x="397" y="142"/>
                  </a:lnTo>
                  <a:lnTo>
                    <a:pt x="425" y="142"/>
                  </a:lnTo>
                  <a:lnTo>
                    <a:pt x="425" y="29"/>
                  </a:lnTo>
                  <a:lnTo>
                    <a:pt x="510" y="29"/>
                  </a:lnTo>
                  <a:lnTo>
                    <a:pt x="539" y="0"/>
                  </a:lnTo>
                  <a:lnTo>
                    <a:pt x="567" y="57"/>
                  </a:lnTo>
                  <a:lnTo>
                    <a:pt x="595" y="114"/>
                  </a:lnTo>
                  <a:lnTo>
                    <a:pt x="595" y="57"/>
                  </a:lnTo>
                  <a:lnTo>
                    <a:pt x="624" y="85"/>
                  </a:lnTo>
                  <a:lnTo>
                    <a:pt x="709" y="85"/>
                  </a:lnTo>
                  <a:lnTo>
                    <a:pt x="709" y="142"/>
                  </a:lnTo>
                  <a:lnTo>
                    <a:pt x="680" y="171"/>
                  </a:lnTo>
                  <a:lnTo>
                    <a:pt x="737" y="256"/>
                  </a:lnTo>
                  <a:lnTo>
                    <a:pt x="709" y="284"/>
                  </a:lnTo>
                  <a:lnTo>
                    <a:pt x="624" y="284"/>
                  </a:lnTo>
                  <a:lnTo>
                    <a:pt x="595" y="341"/>
                  </a:lnTo>
                  <a:lnTo>
                    <a:pt x="510" y="341"/>
                  </a:lnTo>
                  <a:lnTo>
                    <a:pt x="510" y="369"/>
                  </a:lnTo>
                  <a:lnTo>
                    <a:pt x="454" y="397"/>
                  </a:lnTo>
                  <a:lnTo>
                    <a:pt x="397" y="341"/>
                  </a:lnTo>
                  <a:lnTo>
                    <a:pt x="369" y="397"/>
                  </a:lnTo>
                  <a:lnTo>
                    <a:pt x="312" y="341"/>
                  </a:lnTo>
                  <a:lnTo>
                    <a:pt x="312" y="284"/>
                  </a:lnTo>
                  <a:lnTo>
                    <a:pt x="227" y="312"/>
                  </a:lnTo>
                  <a:lnTo>
                    <a:pt x="198" y="256"/>
                  </a:lnTo>
                  <a:lnTo>
                    <a:pt x="28" y="227"/>
                  </a:lnTo>
                  <a:lnTo>
                    <a:pt x="0" y="171"/>
                  </a:lnTo>
                  <a:lnTo>
                    <a:pt x="85" y="114"/>
                  </a:lnTo>
                  <a:lnTo>
                    <a:pt x="113" y="114"/>
                  </a:lnTo>
                  <a:lnTo>
                    <a:pt x="170" y="85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25" name="Freeform 726"/>
            <p:cNvSpPr>
              <a:spLocks/>
            </p:cNvSpPr>
            <p:nvPr/>
          </p:nvSpPr>
          <p:spPr bwMode="auto">
            <a:xfrm>
              <a:off x="6535738" y="3540125"/>
              <a:ext cx="765175" cy="765175"/>
            </a:xfrm>
            <a:custGeom>
              <a:avLst/>
              <a:gdLst>
                <a:gd name="T0" fmla="*/ 0 w 482"/>
                <a:gd name="T1" fmla="*/ 142 h 482"/>
                <a:gd name="T2" fmla="*/ 142 w 482"/>
                <a:gd name="T3" fmla="*/ 114 h 482"/>
                <a:gd name="T4" fmla="*/ 142 w 482"/>
                <a:gd name="T5" fmla="*/ 85 h 482"/>
                <a:gd name="T6" fmla="*/ 284 w 482"/>
                <a:gd name="T7" fmla="*/ 57 h 482"/>
                <a:gd name="T8" fmla="*/ 312 w 482"/>
                <a:gd name="T9" fmla="*/ 0 h 482"/>
                <a:gd name="T10" fmla="*/ 425 w 482"/>
                <a:gd name="T11" fmla="*/ 29 h 482"/>
                <a:gd name="T12" fmla="*/ 425 w 482"/>
                <a:gd name="T13" fmla="*/ 85 h 482"/>
                <a:gd name="T14" fmla="*/ 482 w 482"/>
                <a:gd name="T15" fmla="*/ 170 h 482"/>
                <a:gd name="T16" fmla="*/ 425 w 482"/>
                <a:gd name="T17" fmla="*/ 227 h 482"/>
                <a:gd name="T18" fmla="*/ 397 w 482"/>
                <a:gd name="T19" fmla="*/ 284 h 482"/>
                <a:gd name="T20" fmla="*/ 369 w 482"/>
                <a:gd name="T21" fmla="*/ 312 h 482"/>
                <a:gd name="T22" fmla="*/ 340 w 482"/>
                <a:gd name="T23" fmla="*/ 369 h 482"/>
                <a:gd name="T24" fmla="*/ 340 w 482"/>
                <a:gd name="T25" fmla="*/ 482 h 482"/>
                <a:gd name="T26" fmla="*/ 312 w 482"/>
                <a:gd name="T27" fmla="*/ 482 h 482"/>
                <a:gd name="T28" fmla="*/ 284 w 482"/>
                <a:gd name="T29" fmla="*/ 425 h 482"/>
                <a:gd name="T30" fmla="*/ 198 w 482"/>
                <a:gd name="T31" fmla="*/ 369 h 482"/>
                <a:gd name="T32" fmla="*/ 85 w 482"/>
                <a:gd name="T33" fmla="*/ 425 h 482"/>
                <a:gd name="T34" fmla="*/ 85 w 482"/>
                <a:gd name="T35" fmla="*/ 312 h 482"/>
                <a:gd name="T36" fmla="*/ 0 w 482"/>
                <a:gd name="T37" fmla="*/ 199 h 482"/>
                <a:gd name="T38" fmla="*/ 0 w 482"/>
                <a:gd name="T39" fmla="*/ 14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2" h="482">
                  <a:moveTo>
                    <a:pt x="0" y="142"/>
                  </a:moveTo>
                  <a:lnTo>
                    <a:pt x="142" y="114"/>
                  </a:lnTo>
                  <a:lnTo>
                    <a:pt x="142" y="85"/>
                  </a:lnTo>
                  <a:lnTo>
                    <a:pt x="284" y="57"/>
                  </a:lnTo>
                  <a:lnTo>
                    <a:pt x="312" y="0"/>
                  </a:lnTo>
                  <a:lnTo>
                    <a:pt x="425" y="29"/>
                  </a:lnTo>
                  <a:lnTo>
                    <a:pt x="425" y="85"/>
                  </a:lnTo>
                  <a:lnTo>
                    <a:pt x="482" y="170"/>
                  </a:lnTo>
                  <a:lnTo>
                    <a:pt x="425" y="227"/>
                  </a:lnTo>
                  <a:lnTo>
                    <a:pt x="397" y="284"/>
                  </a:lnTo>
                  <a:lnTo>
                    <a:pt x="369" y="312"/>
                  </a:lnTo>
                  <a:lnTo>
                    <a:pt x="340" y="369"/>
                  </a:lnTo>
                  <a:lnTo>
                    <a:pt x="340" y="482"/>
                  </a:lnTo>
                  <a:lnTo>
                    <a:pt x="312" y="482"/>
                  </a:lnTo>
                  <a:lnTo>
                    <a:pt x="284" y="425"/>
                  </a:lnTo>
                  <a:lnTo>
                    <a:pt x="198" y="369"/>
                  </a:lnTo>
                  <a:lnTo>
                    <a:pt x="85" y="425"/>
                  </a:lnTo>
                  <a:lnTo>
                    <a:pt x="85" y="312"/>
                  </a:lnTo>
                  <a:lnTo>
                    <a:pt x="0" y="199"/>
                  </a:lnTo>
                  <a:lnTo>
                    <a:pt x="0" y="142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26" name="Freeform 731"/>
            <p:cNvSpPr>
              <a:spLocks/>
            </p:cNvSpPr>
            <p:nvPr/>
          </p:nvSpPr>
          <p:spPr bwMode="auto">
            <a:xfrm>
              <a:off x="7210425" y="3135313"/>
              <a:ext cx="676275" cy="720725"/>
            </a:xfrm>
            <a:custGeom>
              <a:avLst/>
              <a:gdLst>
                <a:gd name="T0" fmla="*/ 0 w 426"/>
                <a:gd name="T1" fmla="*/ 284 h 454"/>
                <a:gd name="T2" fmla="*/ 0 w 426"/>
                <a:gd name="T3" fmla="*/ 340 h 454"/>
                <a:gd name="T4" fmla="*/ 57 w 426"/>
                <a:gd name="T5" fmla="*/ 425 h 454"/>
                <a:gd name="T6" fmla="*/ 142 w 426"/>
                <a:gd name="T7" fmla="*/ 454 h 454"/>
                <a:gd name="T8" fmla="*/ 170 w 426"/>
                <a:gd name="T9" fmla="*/ 425 h 454"/>
                <a:gd name="T10" fmla="*/ 199 w 426"/>
                <a:gd name="T11" fmla="*/ 369 h 454"/>
                <a:gd name="T12" fmla="*/ 340 w 426"/>
                <a:gd name="T13" fmla="*/ 312 h 454"/>
                <a:gd name="T14" fmla="*/ 369 w 426"/>
                <a:gd name="T15" fmla="*/ 284 h 454"/>
                <a:gd name="T16" fmla="*/ 369 w 426"/>
                <a:gd name="T17" fmla="*/ 199 h 454"/>
                <a:gd name="T18" fmla="*/ 312 w 426"/>
                <a:gd name="T19" fmla="*/ 170 h 454"/>
                <a:gd name="T20" fmla="*/ 397 w 426"/>
                <a:gd name="T21" fmla="*/ 113 h 454"/>
                <a:gd name="T22" fmla="*/ 426 w 426"/>
                <a:gd name="T23" fmla="*/ 57 h 454"/>
                <a:gd name="T24" fmla="*/ 369 w 426"/>
                <a:gd name="T25" fmla="*/ 0 h 454"/>
                <a:gd name="T26" fmla="*/ 312 w 426"/>
                <a:gd name="T27" fmla="*/ 57 h 454"/>
                <a:gd name="T28" fmla="*/ 255 w 426"/>
                <a:gd name="T29" fmla="*/ 142 h 454"/>
                <a:gd name="T30" fmla="*/ 170 w 426"/>
                <a:gd name="T31" fmla="*/ 199 h 454"/>
                <a:gd name="T32" fmla="*/ 142 w 426"/>
                <a:gd name="T33" fmla="*/ 199 h 454"/>
                <a:gd name="T34" fmla="*/ 114 w 426"/>
                <a:gd name="T35" fmla="*/ 255 h 454"/>
                <a:gd name="T36" fmla="*/ 29 w 426"/>
                <a:gd name="T37" fmla="*/ 255 h 454"/>
                <a:gd name="T38" fmla="*/ 0 w 426"/>
                <a:gd name="T39" fmla="*/ 28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6" h="454">
                  <a:moveTo>
                    <a:pt x="0" y="284"/>
                  </a:moveTo>
                  <a:lnTo>
                    <a:pt x="0" y="340"/>
                  </a:lnTo>
                  <a:lnTo>
                    <a:pt x="57" y="425"/>
                  </a:lnTo>
                  <a:lnTo>
                    <a:pt x="142" y="454"/>
                  </a:lnTo>
                  <a:lnTo>
                    <a:pt x="170" y="425"/>
                  </a:lnTo>
                  <a:lnTo>
                    <a:pt x="199" y="369"/>
                  </a:lnTo>
                  <a:lnTo>
                    <a:pt x="340" y="312"/>
                  </a:lnTo>
                  <a:lnTo>
                    <a:pt x="369" y="284"/>
                  </a:lnTo>
                  <a:lnTo>
                    <a:pt x="369" y="199"/>
                  </a:lnTo>
                  <a:lnTo>
                    <a:pt x="312" y="170"/>
                  </a:lnTo>
                  <a:lnTo>
                    <a:pt x="397" y="113"/>
                  </a:lnTo>
                  <a:lnTo>
                    <a:pt x="426" y="57"/>
                  </a:lnTo>
                  <a:lnTo>
                    <a:pt x="369" y="0"/>
                  </a:lnTo>
                  <a:lnTo>
                    <a:pt x="312" y="57"/>
                  </a:lnTo>
                  <a:lnTo>
                    <a:pt x="255" y="142"/>
                  </a:lnTo>
                  <a:lnTo>
                    <a:pt x="170" y="199"/>
                  </a:lnTo>
                  <a:lnTo>
                    <a:pt x="142" y="199"/>
                  </a:lnTo>
                  <a:lnTo>
                    <a:pt x="114" y="255"/>
                  </a:lnTo>
                  <a:lnTo>
                    <a:pt x="29" y="255"/>
                  </a:lnTo>
                  <a:lnTo>
                    <a:pt x="0" y="284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27" name="Freeform 732"/>
            <p:cNvSpPr>
              <a:spLocks/>
            </p:cNvSpPr>
            <p:nvPr/>
          </p:nvSpPr>
          <p:spPr bwMode="auto">
            <a:xfrm>
              <a:off x="7075488" y="3630613"/>
              <a:ext cx="811212" cy="674687"/>
            </a:xfrm>
            <a:custGeom>
              <a:avLst/>
              <a:gdLst>
                <a:gd name="T0" fmla="*/ 284 w 511"/>
                <a:gd name="T1" fmla="*/ 425 h 425"/>
                <a:gd name="T2" fmla="*/ 340 w 511"/>
                <a:gd name="T3" fmla="*/ 368 h 425"/>
                <a:gd name="T4" fmla="*/ 340 w 511"/>
                <a:gd name="T5" fmla="*/ 312 h 425"/>
                <a:gd name="T6" fmla="*/ 397 w 511"/>
                <a:gd name="T7" fmla="*/ 312 h 425"/>
                <a:gd name="T8" fmla="*/ 397 w 511"/>
                <a:gd name="T9" fmla="*/ 255 h 425"/>
                <a:gd name="T10" fmla="*/ 482 w 511"/>
                <a:gd name="T11" fmla="*/ 227 h 425"/>
                <a:gd name="T12" fmla="*/ 511 w 511"/>
                <a:gd name="T13" fmla="*/ 0 h 425"/>
                <a:gd name="T14" fmla="*/ 454 w 511"/>
                <a:gd name="T15" fmla="*/ 28 h 425"/>
                <a:gd name="T16" fmla="*/ 397 w 511"/>
                <a:gd name="T17" fmla="*/ 85 h 425"/>
                <a:gd name="T18" fmla="*/ 312 w 511"/>
                <a:gd name="T19" fmla="*/ 85 h 425"/>
                <a:gd name="T20" fmla="*/ 255 w 511"/>
                <a:gd name="T21" fmla="*/ 113 h 425"/>
                <a:gd name="T22" fmla="*/ 227 w 511"/>
                <a:gd name="T23" fmla="*/ 142 h 425"/>
                <a:gd name="T24" fmla="*/ 142 w 511"/>
                <a:gd name="T25" fmla="*/ 113 h 425"/>
                <a:gd name="T26" fmla="*/ 85 w 511"/>
                <a:gd name="T27" fmla="*/ 170 h 425"/>
                <a:gd name="T28" fmla="*/ 57 w 511"/>
                <a:gd name="T29" fmla="*/ 227 h 425"/>
                <a:gd name="T30" fmla="*/ 29 w 511"/>
                <a:gd name="T31" fmla="*/ 255 h 425"/>
                <a:gd name="T32" fmla="*/ 0 w 511"/>
                <a:gd name="T33" fmla="*/ 312 h 425"/>
                <a:gd name="T34" fmla="*/ 85 w 511"/>
                <a:gd name="T35" fmla="*/ 312 h 425"/>
                <a:gd name="T36" fmla="*/ 114 w 511"/>
                <a:gd name="T37" fmla="*/ 283 h 425"/>
                <a:gd name="T38" fmla="*/ 170 w 511"/>
                <a:gd name="T39" fmla="*/ 397 h 425"/>
                <a:gd name="T40" fmla="*/ 170 w 511"/>
                <a:gd name="T41" fmla="*/ 340 h 425"/>
                <a:gd name="T42" fmla="*/ 199 w 511"/>
                <a:gd name="T43" fmla="*/ 368 h 425"/>
                <a:gd name="T44" fmla="*/ 284 w 511"/>
                <a:gd name="T45" fmla="*/ 368 h 425"/>
                <a:gd name="T46" fmla="*/ 284 w 511"/>
                <a:gd name="T47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11" h="425">
                  <a:moveTo>
                    <a:pt x="284" y="425"/>
                  </a:moveTo>
                  <a:lnTo>
                    <a:pt x="340" y="368"/>
                  </a:lnTo>
                  <a:lnTo>
                    <a:pt x="340" y="312"/>
                  </a:lnTo>
                  <a:lnTo>
                    <a:pt x="397" y="312"/>
                  </a:lnTo>
                  <a:lnTo>
                    <a:pt x="397" y="255"/>
                  </a:lnTo>
                  <a:lnTo>
                    <a:pt x="482" y="227"/>
                  </a:lnTo>
                  <a:lnTo>
                    <a:pt x="511" y="0"/>
                  </a:lnTo>
                  <a:lnTo>
                    <a:pt x="454" y="28"/>
                  </a:lnTo>
                  <a:lnTo>
                    <a:pt x="397" y="85"/>
                  </a:lnTo>
                  <a:lnTo>
                    <a:pt x="312" y="85"/>
                  </a:lnTo>
                  <a:lnTo>
                    <a:pt x="255" y="113"/>
                  </a:lnTo>
                  <a:lnTo>
                    <a:pt x="227" y="142"/>
                  </a:lnTo>
                  <a:lnTo>
                    <a:pt x="142" y="113"/>
                  </a:lnTo>
                  <a:lnTo>
                    <a:pt x="85" y="170"/>
                  </a:lnTo>
                  <a:lnTo>
                    <a:pt x="57" y="227"/>
                  </a:lnTo>
                  <a:lnTo>
                    <a:pt x="29" y="255"/>
                  </a:lnTo>
                  <a:lnTo>
                    <a:pt x="0" y="312"/>
                  </a:lnTo>
                  <a:lnTo>
                    <a:pt x="85" y="312"/>
                  </a:lnTo>
                  <a:lnTo>
                    <a:pt x="114" y="283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199" y="368"/>
                  </a:lnTo>
                  <a:lnTo>
                    <a:pt x="284" y="368"/>
                  </a:lnTo>
                  <a:lnTo>
                    <a:pt x="284" y="425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28" name="Freeform 733"/>
            <p:cNvSpPr>
              <a:spLocks/>
            </p:cNvSpPr>
            <p:nvPr/>
          </p:nvSpPr>
          <p:spPr bwMode="auto">
            <a:xfrm>
              <a:off x="7480300" y="3856038"/>
              <a:ext cx="630238" cy="809625"/>
            </a:xfrm>
            <a:custGeom>
              <a:avLst/>
              <a:gdLst>
                <a:gd name="T0" fmla="*/ 369 w 397"/>
                <a:gd name="T1" fmla="*/ 0 h 510"/>
                <a:gd name="T2" fmla="*/ 312 w 397"/>
                <a:gd name="T3" fmla="*/ 28 h 510"/>
                <a:gd name="T4" fmla="*/ 256 w 397"/>
                <a:gd name="T5" fmla="*/ 85 h 510"/>
                <a:gd name="T6" fmla="*/ 227 w 397"/>
                <a:gd name="T7" fmla="*/ 85 h 510"/>
                <a:gd name="T8" fmla="*/ 142 w 397"/>
                <a:gd name="T9" fmla="*/ 113 h 510"/>
                <a:gd name="T10" fmla="*/ 142 w 397"/>
                <a:gd name="T11" fmla="*/ 170 h 510"/>
                <a:gd name="T12" fmla="*/ 85 w 397"/>
                <a:gd name="T13" fmla="*/ 170 h 510"/>
                <a:gd name="T14" fmla="*/ 85 w 397"/>
                <a:gd name="T15" fmla="*/ 226 h 510"/>
                <a:gd name="T16" fmla="*/ 29 w 397"/>
                <a:gd name="T17" fmla="*/ 283 h 510"/>
                <a:gd name="T18" fmla="*/ 0 w 397"/>
                <a:gd name="T19" fmla="*/ 312 h 510"/>
                <a:gd name="T20" fmla="*/ 57 w 397"/>
                <a:gd name="T21" fmla="*/ 397 h 510"/>
                <a:gd name="T22" fmla="*/ 29 w 397"/>
                <a:gd name="T23" fmla="*/ 425 h 510"/>
                <a:gd name="T24" fmla="*/ 85 w 397"/>
                <a:gd name="T25" fmla="*/ 453 h 510"/>
                <a:gd name="T26" fmla="*/ 85 w 397"/>
                <a:gd name="T27" fmla="*/ 510 h 510"/>
                <a:gd name="T28" fmla="*/ 170 w 397"/>
                <a:gd name="T29" fmla="*/ 510 h 510"/>
                <a:gd name="T30" fmla="*/ 284 w 397"/>
                <a:gd name="T31" fmla="*/ 425 h 510"/>
                <a:gd name="T32" fmla="*/ 312 w 397"/>
                <a:gd name="T33" fmla="*/ 397 h 510"/>
                <a:gd name="T34" fmla="*/ 397 w 397"/>
                <a:gd name="T35" fmla="*/ 397 h 510"/>
                <a:gd name="T36" fmla="*/ 369 w 397"/>
                <a:gd name="T37" fmla="*/ 312 h 510"/>
                <a:gd name="T38" fmla="*/ 397 w 397"/>
                <a:gd name="T39" fmla="*/ 255 h 510"/>
                <a:gd name="T40" fmla="*/ 397 w 397"/>
                <a:gd name="T41" fmla="*/ 141 h 510"/>
                <a:gd name="T42" fmla="*/ 397 w 397"/>
                <a:gd name="T43" fmla="*/ 85 h 510"/>
                <a:gd name="T44" fmla="*/ 369 w 397"/>
                <a:gd name="T45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510">
                  <a:moveTo>
                    <a:pt x="369" y="0"/>
                  </a:moveTo>
                  <a:lnTo>
                    <a:pt x="312" y="28"/>
                  </a:lnTo>
                  <a:lnTo>
                    <a:pt x="256" y="85"/>
                  </a:lnTo>
                  <a:lnTo>
                    <a:pt x="227" y="85"/>
                  </a:lnTo>
                  <a:lnTo>
                    <a:pt x="142" y="113"/>
                  </a:lnTo>
                  <a:lnTo>
                    <a:pt x="142" y="170"/>
                  </a:lnTo>
                  <a:lnTo>
                    <a:pt x="85" y="170"/>
                  </a:lnTo>
                  <a:lnTo>
                    <a:pt x="85" y="226"/>
                  </a:lnTo>
                  <a:lnTo>
                    <a:pt x="29" y="283"/>
                  </a:lnTo>
                  <a:lnTo>
                    <a:pt x="0" y="312"/>
                  </a:lnTo>
                  <a:lnTo>
                    <a:pt x="57" y="397"/>
                  </a:lnTo>
                  <a:lnTo>
                    <a:pt x="29" y="425"/>
                  </a:lnTo>
                  <a:lnTo>
                    <a:pt x="85" y="453"/>
                  </a:lnTo>
                  <a:lnTo>
                    <a:pt x="85" y="510"/>
                  </a:lnTo>
                  <a:lnTo>
                    <a:pt x="170" y="510"/>
                  </a:lnTo>
                  <a:lnTo>
                    <a:pt x="284" y="425"/>
                  </a:lnTo>
                  <a:lnTo>
                    <a:pt x="312" y="397"/>
                  </a:lnTo>
                  <a:lnTo>
                    <a:pt x="397" y="397"/>
                  </a:lnTo>
                  <a:lnTo>
                    <a:pt x="369" y="312"/>
                  </a:lnTo>
                  <a:lnTo>
                    <a:pt x="397" y="255"/>
                  </a:lnTo>
                  <a:lnTo>
                    <a:pt x="397" y="141"/>
                  </a:lnTo>
                  <a:lnTo>
                    <a:pt x="397" y="85"/>
                  </a:lnTo>
                  <a:lnTo>
                    <a:pt x="369" y="0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29" name="Freeform 734"/>
            <p:cNvSpPr>
              <a:spLocks/>
            </p:cNvSpPr>
            <p:nvPr/>
          </p:nvSpPr>
          <p:spPr bwMode="auto">
            <a:xfrm>
              <a:off x="7615238" y="4486275"/>
              <a:ext cx="855662" cy="449263"/>
            </a:xfrm>
            <a:custGeom>
              <a:avLst/>
              <a:gdLst>
                <a:gd name="T0" fmla="*/ 0 w 539"/>
                <a:gd name="T1" fmla="*/ 113 h 283"/>
                <a:gd name="T2" fmla="*/ 85 w 539"/>
                <a:gd name="T3" fmla="*/ 113 h 283"/>
                <a:gd name="T4" fmla="*/ 199 w 539"/>
                <a:gd name="T5" fmla="*/ 28 h 283"/>
                <a:gd name="T6" fmla="*/ 227 w 539"/>
                <a:gd name="T7" fmla="*/ 0 h 283"/>
                <a:gd name="T8" fmla="*/ 312 w 539"/>
                <a:gd name="T9" fmla="*/ 0 h 283"/>
                <a:gd name="T10" fmla="*/ 454 w 539"/>
                <a:gd name="T11" fmla="*/ 56 h 283"/>
                <a:gd name="T12" fmla="*/ 482 w 539"/>
                <a:gd name="T13" fmla="*/ 113 h 283"/>
                <a:gd name="T14" fmla="*/ 539 w 539"/>
                <a:gd name="T15" fmla="*/ 141 h 283"/>
                <a:gd name="T16" fmla="*/ 482 w 539"/>
                <a:gd name="T17" fmla="*/ 283 h 283"/>
                <a:gd name="T18" fmla="*/ 397 w 539"/>
                <a:gd name="T19" fmla="*/ 198 h 283"/>
                <a:gd name="T20" fmla="*/ 341 w 539"/>
                <a:gd name="T21" fmla="*/ 226 h 283"/>
                <a:gd name="T22" fmla="*/ 171 w 539"/>
                <a:gd name="T23" fmla="*/ 141 h 283"/>
                <a:gd name="T24" fmla="*/ 171 w 539"/>
                <a:gd name="T25" fmla="*/ 255 h 283"/>
                <a:gd name="T26" fmla="*/ 57 w 539"/>
                <a:gd name="T27" fmla="*/ 226 h 283"/>
                <a:gd name="T28" fmla="*/ 29 w 539"/>
                <a:gd name="T29" fmla="*/ 226 h 283"/>
                <a:gd name="T30" fmla="*/ 29 w 539"/>
                <a:gd name="T31" fmla="*/ 141 h 283"/>
                <a:gd name="T32" fmla="*/ 0 w 539"/>
                <a:gd name="T33" fmla="*/ 11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9" h="283">
                  <a:moveTo>
                    <a:pt x="0" y="113"/>
                  </a:moveTo>
                  <a:lnTo>
                    <a:pt x="85" y="113"/>
                  </a:lnTo>
                  <a:lnTo>
                    <a:pt x="199" y="28"/>
                  </a:lnTo>
                  <a:lnTo>
                    <a:pt x="227" y="0"/>
                  </a:lnTo>
                  <a:lnTo>
                    <a:pt x="312" y="0"/>
                  </a:lnTo>
                  <a:lnTo>
                    <a:pt x="454" y="56"/>
                  </a:lnTo>
                  <a:lnTo>
                    <a:pt x="482" y="113"/>
                  </a:lnTo>
                  <a:lnTo>
                    <a:pt x="539" y="141"/>
                  </a:lnTo>
                  <a:lnTo>
                    <a:pt x="482" y="283"/>
                  </a:lnTo>
                  <a:lnTo>
                    <a:pt x="397" y="198"/>
                  </a:lnTo>
                  <a:lnTo>
                    <a:pt x="341" y="226"/>
                  </a:lnTo>
                  <a:lnTo>
                    <a:pt x="171" y="141"/>
                  </a:lnTo>
                  <a:lnTo>
                    <a:pt x="171" y="255"/>
                  </a:lnTo>
                  <a:lnTo>
                    <a:pt x="57" y="226"/>
                  </a:lnTo>
                  <a:lnTo>
                    <a:pt x="29" y="226"/>
                  </a:lnTo>
                  <a:lnTo>
                    <a:pt x="29" y="141"/>
                  </a:lnTo>
                  <a:lnTo>
                    <a:pt x="0" y="113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30" name="Freeform 735"/>
            <p:cNvSpPr>
              <a:spLocks/>
            </p:cNvSpPr>
            <p:nvPr/>
          </p:nvSpPr>
          <p:spPr bwMode="auto">
            <a:xfrm>
              <a:off x="7570788" y="4710113"/>
              <a:ext cx="855662" cy="720725"/>
            </a:xfrm>
            <a:custGeom>
              <a:avLst/>
              <a:gdLst>
                <a:gd name="T0" fmla="*/ 425 w 539"/>
                <a:gd name="T1" fmla="*/ 57 h 454"/>
                <a:gd name="T2" fmla="*/ 369 w 539"/>
                <a:gd name="T3" fmla="*/ 85 h 454"/>
                <a:gd name="T4" fmla="*/ 199 w 539"/>
                <a:gd name="T5" fmla="*/ 0 h 454"/>
                <a:gd name="T6" fmla="*/ 199 w 539"/>
                <a:gd name="T7" fmla="*/ 114 h 454"/>
                <a:gd name="T8" fmla="*/ 85 w 539"/>
                <a:gd name="T9" fmla="*/ 85 h 454"/>
                <a:gd name="T10" fmla="*/ 85 w 539"/>
                <a:gd name="T11" fmla="*/ 142 h 454"/>
                <a:gd name="T12" fmla="*/ 57 w 539"/>
                <a:gd name="T13" fmla="*/ 142 h 454"/>
                <a:gd name="T14" fmla="*/ 57 w 539"/>
                <a:gd name="T15" fmla="*/ 199 h 454"/>
                <a:gd name="T16" fmla="*/ 0 w 539"/>
                <a:gd name="T17" fmla="*/ 170 h 454"/>
                <a:gd name="T18" fmla="*/ 57 w 539"/>
                <a:gd name="T19" fmla="*/ 255 h 454"/>
                <a:gd name="T20" fmla="*/ 28 w 539"/>
                <a:gd name="T21" fmla="*/ 312 h 454"/>
                <a:gd name="T22" fmla="*/ 85 w 539"/>
                <a:gd name="T23" fmla="*/ 397 h 454"/>
                <a:gd name="T24" fmla="*/ 142 w 539"/>
                <a:gd name="T25" fmla="*/ 397 h 454"/>
                <a:gd name="T26" fmla="*/ 142 w 539"/>
                <a:gd name="T27" fmla="*/ 227 h 454"/>
                <a:gd name="T28" fmla="*/ 227 w 539"/>
                <a:gd name="T29" fmla="*/ 255 h 454"/>
                <a:gd name="T30" fmla="*/ 284 w 539"/>
                <a:gd name="T31" fmla="*/ 227 h 454"/>
                <a:gd name="T32" fmla="*/ 340 w 539"/>
                <a:gd name="T33" fmla="*/ 426 h 454"/>
                <a:gd name="T34" fmla="*/ 369 w 539"/>
                <a:gd name="T35" fmla="*/ 426 h 454"/>
                <a:gd name="T36" fmla="*/ 397 w 539"/>
                <a:gd name="T37" fmla="*/ 454 h 454"/>
                <a:gd name="T38" fmla="*/ 454 w 539"/>
                <a:gd name="T39" fmla="*/ 397 h 454"/>
                <a:gd name="T40" fmla="*/ 425 w 539"/>
                <a:gd name="T41" fmla="*/ 340 h 454"/>
                <a:gd name="T42" fmla="*/ 482 w 539"/>
                <a:gd name="T43" fmla="*/ 340 h 454"/>
                <a:gd name="T44" fmla="*/ 510 w 539"/>
                <a:gd name="T45" fmla="*/ 312 h 454"/>
                <a:gd name="T46" fmla="*/ 510 w 539"/>
                <a:gd name="T47" fmla="*/ 255 h 454"/>
                <a:gd name="T48" fmla="*/ 482 w 539"/>
                <a:gd name="T49" fmla="*/ 227 h 454"/>
                <a:gd name="T50" fmla="*/ 539 w 539"/>
                <a:gd name="T51" fmla="*/ 170 h 454"/>
                <a:gd name="T52" fmla="*/ 510 w 539"/>
                <a:gd name="T53" fmla="*/ 142 h 454"/>
                <a:gd name="T54" fmla="*/ 425 w 539"/>
                <a:gd name="T55" fmla="*/ 5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39" h="454">
                  <a:moveTo>
                    <a:pt x="425" y="57"/>
                  </a:moveTo>
                  <a:lnTo>
                    <a:pt x="369" y="85"/>
                  </a:lnTo>
                  <a:lnTo>
                    <a:pt x="199" y="0"/>
                  </a:lnTo>
                  <a:lnTo>
                    <a:pt x="199" y="114"/>
                  </a:lnTo>
                  <a:lnTo>
                    <a:pt x="85" y="85"/>
                  </a:lnTo>
                  <a:lnTo>
                    <a:pt x="85" y="142"/>
                  </a:lnTo>
                  <a:lnTo>
                    <a:pt x="57" y="142"/>
                  </a:lnTo>
                  <a:lnTo>
                    <a:pt x="57" y="199"/>
                  </a:lnTo>
                  <a:lnTo>
                    <a:pt x="0" y="170"/>
                  </a:lnTo>
                  <a:lnTo>
                    <a:pt x="57" y="255"/>
                  </a:lnTo>
                  <a:lnTo>
                    <a:pt x="28" y="312"/>
                  </a:lnTo>
                  <a:lnTo>
                    <a:pt x="85" y="397"/>
                  </a:lnTo>
                  <a:lnTo>
                    <a:pt x="142" y="397"/>
                  </a:lnTo>
                  <a:lnTo>
                    <a:pt x="142" y="227"/>
                  </a:lnTo>
                  <a:lnTo>
                    <a:pt x="227" y="255"/>
                  </a:lnTo>
                  <a:lnTo>
                    <a:pt x="284" y="227"/>
                  </a:lnTo>
                  <a:lnTo>
                    <a:pt x="340" y="426"/>
                  </a:lnTo>
                  <a:lnTo>
                    <a:pt x="369" y="426"/>
                  </a:lnTo>
                  <a:lnTo>
                    <a:pt x="397" y="454"/>
                  </a:lnTo>
                  <a:lnTo>
                    <a:pt x="454" y="397"/>
                  </a:lnTo>
                  <a:lnTo>
                    <a:pt x="425" y="340"/>
                  </a:lnTo>
                  <a:lnTo>
                    <a:pt x="482" y="340"/>
                  </a:lnTo>
                  <a:lnTo>
                    <a:pt x="510" y="312"/>
                  </a:lnTo>
                  <a:lnTo>
                    <a:pt x="510" y="255"/>
                  </a:lnTo>
                  <a:lnTo>
                    <a:pt x="482" y="227"/>
                  </a:lnTo>
                  <a:lnTo>
                    <a:pt x="539" y="170"/>
                  </a:lnTo>
                  <a:lnTo>
                    <a:pt x="510" y="142"/>
                  </a:lnTo>
                  <a:lnTo>
                    <a:pt x="425" y="57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54" name="Freeform 764"/>
            <p:cNvSpPr>
              <a:spLocks/>
            </p:cNvSpPr>
            <p:nvPr/>
          </p:nvSpPr>
          <p:spPr bwMode="auto">
            <a:xfrm>
              <a:off x="2709863" y="2460625"/>
              <a:ext cx="2430462" cy="1439863"/>
            </a:xfrm>
            <a:custGeom>
              <a:avLst/>
              <a:gdLst>
                <a:gd name="T0" fmla="*/ 908 w 1531"/>
                <a:gd name="T1" fmla="*/ 850 h 907"/>
                <a:gd name="T2" fmla="*/ 936 w 1531"/>
                <a:gd name="T3" fmla="*/ 879 h 907"/>
                <a:gd name="T4" fmla="*/ 1219 w 1531"/>
                <a:gd name="T5" fmla="*/ 907 h 907"/>
                <a:gd name="T6" fmla="*/ 1219 w 1531"/>
                <a:gd name="T7" fmla="*/ 790 h 907"/>
                <a:gd name="T8" fmla="*/ 1303 w 1531"/>
                <a:gd name="T9" fmla="*/ 712 h 907"/>
                <a:gd name="T10" fmla="*/ 1475 w 1531"/>
                <a:gd name="T11" fmla="*/ 737 h 907"/>
                <a:gd name="T12" fmla="*/ 1503 w 1531"/>
                <a:gd name="T13" fmla="*/ 680 h 907"/>
                <a:gd name="T14" fmla="*/ 1446 w 1531"/>
                <a:gd name="T15" fmla="*/ 624 h 907"/>
                <a:gd name="T16" fmla="*/ 1531 w 1531"/>
                <a:gd name="T17" fmla="*/ 595 h 907"/>
                <a:gd name="T18" fmla="*/ 1475 w 1531"/>
                <a:gd name="T19" fmla="*/ 538 h 907"/>
                <a:gd name="T20" fmla="*/ 1418 w 1531"/>
                <a:gd name="T21" fmla="*/ 368 h 907"/>
                <a:gd name="T22" fmla="*/ 1418 w 1531"/>
                <a:gd name="T23" fmla="*/ 312 h 907"/>
                <a:gd name="T24" fmla="*/ 1418 w 1531"/>
                <a:gd name="T25" fmla="*/ 255 h 907"/>
                <a:gd name="T26" fmla="*/ 1333 w 1531"/>
                <a:gd name="T27" fmla="*/ 283 h 907"/>
                <a:gd name="T28" fmla="*/ 1276 w 1531"/>
                <a:gd name="T29" fmla="*/ 170 h 907"/>
                <a:gd name="T30" fmla="*/ 1219 w 1531"/>
                <a:gd name="T31" fmla="*/ 142 h 907"/>
                <a:gd name="T32" fmla="*/ 1078 w 1531"/>
                <a:gd name="T33" fmla="*/ 142 h 907"/>
                <a:gd name="T34" fmla="*/ 964 w 1531"/>
                <a:gd name="T35" fmla="*/ 170 h 907"/>
                <a:gd name="T36" fmla="*/ 936 w 1531"/>
                <a:gd name="T37" fmla="*/ 142 h 907"/>
                <a:gd name="T38" fmla="*/ 879 w 1531"/>
                <a:gd name="T39" fmla="*/ 170 h 907"/>
                <a:gd name="T40" fmla="*/ 794 w 1531"/>
                <a:gd name="T41" fmla="*/ 113 h 907"/>
                <a:gd name="T42" fmla="*/ 737 w 1531"/>
                <a:gd name="T43" fmla="*/ 170 h 907"/>
                <a:gd name="T44" fmla="*/ 596 w 1531"/>
                <a:gd name="T45" fmla="*/ 57 h 907"/>
                <a:gd name="T46" fmla="*/ 539 w 1531"/>
                <a:gd name="T47" fmla="*/ 57 h 907"/>
                <a:gd name="T48" fmla="*/ 511 w 1531"/>
                <a:gd name="T49" fmla="*/ 113 h 907"/>
                <a:gd name="T50" fmla="*/ 454 w 1531"/>
                <a:gd name="T51" fmla="*/ 113 h 907"/>
                <a:gd name="T52" fmla="*/ 199 w 1531"/>
                <a:gd name="T53" fmla="*/ 0 h 907"/>
                <a:gd name="T54" fmla="*/ 227 w 1531"/>
                <a:gd name="T55" fmla="*/ 113 h 907"/>
                <a:gd name="T56" fmla="*/ 255 w 1531"/>
                <a:gd name="T57" fmla="*/ 113 h 907"/>
                <a:gd name="T58" fmla="*/ 341 w 1531"/>
                <a:gd name="T59" fmla="*/ 198 h 907"/>
                <a:gd name="T60" fmla="*/ 312 w 1531"/>
                <a:gd name="T61" fmla="*/ 227 h 907"/>
                <a:gd name="T62" fmla="*/ 312 w 1531"/>
                <a:gd name="T63" fmla="*/ 340 h 907"/>
                <a:gd name="T64" fmla="*/ 284 w 1531"/>
                <a:gd name="T65" fmla="*/ 368 h 907"/>
                <a:gd name="T66" fmla="*/ 312 w 1531"/>
                <a:gd name="T67" fmla="*/ 425 h 907"/>
                <a:gd name="T68" fmla="*/ 170 w 1531"/>
                <a:gd name="T69" fmla="*/ 538 h 907"/>
                <a:gd name="T70" fmla="*/ 114 w 1531"/>
                <a:gd name="T71" fmla="*/ 538 h 907"/>
                <a:gd name="T72" fmla="*/ 85 w 1531"/>
                <a:gd name="T73" fmla="*/ 567 h 907"/>
                <a:gd name="T74" fmla="*/ 114 w 1531"/>
                <a:gd name="T75" fmla="*/ 680 h 907"/>
                <a:gd name="T76" fmla="*/ 0 w 1531"/>
                <a:gd name="T77" fmla="*/ 709 h 907"/>
                <a:gd name="T78" fmla="*/ 0 w 1531"/>
                <a:gd name="T79" fmla="*/ 765 h 907"/>
                <a:gd name="T80" fmla="*/ 57 w 1531"/>
                <a:gd name="T81" fmla="*/ 737 h 907"/>
                <a:gd name="T82" fmla="*/ 85 w 1531"/>
                <a:gd name="T83" fmla="*/ 765 h 907"/>
                <a:gd name="T84" fmla="*/ 114 w 1531"/>
                <a:gd name="T85" fmla="*/ 737 h 907"/>
                <a:gd name="T86" fmla="*/ 170 w 1531"/>
                <a:gd name="T87" fmla="*/ 765 h 907"/>
                <a:gd name="T88" fmla="*/ 341 w 1531"/>
                <a:gd name="T89" fmla="*/ 624 h 907"/>
                <a:gd name="T90" fmla="*/ 454 w 1531"/>
                <a:gd name="T91" fmla="*/ 624 h 907"/>
                <a:gd name="T92" fmla="*/ 566 w 1531"/>
                <a:gd name="T93" fmla="*/ 765 h 907"/>
                <a:gd name="T94" fmla="*/ 681 w 1531"/>
                <a:gd name="T95" fmla="*/ 765 h 907"/>
                <a:gd name="T96" fmla="*/ 908 w 1531"/>
                <a:gd name="T97" fmla="*/ 85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1" h="907">
                  <a:moveTo>
                    <a:pt x="908" y="850"/>
                  </a:moveTo>
                  <a:lnTo>
                    <a:pt x="936" y="879"/>
                  </a:lnTo>
                  <a:lnTo>
                    <a:pt x="1219" y="907"/>
                  </a:lnTo>
                  <a:lnTo>
                    <a:pt x="1219" y="790"/>
                  </a:lnTo>
                  <a:lnTo>
                    <a:pt x="1303" y="712"/>
                  </a:lnTo>
                  <a:lnTo>
                    <a:pt x="1475" y="737"/>
                  </a:lnTo>
                  <a:lnTo>
                    <a:pt x="1503" y="680"/>
                  </a:lnTo>
                  <a:lnTo>
                    <a:pt x="1446" y="624"/>
                  </a:lnTo>
                  <a:lnTo>
                    <a:pt x="1531" y="595"/>
                  </a:lnTo>
                  <a:lnTo>
                    <a:pt x="1475" y="538"/>
                  </a:lnTo>
                  <a:lnTo>
                    <a:pt x="1418" y="368"/>
                  </a:lnTo>
                  <a:lnTo>
                    <a:pt x="1418" y="312"/>
                  </a:lnTo>
                  <a:lnTo>
                    <a:pt x="1418" y="255"/>
                  </a:lnTo>
                  <a:lnTo>
                    <a:pt x="1333" y="283"/>
                  </a:lnTo>
                  <a:lnTo>
                    <a:pt x="1276" y="170"/>
                  </a:lnTo>
                  <a:lnTo>
                    <a:pt x="1219" y="142"/>
                  </a:lnTo>
                  <a:lnTo>
                    <a:pt x="1078" y="142"/>
                  </a:lnTo>
                  <a:lnTo>
                    <a:pt x="964" y="170"/>
                  </a:lnTo>
                  <a:lnTo>
                    <a:pt x="936" y="142"/>
                  </a:lnTo>
                  <a:lnTo>
                    <a:pt x="879" y="170"/>
                  </a:lnTo>
                  <a:lnTo>
                    <a:pt x="794" y="113"/>
                  </a:lnTo>
                  <a:lnTo>
                    <a:pt x="737" y="170"/>
                  </a:lnTo>
                  <a:lnTo>
                    <a:pt x="596" y="57"/>
                  </a:lnTo>
                  <a:lnTo>
                    <a:pt x="539" y="57"/>
                  </a:lnTo>
                  <a:lnTo>
                    <a:pt x="511" y="113"/>
                  </a:lnTo>
                  <a:lnTo>
                    <a:pt x="454" y="113"/>
                  </a:lnTo>
                  <a:lnTo>
                    <a:pt x="199" y="0"/>
                  </a:lnTo>
                  <a:lnTo>
                    <a:pt x="227" y="113"/>
                  </a:lnTo>
                  <a:lnTo>
                    <a:pt x="255" y="113"/>
                  </a:lnTo>
                  <a:lnTo>
                    <a:pt x="341" y="198"/>
                  </a:lnTo>
                  <a:lnTo>
                    <a:pt x="312" y="227"/>
                  </a:lnTo>
                  <a:lnTo>
                    <a:pt x="312" y="340"/>
                  </a:lnTo>
                  <a:lnTo>
                    <a:pt x="284" y="368"/>
                  </a:lnTo>
                  <a:lnTo>
                    <a:pt x="312" y="425"/>
                  </a:lnTo>
                  <a:lnTo>
                    <a:pt x="170" y="538"/>
                  </a:lnTo>
                  <a:lnTo>
                    <a:pt x="114" y="538"/>
                  </a:lnTo>
                  <a:lnTo>
                    <a:pt x="85" y="567"/>
                  </a:lnTo>
                  <a:lnTo>
                    <a:pt x="114" y="680"/>
                  </a:lnTo>
                  <a:lnTo>
                    <a:pt x="0" y="709"/>
                  </a:lnTo>
                  <a:lnTo>
                    <a:pt x="0" y="765"/>
                  </a:lnTo>
                  <a:lnTo>
                    <a:pt x="57" y="737"/>
                  </a:lnTo>
                  <a:lnTo>
                    <a:pt x="85" y="765"/>
                  </a:lnTo>
                  <a:lnTo>
                    <a:pt x="114" y="737"/>
                  </a:lnTo>
                  <a:lnTo>
                    <a:pt x="170" y="765"/>
                  </a:lnTo>
                  <a:lnTo>
                    <a:pt x="341" y="624"/>
                  </a:lnTo>
                  <a:lnTo>
                    <a:pt x="454" y="624"/>
                  </a:lnTo>
                  <a:lnTo>
                    <a:pt x="566" y="765"/>
                  </a:lnTo>
                  <a:lnTo>
                    <a:pt x="681" y="765"/>
                  </a:lnTo>
                  <a:lnTo>
                    <a:pt x="908" y="850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55" name="Freeform 771"/>
            <p:cNvSpPr>
              <a:spLocks/>
            </p:cNvSpPr>
            <p:nvPr/>
          </p:nvSpPr>
          <p:spPr bwMode="auto">
            <a:xfrm>
              <a:off x="4645025" y="3586163"/>
              <a:ext cx="765175" cy="539750"/>
            </a:xfrm>
            <a:custGeom>
              <a:avLst/>
              <a:gdLst>
                <a:gd name="T0" fmla="*/ 256 w 482"/>
                <a:gd name="T1" fmla="*/ 28 h 340"/>
                <a:gd name="T2" fmla="*/ 85 w 482"/>
                <a:gd name="T3" fmla="*/ 0 h 340"/>
                <a:gd name="T4" fmla="*/ 0 w 482"/>
                <a:gd name="T5" fmla="*/ 85 h 340"/>
                <a:gd name="T6" fmla="*/ 0 w 482"/>
                <a:gd name="T7" fmla="*/ 198 h 340"/>
                <a:gd name="T8" fmla="*/ 199 w 482"/>
                <a:gd name="T9" fmla="*/ 311 h 340"/>
                <a:gd name="T10" fmla="*/ 256 w 482"/>
                <a:gd name="T11" fmla="*/ 255 h 340"/>
                <a:gd name="T12" fmla="*/ 397 w 482"/>
                <a:gd name="T13" fmla="*/ 283 h 340"/>
                <a:gd name="T14" fmla="*/ 397 w 482"/>
                <a:gd name="T15" fmla="*/ 311 h 340"/>
                <a:gd name="T16" fmla="*/ 426 w 482"/>
                <a:gd name="T17" fmla="*/ 340 h 340"/>
                <a:gd name="T18" fmla="*/ 482 w 482"/>
                <a:gd name="T19" fmla="*/ 340 h 340"/>
                <a:gd name="T20" fmla="*/ 369 w 482"/>
                <a:gd name="T21" fmla="*/ 198 h 340"/>
                <a:gd name="T22" fmla="*/ 366 w 482"/>
                <a:gd name="T23" fmla="*/ 137 h 340"/>
                <a:gd name="T24" fmla="*/ 312 w 482"/>
                <a:gd name="T25" fmla="*/ 56 h 340"/>
                <a:gd name="T26" fmla="*/ 284 w 482"/>
                <a:gd name="T27" fmla="*/ 56 h 340"/>
                <a:gd name="T28" fmla="*/ 256 w 482"/>
                <a:gd name="T29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2" h="340">
                  <a:moveTo>
                    <a:pt x="256" y="28"/>
                  </a:moveTo>
                  <a:lnTo>
                    <a:pt x="85" y="0"/>
                  </a:lnTo>
                  <a:lnTo>
                    <a:pt x="0" y="85"/>
                  </a:lnTo>
                  <a:lnTo>
                    <a:pt x="0" y="198"/>
                  </a:lnTo>
                  <a:lnTo>
                    <a:pt x="199" y="311"/>
                  </a:lnTo>
                  <a:lnTo>
                    <a:pt x="256" y="255"/>
                  </a:lnTo>
                  <a:lnTo>
                    <a:pt x="397" y="283"/>
                  </a:lnTo>
                  <a:lnTo>
                    <a:pt x="397" y="311"/>
                  </a:lnTo>
                  <a:lnTo>
                    <a:pt x="426" y="340"/>
                  </a:lnTo>
                  <a:lnTo>
                    <a:pt x="482" y="340"/>
                  </a:lnTo>
                  <a:lnTo>
                    <a:pt x="369" y="198"/>
                  </a:lnTo>
                  <a:lnTo>
                    <a:pt x="366" y="137"/>
                  </a:lnTo>
                  <a:lnTo>
                    <a:pt x="312" y="56"/>
                  </a:lnTo>
                  <a:lnTo>
                    <a:pt x="284" y="56"/>
                  </a:lnTo>
                  <a:lnTo>
                    <a:pt x="256" y="28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56" name="Freeform 697"/>
            <p:cNvSpPr>
              <a:spLocks/>
            </p:cNvSpPr>
            <p:nvPr/>
          </p:nvSpPr>
          <p:spPr bwMode="auto">
            <a:xfrm>
              <a:off x="3025775" y="3451225"/>
              <a:ext cx="1574800" cy="854075"/>
            </a:xfrm>
            <a:custGeom>
              <a:avLst/>
              <a:gdLst>
                <a:gd name="T0" fmla="*/ 935 w 992"/>
                <a:gd name="T1" fmla="*/ 396 h 538"/>
                <a:gd name="T2" fmla="*/ 907 w 992"/>
                <a:gd name="T3" fmla="*/ 340 h 538"/>
                <a:gd name="T4" fmla="*/ 850 w 992"/>
                <a:gd name="T5" fmla="*/ 340 h 538"/>
                <a:gd name="T6" fmla="*/ 765 w 992"/>
                <a:gd name="T7" fmla="*/ 283 h 538"/>
                <a:gd name="T8" fmla="*/ 709 w 992"/>
                <a:gd name="T9" fmla="*/ 226 h 538"/>
                <a:gd name="T10" fmla="*/ 482 w 992"/>
                <a:gd name="T11" fmla="*/ 141 h 538"/>
                <a:gd name="T12" fmla="*/ 368 w 992"/>
                <a:gd name="T13" fmla="*/ 141 h 538"/>
                <a:gd name="T14" fmla="*/ 255 w 992"/>
                <a:gd name="T15" fmla="*/ 0 h 538"/>
                <a:gd name="T16" fmla="*/ 142 w 992"/>
                <a:gd name="T17" fmla="*/ 0 h 538"/>
                <a:gd name="T18" fmla="*/ 0 w 992"/>
                <a:gd name="T19" fmla="*/ 113 h 538"/>
                <a:gd name="T20" fmla="*/ 113 w 992"/>
                <a:gd name="T21" fmla="*/ 170 h 538"/>
                <a:gd name="T22" fmla="*/ 170 w 992"/>
                <a:gd name="T23" fmla="*/ 255 h 538"/>
                <a:gd name="T24" fmla="*/ 283 w 992"/>
                <a:gd name="T25" fmla="*/ 283 h 538"/>
                <a:gd name="T26" fmla="*/ 368 w 992"/>
                <a:gd name="T27" fmla="*/ 368 h 538"/>
                <a:gd name="T28" fmla="*/ 425 w 992"/>
                <a:gd name="T29" fmla="*/ 368 h 538"/>
                <a:gd name="T30" fmla="*/ 538 w 992"/>
                <a:gd name="T31" fmla="*/ 481 h 538"/>
                <a:gd name="T32" fmla="*/ 623 w 992"/>
                <a:gd name="T33" fmla="*/ 481 h 538"/>
                <a:gd name="T34" fmla="*/ 794 w 992"/>
                <a:gd name="T35" fmla="*/ 538 h 538"/>
                <a:gd name="T36" fmla="*/ 992 w 992"/>
                <a:gd name="T37" fmla="*/ 510 h 538"/>
                <a:gd name="T38" fmla="*/ 907 w 992"/>
                <a:gd name="T39" fmla="*/ 453 h 538"/>
                <a:gd name="T40" fmla="*/ 935 w 992"/>
                <a:gd name="T41" fmla="*/ 396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92" h="538">
                  <a:moveTo>
                    <a:pt x="935" y="396"/>
                  </a:moveTo>
                  <a:lnTo>
                    <a:pt x="907" y="340"/>
                  </a:lnTo>
                  <a:lnTo>
                    <a:pt x="850" y="340"/>
                  </a:lnTo>
                  <a:lnTo>
                    <a:pt x="765" y="283"/>
                  </a:lnTo>
                  <a:lnTo>
                    <a:pt x="709" y="226"/>
                  </a:lnTo>
                  <a:lnTo>
                    <a:pt x="482" y="141"/>
                  </a:lnTo>
                  <a:lnTo>
                    <a:pt x="368" y="141"/>
                  </a:lnTo>
                  <a:lnTo>
                    <a:pt x="255" y="0"/>
                  </a:lnTo>
                  <a:lnTo>
                    <a:pt x="142" y="0"/>
                  </a:lnTo>
                  <a:lnTo>
                    <a:pt x="0" y="113"/>
                  </a:lnTo>
                  <a:lnTo>
                    <a:pt x="113" y="170"/>
                  </a:lnTo>
                  <a:lnTo>
                    <a:pt x="170" y="255"/>
                  </a:lnTo>
                  <a:lnTo>
                    <a:pt x="283" y="283"/>
                  </a:lnTo>
                  <a:lnTo>
                    <a:pt x="368" y="368"/>
                  </a:lnTo>
                  <a:lnTo>
                    <a:pt x="425" y="368"/>
                  </a:lnTo>
                  <a:lnTo>
                    <a:pt x="538" y="481"/>
                  </a:lnTo>
                  <a:lnTo>
                    <a:pt x="623" y="481"/>
                  </a:lnTo>
                  <a:lnTo>
                    <a:pt x="794" y="538"/>
                  </a:lnTo>
                  <a:lnTo>
                    <a:pt x="992" y="510"/>
                  </a:lnTo>
                  <a:lnTo>
                    <a:pt x="907" y="453"/>
                  </a:lnTo>
                  <a:lnTo>
                    <a:pt x="935" y="396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57" name="Freeform 701"/>
            <p:cNvSpPr>
              <a:spLocks/>
            </p:cNvSpPr>
            <p:nvPr/>
          </p:nvSpPr>
          <p:spPr bwMode="auto">
            <a:xfrm>
              <a:off x="2709863" y="3630613"/>
              <a:ext cx="2430462" cy="1395412"/>
            </a:xfrm>
            <a:custGeom>
              <a:avLst/>
              <a:gdLst>
                <a:gd name="T0" fmla="*/ 1418 w 1531"/>
                <a:gd name="T1" fmla="*/ 283 h 879"/>
                <a:gd name="T2" fmla="*/ 1219 w 1531"/>
                <a:gd name="T3" fmla="*/ 170 h 879"/>
                <a:gd name="T4" fmla="*/ 936 w 1531"/>
                <a:gd name="T5" fmla="*/ 142 h 879"/>
                <a:gd name="T6" fmla="*/ 965 w 1531"/>
                <a:gd name="T7" fmla="*/ 170 h 879"/>
                <a:gd name="T8" fmla="*/ 1049 w 1531"/>
                <a:gd name="T9" fmla="*/ 227 h 879"/>
                <a:gd name="T10" fmla="*/ 1106 w 1531"/>
                <a:gd name="T11" fmla="*/ 227 h 879"/>
                <a:gd name="T12" fmla="*/ 1134 w 1531"/>
                <a:gd name="T13" fmla="*/ 283 h 879"/>
                <a:gd name="T14" fmla="*/ 1106 w 1531"/>
                <a:gd name="T15" fmla="*/ 340 h 879"/>
                <a:gd name="T16" fmla="*/ 1191 w 1531"/>
                <a:gd name="T17" fmla="*/ 397 h 879"/>
                <a:gd name="T18" fmla="*/ 993 w 1531"/>
                <a:gd name="T19" fmla="*/ 425 h 879"/>
                <a:gd name="T20" fmla="*/ 822 w 1531"/>
                <a:gd name="T21" fmla="*/ 368 h 879"/>
                <a:gd name="T22" fmla="*/ 737 w 1531"/>
                <a:gd name="T23" fmla="*/ 368 h 879"/>
                <a:gd name="T24" fmla="*/ 624 w 1531"/>
                <a:gd name="T25" fmla="*/ 255 h 879"/>
                <a:gd name="T26" fmla="*/ 567 w 1531"/>
                <a:gd name="T27" fmla="*/ 255 h 879"/>
                <a:gd name="T28" fmla="*/ 482 w 1531"/>
                <a:gd name="T29" fmla="*/ 170 h 879"/>
                <a:gd name="T30" fmla="*/ 369 w 1531"/>
                <a:gd name="T31" fmla="*/ 142 h 879"/>
                <a:gd name="T32" fmla="*/ 312 w 1531"/>
                <a:gd name="T33" fmla="*/ 57 h 879"/>
                <a:gd name="T34" fmla="*/ 199 w 1531"/>
                <a:gd name="T35" fmla="*/ 0 h 879"/>
                <a:gd name="T36" fmla="*/ 170 w 1531"/>
                <a:gd name="T37" fmla="*/ 28 h 879"/>
                <a:gd name="T38" fmla="*/ 114 w 1531"/>
                <a:gd name="T39" fmla="*/ 0 h 879"/>
                <a:gd name="T40" fmla="*/ 85 w 1531"/>
                <a:gd name="T41" fmla="*/ 28 h 879"/>
                <a:gd name="T42" fmla="*/ 57 w 1531"/>
                <a:gd name="T43" fmla="*/ 0 h 879"/>
                <a:gd name="T44" fmla="*/ 0 w 1531"/>
                <a:gd name="T45" fmla="*/ 28 h 879"/>
                <a:gd name="T46" fmla="*/ 0 w 1531"/>
                <a:gd name="T47" fmla="*/ 85 h 879"/>
                <a:gd name="T48" fmla="*/ 57 w 1531"/>
                <a:gd name="T49" fmla="*/ 113 h 879"/>
                <a:gd name="T50" fmla="*/ 85 w 1531"/>
                <a:gd name="T51" fmla="*/ 142 h 879"/>
                <a:gd name="T52" fmla="*/ 57 w 1531"/>
                <a:gd name="T53" fmla="*/ 198 h 879"/>
                <a:gd name="T54" fmla="*/ 114 w 1531"/>
                <a:gd name="T55" fmla="*/ 255 h 879"/>
                <a:gd name="T56" fmla="*/ 142 w 1531"/>
                <a:gd name="T57" fmla="*/ 312 h 879"/>
                <a:gd name="T58" fmla="*/ 199 w 1531"/>
                <a:gd name="T59" fmla="*/ 340 h 879"/>
                <a:gd name="T60" fmla="*/ 227 w 1531"/>
                <a:gd name="T61" fmla="*/ 397 h 879"/>
                <a:gd name="T62" fmla="*/ 199 w 1531"/>
                <a:gd name="T63" fmla="*/ 482 h 879"/>
                <a:gd name="T64" fmla="*/ 227 w 1531"/>
                <a:gd name="T65" fmla="*/ 510 h 879"/>
                <a:gd name="T66" fmla="*/ 227 w 1531"/>
                <a:gd name="T67" fmla="*/ 652 h 879"/>
                <a:gd name="T68" fmla="*/ 284 w 1531"/>
                <a:gd name="T69" fmla="*/ 737 h 879"/>
                <a:gd name="T70" fmla="*/ 284 w 1531"/>
                <a:gd name="T71" fmla="*/ 850 h 879"/>
                <a:gd name="T72" fmla="*/ 369 w 1531"/>
                <a:gd name="T73" fmla="*/ 850 h 879"/>
                <a:gd name="T74" fmla="*/ 397 w 1531"/>
                <a:gd name="T75" fmla="*/ 879 h 879"/>
                <a:gd name="T76" fmla="*/ 454 w 1531"/>
                <a:gd name="T77" fmla="*/ 850 h 879"/>
                <a:gd name="T78" fmla="*/ 511 w 1531"/>
                <a:gd name="T79" fmla="*/ 879 h 879"/>
                <a:gd name="T80" fmla="*/ 511 w 1531"/>
                <a:gd name="T81" fmla="*/ 737 h 879"/>
                <a:gd name="T82" fmla="*/ 539 w 1531"/>
                <a:gd name="T83" fmla="*/ 737 h 879"/>
                <a:gd name="T84" fmla="*/ 539 w 1531"/>
                <a:gd name="T85" fmla="*/ 652 h 879"/>
                <a:gd name="T86" fmla="*/ 652 w 1531"/>
                <a:gd name="T87" fmla="*/ 567 h 879"/>
                <a:gd name="T88" fmla="*/ 822 w 1531"/>
                <a:gd name="T89" fmla="*/ 595 h 879"/>
                <a:gd name="T90" fmla="*/ 879 w 1531"/>
                <a:gd name="T91" fmla="*/ 624 h 879"/>
                <a:gd name="T92" fmla="*/ 936 w 1531"/>
                <a:gd name="T93" fmla="*/ 624 h 879"/>
                <a:gd name="T94" fmla="*/ 1021 w 1531"/>
                <a:gd name="T95" fmla="*/ 680 h 879"/>
                <a:gd name="T96" fmla="*/ 1049 w 1531"/>
                <a:gd name="T97" fmla="*/ 624 h 879"/>
                <a:gd name="T98" fmla="*/ 1304 w 1531"/>
                <a:gd name="T99" fmla="*/ 624 h 879"/>
                <a:gd name="T100" fmla="*/ 1333 w 1531"/>
                <a:gd name="T101" fmla="*/ 652 h 879"/>
                <a:gd name="T102" fmla="*/ 1361 w 1531"/>
                <a:gd name="T103" fmla="*/ 595 h 879"/>
                <a:gd name="T104" fmla="*/ 1475 w 1531"/>
                <a:gd name="T105" fmla="*/ 595 h 879"/>
                <a:gd name="T106" fmla="*/ 1531 w 1531"/>
                <a:gd name="T107" fmla="*/ 624 h 879"/>
                <a:gd name="T108" fmla="*/ 1531 w 1531"/>
                <a:gd name="T109" fmla="*/ 539 h 879"/>
                <a:gd name="T110" fmla="*/ 1389 w 1531"/>
                <a:gd name="T111" fmla="*/ 312 h 879"/>
                <a:gd name="T112" fmla="*/ 1418 w 1531"/>
                <a:gd name="T113" fmla="*/ 283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31" h="879">
                  <a:moveTo>
                    <a:pt x="1418" y="283"/>
                  </a:moveTo>
                  <a:lnTo>
                    <a:pt x="1219" y="170"/>
                  </a:lnTo>
                  <a:lnTo>
                    <a:pt x="936" y="142"/>
                  </a:lnTo>
                  <a:lnTo>
                    <a:pt x="965" y="170"/>
                  </a:lnTo>
                  <a:lnTo>
                    <a:pt x="1049" y="227"/>
                  </a:lnTo>
                  <a:lnTo>
                    <a:pt x="1106" y="227"/>
                  </a:lnTo>
                  <a:lnTo>
                    <a:pt x="1134" y="283"/>
                  </a:lnTo>
                  <a:lnTo>
                    <a:pt x="1106" y="340"/>
                  </a:lnTo>
                  <a:lnTo>
                    <a:pt x="1191" y="397"/>
                  </a:lnTo>
                  <a:lnTo>
                    <a:pt x="993" y="425"/>
                  </a:lnTo>
                  <a:lnTo>
                    <a:pt x="822" y="368"/>
                  </a:lnTo>
                  <a:lnTo>
                    <a:pt x="737" y="368"/>
                  </a:lnTo>
                  <a:lnTo>
                    <a:pt x="624" y="255"/>
                  </a:lnTo>
                  <a:lnTo>
                    <a:pt x="567" y="255"/>
                  </a:lnTo>
                  <a:lnTo>
                    <a:pt x="482" y="170"/>
                  </a:lnTo>
                  <a:lnTo>
                    <a:pt x="369" y="142"/>
                  </a:lnTo>
                  <a:lnTo>
                    <a:pt x="312" y="57"/>
                  </a:lnTo>
                  <a:lnTo>
                    <a:pt x="199" y="0"/>
                  </a:lnTo>
                  <a:lnTo>
                    <a:pt x="170" y="28"/>
                  </a:lnTo>
                  <a:lnTo>
                    <a:pt x="114" y="0"/>
                  </a:lnTo>
                  <a:lnTo>
                    <a:pt x="85" y="28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85"/>
                  </a:lnTo>
                  <a:lnTo>
                    <a:pt x="57" y="113"/>
                  </a:lnTo>
                  <a:lnTo>
                    <a:pt x="85" y="142"/>
                  </a:lnTo>
                  <a:lnTo>
                    <a:pt x="57" y="198"/>
                  </a:lnTo>
                  <a:lnTo>
                    <a:pt x="114" y="255"/>
                  </a:lnTo>
                  <a:lnTo>
                    <a:pt x="142" y="312"/>
                  </a:lnTo>
                  <a:lnTo>
                    <a:pt x="199" y="340"/>
                  </a:lnTo>
                  <a:lnTo>
                    <a:pt x="227" y="397"/>
                  </a:lnTo>
                  <a:lnTo>
                    <a:pt x="199" y="482"/>
                  </a:lnTo>
                  <a:lnTo>
                    <a:pt x="227" y="510"/>
                  </a:lnTo>
                  <a:lnTo>
                    <a:pt x="227" y="652"/>
                  </a:lnTo>
                  <a:lnTo>
                    <a:pt x="284" y="737"/>
                  </a:lnTo>
                  <a:lnTo>
                    <a:pt x="284" y="850"/>
                  </a:lnTo>
                  <a:lnTo>
                    <a:pt x="369" y="850"/>
                  </a:lnTo>
                  <a:lnTo>
                    <a:pt x="397" y="879"/>
                  </a:lnTo>
                  <a:lnTo>
                    <a:pt x="454" y="850"/>
                  </a:lnTo>
                  <a:lnTo>
                    <a:pt x="511" y="879"/>
                  </a:lnTo>
                  <a:lnTo>
                    <a:pt x="511" y="737"/>
                  </a:lnTo>
                  <a:lnTo>
                    <a:pt x="539" y="737"/>
                  </a:lnTo>
                  <a:lnTo>
                    <a:pt x="539" y="652"/>
                  </a:lnTo>
                  <a:lnTo>
                    <a:pt x="652" y="567"/>
                  </a:lnTo>
                  <a:lnTo>
                    <a:pt x="822" y="595"/>
                  </a:lnTo>
                  <a:lnTo>
                    <a:pt x="879" y="624"/>
                  </a:lnTo>
                  <a:lnTo>
                    <a:pt x="936" y="624"/>
                  </a:lnTo>
                  <a:lnTo>
                    <a:pt x="1021" y="680"/>
                  </a:lnTo>
                  <a:lnTo>
                    <a:pt x="1049" y="624"/>
                  </a:lnTo>
                  <a:lnTo>
                    <a:pt x="1304" y="624"/>
                  </a:lnTo>
                  <a:lnTo>
                    <a:pt x="1333" y="652"/>
                  </a:lnTo>
                  <a:lnTo>
                    <a:pt x="1361" y="595"/>
                  </a:lnTo>
                  <a:lnTo>
                    <a:pt x="1475" y="595"/>
                  </a:lnTo>
                  <a:lnTo>
                    <a:pt x="1531" y="624"/>
                  </a:lnTo>
                  <a:lnTo>
                    <a:pt x="1531" y="539"/>
                  </a:lnTo>
                  <a:lnTo>
                    <a:pt x="1389" y="312"/>
                  </a:lnTo>
                  <a:lnTo>
                    <a:pt x="1418" y="283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58" name="Freeform 702"/>
            <p:cNvSpPr>
              <a:spLocks/>
            </p:cNvSpPr>
            <p:nvPr/>
          </p:nvSpPr>
          <p:spPr bwMode="auto">
            <a:xfrm>
              <a:off x="1179513" y="3586163"/>
              <a:ext cx="1981200" cy="1754187"/>
            </a:xfrm>
            <a:custGeom>
              <a:avLst/>
              <a:gdLst>
                <a:gd name="T0" fmla="*/ 964 w 1248"/>
                <a:gd name="T1" fmla="*/ 85 h 1105"/>
                <a:gd name="T2" fmla="*/ 964 w 1248"/>
                <a:gd name="T3" fmla="*/ 113 h 1105"/>
                <a:gd name="T4" fmla="*/ 1021 w 1248"/>
                <a:gd name="T5" fmla="*/ 141 h 1105"/>
                <a:gd name="T6" fmla="*/ 1049 w 1248"/>
                <a:gd name="T7" fmla="*/ 170 h 1105"/>
                <a:gd name="T8" fmla="*/ 1021 w 1248"/>
                <a:gd name="T9" fmla="*/ 226 h 1105"/>
                <a:gd name="T10" fmla="*/ 1078 w 1248"/>
                <a:gd name="T11" fmla="*/ 283 h 1105"/>
                <a:gd name="T12" fmla="*/ 1106 w 1248"/>
                <a:gd name="T13" fmla="*/ 340 h 1105"/>
                <a:gd name="T14" fmla="*/ 1163 w 1248"/>
                <a:gd name="T15" fmla="*/ 368 h 1105"/>
                <a:gd name="T16" fmla="*/ 1191 w 1248"/>
                <a:gd name="T17" fmla="*/ 425 h 1105"/>
                <a:gd name="T18" fmla="*/ 1163 w 1248"/>
                <a:gd name="T19" fmla="*/ 510 h 1105"/>
                <a:gd name="T20" fmla="*/ 1191 w 1248"/>
                <a:gd name="T21" fmla="*/ 538 h 1105"/>
                <a:gd name="T22" fmla="*/ 1191 w 1248"/>
                <a:gd name="T23" fmla="*/ 680 h 1105"/>
                <a:gd name="T24" fmla="*/ 1248 w 1248"/>
                <a:gd name="T25" fmla="*/ 765 h 1105"/>
                <a:gd name="T26" fmla="*/ 1248 w 1248"/>
                <a:gd name="T27" fmla="*/ 878 h 1105"/>
                <a:gd name="T28" fmla="*/ 1163 w 1248"/>
                <a:gd name="T29" fmla="*/ 1077 h 1105"/>
                <a:gd name="T30" fmla="*/ 1049 w 1248"/>
                <a:gd name="T31" fmla="*/ 1105 h 1105"/>
                <a:gd name="T32" fmla="*/ 993 w 1248"/>
                <a:gd name="T33" fmla="*/ 1048 h 1105"/>
                <a:gd name="T34" fmla="*/ 908 w 1248"/>
                <a:gd name="T35" fmla="*/ 1048 h 1105"/>
                <a:gd name="T36" fmla="*/ 766 w 1248"/>
                <a:gd name="T37" fmla="*/ 935 h 1105"/>
                <a:gd name="T38" fmla="*/ 738 w 1248"/>
                <a:gd name="T39" fmla="*/ 850 h 1105"/>
                <a:gd name="T40" fmla="*/ 624 w 1248"/>
                <a:gd name="T41" fmla="*/ 850 h 1105"/>
                <a:gd name="T42" fmla="*/ 596 w 1248"/>
                <a:gd name="T43" fmla="*/ 878 h 1105"/>
                <a:gd name="T44" fmla="*/ 511 w 1248"/>
                <a:gd name="T45" fmla="*/ 822 h 1105"/>
                <a:gd name="T46" fmla="*/ 454 w 1248"/>
                <a:gd name="T47" fmla="*/ 822 h 1105"/>
                <a:gd name="T48" fmla="*/ 312 w 1248"/>
                <a:gd name="T49" fmla="*/ 737 h 1105"/>
                <a:gd name="T50" fmla="*/ 284 w 1248"/>
                <a:gd name="T51" fmla="*/ 708 h 1105"/>
                <a:gd name="T52" fmla="*/ 57 w 1248"/>
                <a:gd name="T53" fmla="*/ 567 h 1105"/>
                <a:gd name="T54" fmla="*/ 0 w 1248"/>
                <a:gd name="T55" fmla="*/ 396 h 1105"/>
                <a:gd name="T56" fmla="*/ 85 w 1248"/>
                <a:gd name="T57" fmla="*/ 368 h 1105"/>
                <a:gd name="T58" fmla="*/ 114 w 1248"/>
                <a:gd name="T59" fmla="*/ 340 h 1105"/>
                <a:gd name="T60" fmla="*/ 171 w 1248"/>
                <a:gd name="T61" fmla="*/ 340 h 1105"/>
                <a:gd name="T62" fmla="*/ 227 w 1248"/>
                <a:gd name="T63" fmla="*/ 311 h 1105"/>
                <a:gd name="T64" fmla="*/ 227 w 1248"/>
                <a:gd name="T65" fmla="*/ 226 h 1105"/>
                <a:gd name="T66" fmla="*/ 426 w 1248"/>
                <a:gd name="T67" fmla="*/ 113 h 1105"/>
                <a:gd name="T68" fmla="*/ 539 w 1248"/>
                <a:gd name="T69" fmla="*/ 85 h 1105"/>
                <a:gd name="T70" fmla="*/ 596 w 1248"/>
                <a:gd name="T71" fmla="*/ 85 h 1105"/>
                <a:gd name="T72" fmla="*/ 652 w 1248"/>
                <a:gd name="T73" fmla="*/ 85 h 1105"/>
                <a:gd name="T74" fmla="*/ 652 w 1248"/>
                <a:gd name="T75" fmla="*/ 28 h 1105"/>
                <a:gd name="T76" fmla="*/ 709 w 1248"/>
                <a:gd name="T77" fmla="*/ 0 h 1105"/>
                <a:gd name="T78" fmla="*/ 908 w 1248"/>
                <a:gd name="T79" fmla="*/ 113 h 1105"/>
                <a:gd name="T80" fmla="*/ 964 w 1248"/>
                <a:gd name="T81" fmla="*/ 85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48" h="1105">
                  <a:moveTo>
                    <a:pt x="964" y="85"/>
                  </a:moveTo>
                  <a:lnTo>
                    <a:pt x="964" y="113"/>
                  </a:lnTo>
                  <a:lnTo>
                    <a:pt x="1021" y="141"/>
                  </a:lnTo>
                  <a:lnTo>
                    <a:pt x="1049" y="170"/>
                  </a:lnTo>
                  <a:lnTo>
                    <a:pt x="1021" y="226"/>
                  </a:lnTo>
                  <a:lnTo>
                    <a:pt x="1078" y="283"/>
                  </a:lnTo>
                  <a:lnTo>
                    <a:pt x="1106" y="340"/>
                  </a:lnTo>
                  <a:lnTo>
                    <a:pt x="1163" y="368"/>
                  </a:lnTo>
                  <a:lnTo>
                    <a:pt x="1191" y="425"/>
                  </a:lnTo>
                  <a:lnTo>
                    <a:pt x="1163" y="510"/>
                  </a:lnTo>
                  <a:lnTo>
                    <a:pt x="1191" y="538"/>
                  </a:lnTo>
                  <a:lnTo>
                    <a:pt x="1191" y="680"/>
                  </a:lnTo>
                  <a:lnTo>
                    <a:pt x="1248" y="765"/>
                  </a:lnTo>
                  <a:lnTo>
                    <a:pt x="1248" y="878"/>
                  </a:lnTo>
                  <a:lnTo>
                    <a:pt x="1163" y="1077"/>
                  </a:lnTo>
                  <a:lnTo>
                    <a:pt x="1049" y="1105"/>
                  </a:lnTo>
                  <a:lnTo>
                    <a:pt x="993" y="1048"/>
                  </a:lnTo>
                  <a:lnTo>
                    <a:pt x="908" y="1048"/>
                  </a:lnTo>
                  <a:lnTo>
                    <a:pt x="766" y="935"/>
                  </a:lnTo>
                  <a:lnTo>
                    <a:pt x="738" y="850"/>
                  </a:lnTo>
                  <a:lnTo>
                    <a:pt x="624" y="850"/>
                  </a:lnTo>
                  <a:lnTo>
                    <a:pt x="596" y="878"/>
                  </a:lnTo>
                  <a:lnTo>
                    <a:pt x="511" y="822"/>
                  </a:lnTo>
                  <a:lnTo>
                    <a:pt x="454" y="822"/>
                  </a:lnTo>
                  <a:lnTo>
                    <a:pt x="312" y="737"/>
                  </a:lnTo>
                  <a:lnTo>
                    <a:pt x="284" y="708"/>
                  </a:lnTo>
                  <a:lnTo>
                    <a:pt x="57" y="567"/>
                  </a:lnTo>
                  <a:lnTo>
                    <a:pt x="0" y="396"/>
                  </a:lnTo>
                  <a:lnTo>
                    <a:pt x="85" y="368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227" y="311"/>
                  </a:lnTo>
                  <a:lnTo>
                    <a:pt x="227" y="226"/>
                  </a:lnTo>
                  <a:lnTo>
                    <a:pt x="426" y="113"/>
                  </a:lnTo>
                  <a:lnTo>
                    <a:pt x="539" y="85"/>
                  </a:lnTo>
                  <a:lnTo>
                    <a:pt x="596" y="85"/>
                  </a:lnTo>
                  <a:lnTo>
                    <a:pt x="652" y="85"/>
                  </a:lnTo>
                  <a:lnTo>
                    <a:pt x="652" y="28"/>
                  </a:lnTo>
                  <a:lnTo>
                    <a:pt x="709" y="0"/>
                  </a:lnTo>
                  <a:lnTo>
                    <a:pt x="908" y="113"/>
                  </a:lnTo>
                  <a:lnTo>
                    <a:pt x="964" y="85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59" name="Freeform 699"/>
            <p:cNvSpPr>
              <a:spLocks/>
            </p:cNvSpPr>
            <p:nvPr/>
          </p:nvSpPr>
          <p:spPr bwMode="auto">
            <a:xfrm>
              <a:off x="3025775" y="4530725"/>
              <a:ext cx="3375025" cy="1844675"/>
            </a:xfrm>
            <a:custGeom>
              <a:avLst/>
              <a:gdLst>
                <a:gd name="T0" fmla="*/ 1672 w 2126"/>
                <a:gd name="T1" fmla="*/ 340 h 1162"/>
                <a:gd name="T2" fmla="*/ 1644 w 2126"/>
                <a:gd name="T3" fmla="*/ 482 h 1162"/>
                <a:gd name="T4" fmla="*/ 1531 w 2126"/>
                <a:gd name="T5" fmla="*/ 567 h 1162"/>
                <a:gd name="T6" fmla="*/ 1672 w 2126"/>
                <a:gd name="T7" fmla="*/ 737 h 1162"/>
                <a:gd name="T8" fmla="*/ 1701 w 2126"/>
                <a:gd name="T9" fmla="*/ 765 h 1162"/>
                <a:gd name="T10" fmla="*/ 2013 w 2126"/>
                <a:gd name="T11" fmla="*/ 680 h 1162"/>
                <a:gd name="T12" fmla="*/ 2013 w 2126"/>
                <a:gd name="T13" fmla="*/ 907 h 1162"/>
                <a:gd name="T14" fmla="*/ 1843 w 2126"/>
                <a:gd name="T15" fmla="*/ 1049 h 1162"/>
                <a:gd name="T16" fmla="*/ 1786 w 2126"/>
                <a:gd name="T17" fmla="*/ 1162 h 1162"/>
                <a:gd name="T18" fmla="*/ 1559 w 2126"/>
                <a:gd name="T19" fmla="*/ 1106 h 1162"/>
                <a:gd name="T20" fmla="*/ 1247 w 2126"/>
                <a:gd name="T21" fmla="*/ 992 h 1162"/>
                <a:gd name="T22" fmla="*/ 1190 w 2126"/>
                <a:gd name="T23" fmla="*/ 992 h 1162"/>
                <a:gd name="T24" fmla="*/ 1020 w 2126"/>
                <a:gd name="T25" fmla="*/ 935 h 1162"/>
                <a:gd name="T26" fmla="*/ 907 w 2126"/>
                <a:gd name="T27" fmla="*/ 1020 h 1162"/>
                <a:gd name="T28" fmla="*/ 822 w 2126"/>
                <a:gd name="T29" fmla="*/ 1077 h 1162"/>
                <a:gd name="T30" fmla="*/ 737 w 2126"/>
                <a:gd name="T31" fmla="*/ 1106 h 1162"/>
                <a:gd name="T32" fmla="*/ 595 w 2126"/>
                <a:gd name="T33" fmla="*/ 1077 h 1162"/>
                <a:gd name="T34" fmla="*/ 538 w 2126"/>
                <a:gd name="T35" fmla="*/ 1020 h 1162"/>
                <a:gd name="T36" fmla="*/ 453 w 2126"/>
                <a:gd name="T37" fmla="*/ 879 h 1162"/>
                <a:gd name="T38" fmla="*/ 425 w 2126"/>
                <a:gd name="T39" fmla="*/ 765 h 1162"/>
                <a:gd name="T40" fmla="*/ 283 w 2126"/>
                <a:gd name="T41" fmla="*/ 652 h 1162"/>
                <a:gd name="T42" fmla="*/ 113 w 2126"/>
                <a:gd name="T43" fmla="*/ 680 h 1162"/>
                <a:gd name="T44" fmla="*/ 28 w 2126"/>
                <a:gd name="T45" fmla="*/ 539 h 1162"/>
                <a:gd name="T46" fmla="*/ 56 w 2126"/>
                <a:gd name="T47" fmla="*/ 368 h 1162"/>
                <a:gd name="T48" fmla="*/ 113 w 2126"/>
                <a:gd name="T49" fmla="*/ 283 h 1162"/>
                <a:gd name="T50" fmla="*/ 198 w 2126"/>
                <a:gd name="T51" fmla="*/ 312 h 1162"/>
                <a:gd name="T52" fmla="*/ 312 w 2126"/>
                <a:gd name="T53" fmla="*/ 312 h 1162"/>
                <a:gd name="T54" fmla="*/ 340 w 2126"/>
                <a:gd name="T55" fmla="*/ 170 h 1162"/>
                <a:gd name="T56" fmla="*/ 453 w 2126"/>
                <a:gd name="T57" fmla="*/ 0 h 1162"/>
                <a:gd name="T58" fmla="*/ 680 w 2126"/>
                <a:gd name="T59" fmla="*/ 57 h 1162"/>
                <a:gd name="T60" fmla="*/ 822 w 2126"/>
                <a:gd name="T61" fmla="*/ 113 h 1162"/>
                <a:gd name="T62" fmla="*/ 992 w 2126"/>
                <a:gd name="T63" fmla="*/ 57 h 1162"/>
                <a:gd name="T64" fmla="*/ 1134 w 2126"/>
                <a:gd name="T65" fmla="*/ 85 h 1162"/>
                <a:gd name="T66" fmla="*/ 1276 w 2126"/>
                <a:gd name="T67" fmla="*/ 28 h 1162"/>
                <a:gd name="T68" fmla="*/ 1332 w 2126"/>
                <a:gd name="T69" fmla="*/ 142 h 1162"/>
                <a:gd name="T70" fmla="*/ 1389 w 2126"/>
                <a:gd name="T71" fmla="*/ 227 h 1162"/>
                <a:gd name="T72" fmla="*/ 1559 w 2126"/>
                <a:gd name="T73" fmla="*/ 227 h 1162"/>
                <a:gd name="T74" fmla="*/ 1757 w 2126"/>
                <a:gd name="T75" fmla="*/ 255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26" h="1162">
                  <a:moveTo>
                    <a:pt x="1757" y="255"/>
                  </a:moveTo>
                  <a:lnTo>
                    <a:pt x="1672" y="340"/>
                  </a:lnTo>
                  <a:lnTo>
                    <a:pt x="1701" y="425"/>
                  </a:lnTo>
                  <a:lnTo>
                    <a:pt x="1644" y="482"/>
                  </a:lnTo>
                  <a:lnTo>
                    <a:pt x="1672" y="539"/>
                  </a:lnTo>
                  <a:lnTo>
                    <a:pt x="1531" y="567"/>
                  </a:lnTo>
                  <a:lnTo>
                    <a:pt x="1616" y="709"/>
                  </a:lnTo>
                  <a:lnTo>
                    <a:pt x="1672" y="737"/>
                  </a:lnTo>
                  <a:lnTo>
                    <a:pt x="1701" y="709"/>
                  </a:lnTo>
                  <a:lnTo>
                    <a:pt x="1701" y="765"/>
                  </a:lnTo>
                  <a:lnTo>
                    <a:pt x="1871" y="765"/>
                  </a:lnTo>
                  <a:lnTo>
                    <a:pt x="2013" y="680"/>
                  </a:lnTo>
                  <a:lnTo>
                    <a:pt x="2126" y="822"/>
                  </a:lnTo>
                  <a:lnTo>
                    <a:pt x="2013" y="907"/>
                  </a:lnTo>
                  <a:lnTo>
                    <a:pt x="1928" y="935"/>
                  </a:lnTo>
                  <a:lnTo>
                    <a:pt x="1843" y="1049"/>
                  </a:lnTo>
                  <a:lnTo>
                    <a:pt x="1786" y="1106"/>
                  </a:lnTo>
                  <a:lnTo>
                    <a:pt x="1786" y="1162"/>
                  </a:lnTo>
                  <a:lnTo>
                    <a:pt x="1616" y="1077"/>
                  </a:lnTo>
                  <a:lnTo>
                    <a:pt x="1559" y="1106"/>
                  </a:lnTo>
                  <a:lnTo>
                    <a:pt x="1361" y="992"/>
                  </a:lnTo>
                  <a:lnTo>
                    <a:pt x="1247" y="992"/>
                  </a:lnTo>
                  <a:lnTo>
                    <a:pt x="1219" y="1020"/>
                  </a:lnTo>
                  <a:lnTo>
                    <a:pt x="1190" y="992"/>
                  </a:lnTo>
                  <a:lnTo>
                    <a:pt x="1049" y="992"/>
                  </a:lnTo>
                  <a:lnTo>
                    <a:pt x="1020" y="935"/>
                  </a:lnTo>
                  <a:lnTo>
                    <a:pt x="907" y="935"/>
                  </a:lnTo>
                  <a:lnTo>
                    <a:pt x="907" y="1020"/>
                  </a:lnTo>
                  <a:lnTo>
                    <a:pt x="850" y="1020"/>
                  </a:lnTo>
                  <a:lnTo>
                    <a:pt x="822" y="1077"/>
                  </a:lnTo>
                  <a:lnTo>
                    <a:pt x="794" y="1134"/>
                  </a:lnTo>
                  <a:lnTo>
                    <a:pt x="737" y="1106"/>
                  </a:lnTo>
                  <a:lnTo>
                    <a:pt x="709" y="1134"/>
                  </a:lnTo>
                  <a:lnTo>
                    <a:pt x="595" y="1077"/>
                  </a:lnTo>
                  <a:lnTo>
                    <a:pt x="595" y="1049"/>
                  </a:lnTo>
                  <a:lnTo>
                    <a:pt x="538" y="1020"/>
                  </a:lnTo>
                  <a:lnTo>
                    <a:pt x="510" y="935"/>
                  </a:lnTo>
                  <a:lnTo>
                    <a:pt x="453" y="879"/>
                  </a:lnTo>
                  <a:lnTo>
                    <a:pt x="453" y="822"/>
                  </a:lnTo>
                  <a:lnTo>
                    <a:pt x="425" y="765"/>
                  </a:lnTo>
                  <a:lnTo>
                    <a:pt x="397" y="680"/>
                  </a:lnTo>
                  <a:lnTo>
                    <a:pt x="283" y="652"/>
                  </a:lnTo>
                  <a:lnTo>
                    <a:pt x="170" y="709"/>
                  </a:lnTo>
                  <a:lnTo>
                    <a:pt x="113" y="680"/>
                  </a:lnTo>
                  <a:lnTo>
                    <a:pt x="28" y="624"/>
                  </a:lnTo>
                  <a:lnTo>
                    <a:pt x="28" y="539"/>
                  </a:lnTo>
                  <a:lnTo>
                    <a:pt x="0" y="482"/>
                  </a:lnTo>
                  <a:lnTo>
                    <a:pt x="56" y="368"/>
                  </a:lnTo>
                  <a:lnTo>
                    <a:pt x="85" y="283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98" y="312"/>
                  </a:lnTo>
                  <a:lnTo>
                    <a:pt x="255" y="283"/>
                  </a:lnTo>
                  <a:lnTo>
                    <a:pt x="312" y="312"/>
                  </a:lnTo>
                  <a:lnTo>
                    <a:pt x="312" y="170"/>
                  </a:lnTo>
                  <a:lnTo>
                    <a:pt x="340" y="170"/>
                  </a:lnTo>
                  <a:lnTo>
                    <a:pt x="340" y="85"/>
                  </a:lnTo>
                  <a:lnTo>
                    <a:pt x="453" y="0"/>
                  </a:lnTo>
                  <a:lnTo>
                    <a:pt x="623" y="28"/>
                  </a:lnTo>
                  <a:lnTo>
                    <a:pt x="680" y="57"/>
                  </a:lnTo>
                  <a:lnTo>
                    <a:pt x="737" y="57"/>
                  </a:lnTo>
                  <a:lnTo>
                    <a:pt x="822" y="113"/>
                  </a:lnTo>
                  <a:lnTo>
                    <a:pt x="850" y="57"/>
                  </a:lnTo>
                  <a:lnTo>
                    <a:pt x="992" y="57"/>
                  </a:lnTo>
                  <a:lnTo>
                    <a:pt x="1105" y="57"/>
                  </a:lnTo>
                  <a:lnTo>
                    <a:pt x="1134" y="85"/>
                  </a:lnTo>
                  <a:lnTo>
                    <a:pt x="1162" y="28"/>
                  </a:lnTo>
                  <a:lnTo>
                    <a:pt x="1276" y="28"/>
                  </a:lnTo>
                  <a:lnTo>
                    <a:pt x="1332" y="57"/>
                  </a:lnTo>
                  <a:lnTo>
                    <a:pt x="1332" y="142"/>
                  </a:lnTo>
                  <a:lnTo>
                    <a:pt x="1389" y="170"/>
                  </a:lnTo>
                  <a:lnTo>
                    <a:pt x="1389" y="227"/>
                  </a:lnTo>
                  <a:lnTo>
                    <a:pt x="1474" y="255"/>
                  </a:lnTo>
                  <a:lnTo>
                    <a:pt x="1559" y="227"/>
                  </a:lnTo>
                  <a:lnTo>
                    <a:pt x="1616" y="255"/>
                  </a:lnTo>
                  <a:lnTo>
                    <a:pt x="1757" y="255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60" name="Freeform 715"/>
            <p:cNvSpPr>
              <a:spLocks/>
            </p:cNvSpPr>
            <p:nvPr/>
          </p:nvSpPr>
          <p:spPr bwMode="auto">
            <a:xfrm>
              <a:off x="6805613" y="5565775"/>
              <a:ext cx="765175" cy="720725"/>
            </a:xfrm>
            <a:custGeom>
              <a:avLst/>
              <a:gdLst>
                <a:gd name="T0" fmla="*/ 28 w 482"/>
                <a:gd name="T1" fmla="*/ 0 h 454"/>
                <a:gd name="T2" fmla="*/ 397 w 482"/>
                <a:gd name="T3" fmla="*/ 0 h 454"/>
                <a:gd name="T4" fmla="*/ 482 w 482"/>
                <a:gd name="T5" fmla="*/ 85 h 454"/>
                <a:gd name="T6" fmla="*/ 454 w 482"/>
                <a:gd name="T7" fmla="*/ 170 h 454"/>
                <a:gd name="T8" fmla="*/ 397 w 482"/>
                <a:gd name="T9" fmla="*/ 198 h 454"/>
                <a:gd name="T10" fmla="*/ 425 w 482"/>
                <a:gd name="T11" fmla="*/ 255 h 454"/>
                <a:gd name="T12" fmla="*/ 369 w 482"/>
                <a:gd name="T13" fmla="*/ 283 h 454"/>
                <a:gd name="T14" fmla="*/ 312 w 482"/>
                <a:gd name="T15" fmla="*/ 283 h 454"/>
                <a:gd name="T16" fmla="*/ 227 w 482"/>
                <a:gd name="T17" fmla="*/ 340 h 454"/>
                <a:gd name="T18" fmla="*/ 284 w 482"/>
                <a:gd name="T19" fmla="*/ 425 h 454"/>
                <a:gd name="T20" fmla="*/ 199 w 482"/>
                <a:gd name="T21" fmla="*/ 454 h 454"/>
                <a:gd name="T22" fmla="*/ 170 w 482"/>
                <a:gd name="T23" fmla="*/ 425 h 454"/>
                <a:gd name="T24" fmla="*/ 142 w 482"/>
                <a:gd name="T25" fmla="*/ 425 h 454"/>
                <a:gd name="T26" fmla="*/ 85 w 482"/>
                <a:gd name="T27" fmla="*/ 340 h 454"/>
                <a:gd name="T28" fmla="*/ 114 w 482"/>
                <a:gd name="T29" fmla="*/ 312 h 454"/>
                <a:gd name="T30" fmla="*/ 0 w 482"/>
                <a:gd name="T31" fmla="*/ 283 h 454"/>
                <a:gd name="T32" fmla="*/ 0 w 482"/>
                <a:gd name="T33" fmla="*/ 198 h 454"/>
                <a:gd name="T34" fmla="*/ 28 w 482"/>
                <a:gd name="T35" fmla="*/ 198 h 454"/>
                <a:gd name="T36" fmla="*/ 57 w 482"/>
                <a:gd name="T37" fmla="*/ 85 h 454"/>
                <a:gd name="T38" fmla="*/ 28 w 482"/>
                <a:gd name="T3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2" h="454">
                  <a:moveTo>
                    <a:pt x="28" y="0"/>
                  </a:moveTo>
                  <a:lnTo>
                    <a:pt x="397" y="0"/>
                  </a:lnTo>
                  <a:lnTo>
                    <a:pt x="482" y="85"/>
                  </a:lnTo>
                  <a:lnTo>
                    <a:pt x="454" y="170"/>
                  </a:lnTo>
                  <a:lnTo>
                    <a:pt x="397" y="198"/>
                  </a:lnTo>
                  <a:lnTo>
                    <a:pt x="425" y="255"/>
                  </a:lnTo>
                  <a:lnTo>
                    <a:pt x="369" y="283"/>
                  </a:lnTo>
                  <a:lnTo>
                    <a:pt x="312" y="283"/>
                  </a:lnTo>
                  <a:lnTo>
                    <a:pt x="227" y="340"/>
                  </a:lnTo>
                  <a:lnTo>
                    <a:pt x="284" y="425"/>
                  </a:lnTo>
                  <a:lnTo>
                    <a:pt x="199" y="454"/>
                  </a:lnTo>
                  <a:lnTo>
                    <a:pt x="170" y="425"/>
                  </a:lnTo>
                  <a:lnTo>
                    <a:pt x="142" y="425"/>
                  </a:lnTo>
                  <a:lnTo>
                    <a:pt x="85" y="340"/>
                  </a:lnTo>
                  <a:lnTo>
                    <a:pt x="114" y="312"/>
                  </a:lnTo>
                  <a:lnTo>
                    <a:pt x="0" y="283"/>
                  </a:lnTo>
                  <a:lnTo>
                    <a:pt x="0" y="198"/>
                  </a:lnTo>
                  <a:lnTo>
                    <a:pt x="28" y="198"/>
                  </a:lnTo>
                  <a:lnTo>
                    <a:pt x="57" y="85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61" name="Freeform 763"/>
            <p:cNvSpPr>
              <a:spLocks/>
            </p:cNvSpPr>
            <p:nvPr/>
          </p:nvSpPr>
          <p:spPr bwMode="auto">
            <a:xfrm>
              <a:off x="4348163" y="6015038"/>
              <a:ext cx="2997200" cy="1846262"/>
            </a:xfrm>
            <a:custGeom>
              <a:avLst/>
              <a:gdLst>
                <a:gd name="T0" fmla="*/ 74 w 1888"/>
                <a:gd name="T1" fmla="*/ 85 h 1163"/>
                <a:gd name="T2" fmla="*/ 187 w 1888"/>
                <a:gd name="T3" fmla="*/ 0 h 1163"/>
                <a:gd name="T4" fmla="*/ 357 w 1888"/>
                <a:gd name="T5" fmla="*/ 57 h 1163"/>
                <a:gd name="T6" fmla="*/ 414 w 1888"/>
                <a:gd name="T7" fmla="*/ 57 h 1163"/>
                <a:gd name="T8" fmla="*/ 726 w 1888"/>
                <a:gd name="T9" fmla="*/ 171 h 1163"/>
                <a:gd name="T10" fmla="*/ 953 w 1888"/>
                <a:gd name="T11" fmla="*/ 227 h 1163"/>
                <a:gd name="T12" fmla="*/ 1010 w 1888"/>
                <a:gd name="T13" fmla="*/ 114 h 1163"/>
                <a:gd name="T14" fmla="*/ 1095 w 1888"/>
                <a:gd name="T15" fmla="*/ 85 h 1163"/>
                <a:gd name="T16" fmla="*/ 1265 w 1888"/>
                <a:gd name="T17" fmla="*/ 114 h 1163"/>
                <a:gd name="T18" fmla="*/ 1350 w 1888"/>
                <a:gd name="T19" fmla="*/ 142 h 1163"/>
                <a:gd name="T20" fmla="*/ 1463 w 1888"/>
                <a:gd name="T21" fmla="*/ 171 h 1163"/>
                <a:gd name="T22" fmla="*/ 1576 w 1888"/>
                <a:gd name="T23" fmla="*/ 114 h 1163"/>
                <a:gd name="T24" fmla="*/ 1775 w 1888"/>
                <a:gd name="T25" fmla="*/ 341 h 1163"/>
                <a:gd name="T26" fmla="*/ 1888 w 1888"/>
                <a:gd name="T27" fmla="*/ 482 h 1163"/>
                <a:gd name="T28" fmla="*/ 1832 w 1888"/>
                <a:gd name="T29" fmla="*/ 539 h 1163"/>
                <a:gd name="T30" fmla="*/ 1718 w 1888"/>
                <a:gd name="T31" fmla="*/ 482 h 1163"/>
                <a:gd name="T32" fmla="*/ 1747 w 1888"/>
                <a:gd name="T33" fmla="*/ 369 h 1163"/>
                <a:gd name="T34" fmla="*/ 1576 w 1888"/>
                <a:gd name="T35" fmla="*/ 539 h 1163"/>
                <a:gd name="T36" fmla="*/ 1662 w 1888"/>
                <a:gd name="T37" fmla="*/ 567 h 1163"/>
                <a:gd name="T38" fmla="*/ 1718 w 1888"/>
                <a:gd name="T39" fmla="*/ 681 h 1163"/>
                <a:gd name="T40" fmla="*/ 1747 w 1888"/>
                <a:gd name="T41" fmla="*/ 851 h 1163"/>
                <a:gd name="T42" fmla="*/ 1662 w 1888"/>
                <a:gd name="T43" fmla="*/ 1078 h 1163"/>
                <a:gd name="T44" fmla="*/ 1690 w 1888"/>
                <a:gd name="T45" fmla="*/ 1134 h 1163"/>
                <a:gd name="T46" fmla="*/ 1576 w 1888"/>
                <a:gd name="T47" fmla="*/ 1163 h 1163"/>
                <a:gd name="T48" fmla="*/ 1491 w 1888"/>
                <a:gd name="T49" fmla="*/ 993 h 1163"/>
                <a:gd name="T50" fmla="*/ 1406 w 1888"/>
                <a:gd name="T51" fmla="*/ 823 h 1163"/>
                <a:gd name="T52" fmla="*/ 1321 w 1888"/>
                <a:gd name="T53" fmla="*/ 738 h 1163"/>
                <a:gd name="T54" fmla="*/ 1066 w 1888"/>
                <a:gd name="T55" fmla="*/ 454 h 1163"/>
                <a:gd name="T56" fmla="*/ 811 w 1888"/>
                <a:gd name="T57" fmla="*/ 256 h 1163"/>
                <a:gd name="T58" fmla="*/ 499 w 1888"/>
                <a:gd name="T59" fmla="*/ 199 h 1163"/>
                <a:gd name="T60" fmla="*/ 329 w 1888"/>
                <a:gd name="T61" fmla="*/ 171 h 1163"/>
                <a:gd name="T62" fmla="*/ 46 w 1888"/>
                <a:gd name="T63" fmla="*/ 114 h 1163"/>
                <a:gd name="T64" fmla="*/ 17 w 1888"/>
                <a:gd name="T65" fmla="*/ 85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88" h="1163">
                  <a:moveTo>
                    <a:pt x="17" y="85"/>
                  </a:moveTo>
                  <a:lnTo>
                    <a:pt x="74" y="85"/>
                  </a:lnTo>
                  <a:lnTo>
                    <a:pt x="74" y="0"/>
                  </a:lnTo>
                  <a:lnTo>
                    <a:pt x="187" y="0"/>
                  </a:lnTo>
                  <a:lnTo>
                    <a:pt x="216" y="57"/>
                  </a:lnTo>
                  <a:lnTo>
                    <a:pt x="357" y="57"/>
                  </a:lnTo>
                  <a:lnTo>
                    <a:pt x="386" y="85"/>
                  </a:lnTo>
                  <a:lnTo>
                    <a:pt x="414" y="57"/>
                  </a:lnTo>
                  <a:lnTo>
                    <a:pt x="528" y="57"/>
                  </a:lnTo>
                  <a:lnTo>
                    <a:pt x="726" y="171"/>
                  </a:lnTo>
                  <a:lnTo>
                    <a:pt x="783" y="142"/>
                  </a:lnTo>
                  <a:lnTo>
                    <a:pt x="953" y="227"/>
                  </a:lnTo>
                  <a:lnTo>
                    <a:pt x="953" y="171"/>
                  </a:lnTo>
                  <a:lnTo>
                    <a:pt x="1010" y="114"/>
                  </a:lnTo>
                  <a:lnTo>
                    <a:pt x="1066" y="114"/>
                  </a:lnTo>
                  <a:lnTo>
                    <a:pt x="1095" y="85"/>
                  </a:lnTo>
                  <a:lnTo>
                    <a:pt x="1236" y="142"/>
                  </a:lnTo>
                  <a:lnTo>
                    <a:pt x="1265" y="114"/>
                  </a:lnTo>
                  <a:lnTo>
                    <a:pt x="1321" y="171"/>
                  </a:lnTo>
                  <a:lnTo>
                    <a:pt x="1350" y="142"/>
                  </a:lnTo>
                  <a:lnTo>
                    <a:pt x="1435" y="114"/>
                  </a:lnTo>
                  <a:lnTo>
                    <a:pt x="1463" y="171"/>
                  </a:lnTo>
                  <a:lnTo>
                    <a:pt x="1520" y="114"/>
                  </a:lnTo>
                  <a:lnTo>
                    <a:pt x="1576" y="114"/>
                  </a:lnTo>
                  <a:lnTo>
                    <a:pt x="1633" y="227"/>
                  </a:lnTo>
                  <a:lnTo>
                    <a:pt x="1775" y="341"/>
                  </a:lnTo>
                  <a:lnTo>
                    <a:pt x="1888" y="454"/>
                  </a:lnTo>
                  <a:lnTo>
                    <a:pt x="1888" y="482"/>
                  </a:lnTo>
                  <a:lnTo>
                    <a:pt x="1860" y="482"/>
                  </a:lnTo>
                  <a:lnTo>
                    <a:pt x="1832" y="539"/>
                  </a:lnTo>
                  <a:lnTo>
                    <a:pt x="1747" y="596"/>
                  </a:lnTo>
                  <a:lnTo>
                    <a:pt x="1718" y="482"/>
                  </a:lnTo>
                  <a:lnTo>
                    <a:pt x="1747" y="426"/>
                  </a:lnTo>
                  <a:lnTo>
                    <a:pt x="1747" y="369"/>
                  </a:lnTo>
                  <a:lnTo>
                    <a:pt x="1662" y="397"/>
                  </a:lnTo>
                  <a:lnTo>
                    <a:pt x="1576" y="539"/>
                  </a:lnTo>
                  <a:lnTo>
                    <a:pt x="1605" y="624"/>
                  </a:lnTo>
                  <a:lnTo>
                    <a:pt x="1662" y="567"/>
                  </a:lnTo>
                  <a:lnTo>
                    <a:pt x="1690" y="624"/>
                  </a:lnTo>
                  <a:lnTo>
                    <a:pt x="1718" y="681"/>
                  </a:lnTo>
                  <a:lnTo>
                    <a:pt x="1690" y="766"/>
                  </a:lnTo>
                  <a:lnTo>
                    <a:pt x="1747" y="851"/>
                  </a:lnTo>
                  <a:lnTo>
                    <a:pt x="1747" y="936"/>
                  </a:lnTo>
                  <a:lnTo>
                    <a:pt x="1662" y="1078"/>
                  </a:lnTo>
                  <a:lnTo>
                    <a:pt x="1662" y="1106"/>
                  </a:lnTo>
                  <a:lnTo>
                    <a:pt x="1690" y="1134"/>
                  </a:lnTo>
                  <a:lnTo>
                    <a:pt x="1662" y="1163"/>
                  </a:lnTo>
                  <a:lnTo>
                    <a:pt x="1576" y="1163"/>
                  </a:lnTo>
                  <a:lnTo>
                    <a:pt x="1548" y="993"/>
                  </a:lnTo>
                  <a:lnTo>
                    <a:pt x="1491" y="993"/>
                  </a:lnTo>
                  <a:lnTo>
                    <a:pt x="1491" y="908"/>
                  </a:lnTo>
                  <a:lnTo>
                    <a:pt x="1406" y="823"/>
                  </a:lnTo>
                  <a:lnTo>
                    <a:pt x="1406" y="766"/>
                  </a:lnTo>
                  <a:lnTo>
                    <a:pt x="1321" y="738"/>
                  </a:lnTo>
                  <a:lnTo>
                    <a:pt x="1123" y="454"/>
                  </a:lnTo>
                  <a:lnTo>
                    <a:pt x="1066" y="454"/>
                  </a:lnTo>
                  <a:lnTo>
                    <a:pt x="1010" y="369"/>
                  </a:lnTo>
                  <a:lnTo>
                    <a:pt x="811" y="256"/>
                  </a:lnTo>
                  <a:lnTo>
                    <a:pt x="556" y="171"/>
                  </a:lnTo>
                  <a:lnTo>
                    <a:pt x="499" y="199"/>
                  </a:lnTo>
                  <a:lnTo>
                    <a:pt x="443" y="142"/>
                  </a:lnTo>
                  <a:lnTo>
                    <a:pt x="329" y="171"/>
                  </a:lnTo>
                  <a:lnTo>
                    <a:pt x="159" y="85"/>
                  </a:lnTo>
                  <a:lnTo>
                    <a:pt x="46" y="114"/>
                  </a:lnTo>
                  <a:lnTo>
                    <a:pt x="0" y="117"/>
                  </a:lnTo>
                  <a:lnTo>
                    <a:pt x="17" y="85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62" name="Freeform 703"/>
            <p:cNvSpPr>
              <a:spLocks/>
            </p:cNvSpPr>
            <p:nvPr/>
          </p:nvSpPr>
          <p:spPr bwMode="auto">
            <a:xfrm>
              <a:off x="279400" y="1739900"/>
              <a:ext cx="2971800" cy="2474913"/>
            </a:xfrm>
            <a:custGeom>
              <a:avLst/>
              <a:gdLst>
                <a:gd name="T0" fmla="*/ 567 w 1872"/>
                <a:gd name="T1" fmla="*/ 1559 h 1559"/>
                <a:gd name="T2" fmla="*/ 652 w 1872"/>
                <a:gd name="T3" fmla="*/ 1531 h 1559"/>
                <a:gd name="T4" fmla="*/ 681 w 1872"/>
                <a:gd name="T5" fmla="*/ 1503 h 1559"/>
                <a:gd name="T6" fmla="*/ 738 w 1872"/>
                <a:gd name="T7" fmla="*/ 1503 h 1559"/>
                <a:gd name="T8" fmla="*/ 794 w 1872"/>
                <a:gd name="T9" fmla="*/ 1474 h 1559"/>
                <a:gd name="T10" fmla="*/ 794 w 1872"/>
                <a:gd name="T11" fmla="*/ 1389 h 1559"/>
                <a:gd name="T12" fmla="*/ 993 w 1872"/>
                <a:gd name="T13" fmla="*/ 1276 h 1559"/>
                <a:gd name="T14" fmla="*/ 1106 w 1872"/>
                <a:gd name="T15" fmla="*/ 1248 h 1559"/>
                <a:gd name="T16" fmla="*/ 1219 w 1872"/>
                <a:gd name="T17" fmla="*/ 1248 h 1559"/>
                <a:gd name="T18" fmla="*/ 1219 w 1872"/>
                <a:gd name="T19" fmla="*/ 1191 h 1559"/>
                <a:gd name="T20" fmla="*/ 1276 w 1872"/>
                <a:gd name="T21" fmla="*/ 1163 h 1559"/>
                <a:gd name="T22" fmla="*/ 1475 w 1872"/>
                <a:gd name="T23" fmla="*/ 1276 h 1559"/>
                <a:gd name="T24" fmla="*/ 1531 w 1872"/>
                <a:gd name="T25" fmla="*/ 1248 h 1559"/>
                <a:gd name="T26" fmla="*/ 1531 w 1872"/>
                <a:gd name="T27" fmla="*/ 1219 h 1559"/>
                <a:gd name="T28" fmla="*/ 1531 w 1872"/>
                <a:gd name="T29" fmla="*/ 1163 h 1559"/>
                <a:gd name="T30" fmla="*/ 1645 w 1872"/>
                <a:gd name="T31" fmla="*/ 1134 h 1559"/>
                <a:gd name="T32" fmla="*/ 1616 w 1872"/>
                <a:gd name="T33" fmla="*/ 1021 h 1559"/>
                <a:gd name="T34" fmla="*/ 1645 w 1872"/>
                <a:gd name="T35" fmla="*/ 992 h 1559"/>
                <a:gd name="T36" fmla="*/ 1701 w 1872"/>
                <a:gd name="T37" fmla="*/ 992 h 1559"/>
                <a:gd name="T38" fmla="*/ 1815 w 1872"/>
                <a:gd name="T39" fmla="*/ 907 h 1559"/>
                <a:gd name="T40" fmla="*/ 1843 w 1872"/>
                <a:gd name="T41" fmla="*/ 879 h 1559"/>
                <a:gd name="T42" fmla="*/ 1815 w 1872"/>
                <a:gd name="T43" fmla="*/ 822 h 1559"/>
                <a:gd name="T44" fmla="*/ 1843 w 1872"/>
                <a:gd name="T45" fmla="*/ 794 h 1559"/>
                <a:gd name="T46" fmla="*/ 1843 w 1872"/>
                <a:gd name="T47" fmla="*/ 681 h 1559"/>
                <a:gd name="T48" fmla="*/ 1872 w 1872"/>
                <a:gd name="T49" fmla="*/ 652 h 1559"/>
                <a:gd name="T50" fmla="*/ 1786 w 1872"/>
                <a:gd name="T51" fmla="*/ 567 h 1559"/>
                <a:gd name="T52" fmla="*/ 1758 w 1872"/>
                <a:gd name="T53" fmla="*/ 567 h 1559"/>
                <a:gd name="T54" fmla="*/ 1730 w 1872"/>
                <a:gd name="T55" fmla="*/ 454 h 1559"/>
                <a:gd name="T56" fmla="*/ 1701 w 1872"/>
                <a:gd name="T57" fmla="*/ 397 h 1559"/>
                <a:gd name="T58" fmla="*/ 1616 w 1872"/>
                <a:gd name="T59" fmla="*/ 340 h 1559"/>
                <a:gd name="T60" fmla="*/ 1333 w 1872"/>
                <a:gd name="T61" fmla="*/ 340 h 1559"/>
                <a:gd name="T62" fmla="*/ 1134 w 1872"/>
                <a:gd name="T63" fmla="*/ 284 h 1559"/>
                <a:gd name="T64" fmla="*/ 1078 w 1872"/>
                <a:gd name="T65" fmla="*/ 227 h 1559"/>
                <a:gd name="T66" fmla="*/ 993 w 1872"/>
                <a:gd name="T67" fmla="*/ 255 h 1559"/>
                <a:gd name="T68" fmla="*/ 908 w 1872"/>
                <a:gd name="T69" fmla="*/ 199 h 1559"/>
                <a:gd name="T70" fmla="*/ 851 w 1872"/>
                <a:gd name="T71" fmla="*/ 199 h 1559"/>
                <a:gd name="T72" fmla="*/ 738 w 1872"/>
                <a:gd name="T73" fmla="*/ 85 h 1559"/>
                <a:gd name="T74" fmla="*/ 567 w 1872"/>
                <a:gd name="T75" fmla="*/ 0 h 1559"/>
                <a:gd name="T76" fmla="*/ 539 w 1872"/>
                <a:gd name="T77" fmla="*/ 29 h 1559"/>
                <a:gd name="T78" fmla="*/ 511 w 1872"/>
                <a:gd name="T79" fmla="*/ 114 h 1559"/>
                <a:gd name="T80" fmla="*/ 397 w 1872"/>
                <a:gd name="T81" fmla="*/ 170 h 1559"/>
                <a:gd name="T82" fmla="*/ 341 w 1872"/>
                <a:gd name="T83" fmla="*/ 170 h 1559"/>
                <a:gd name="T84" fmla="*/ 312 w 1872"/>
                <a:gd name="T85" fmla="*/ 114 h 1559"/>
                <a:gd name="T86" fmla="*/ 227 w 1872"/>
                <a:gd name="T87" fmla="*/ 170 h 1559"/>
                <a:gd name="T88" fmla="*/ 57 w 1872"/>
                <a:gd name="T89" fmla="*/ 255 h 1559"/>
                <a:gd name="T90" fmla="*/ 57 w 1872"/>
                <a:gd name="T91" fmla="*/ 312 h 1559"/>
                <a:gd name="T92" fmla="*/ 0 w 1872"/>
                <a:gd name="T93" fmla="*/ 312 h 1559"/>
                <a:gd name="T94" fmla="*/ 0 w 1872"/>
                <a:gd name="T95" fmla="*/ 425 h 1559"/>
                <a:gd name="T96" fmla="*/ 57 w 1872"/>
                <a:gd name="T97" fmla="*/ 482 h 1559"/>
                <a:gd name="T98" fmla="*/ 29 w 1872"/>
                <a:gd name="T99" fmla="*/ 539 h 1559"/>
                <a:gd name="T100" fmla="*/ 171 w 1872"/>
                <a:gd name="T101" fmla="*/ 681 h 1559"/>
                <a:gd name="T102" fmla="*/ 227 w 1872"/>
                <a:gd name="T103" fmla="*/ 681 h 1559"/>
                <a:gd name="T104" fmla="*/ 199 w 1872"/>
                <a:gd name="T105" fmla="*/ 822 h 1559"/>
                <a:gd name="T106" fmla="*/ 227 w 1872"/>
                <a:gd name="T107" fmla="*/ 822 h 1559"/>
                <a:gd name="T108" fmla="*/ 227 w 1872"/>
                <a:gd name="T109" fmla="*/ 992 h 1559"/>
                <a:gd name="T110" fmla="*/ 284 w 1872"/>
                <a:gd name="T111" fmla="*/ 1078 h 1559"/>
                <a:gd name="T112" fmla="*/ 341 w 1872"/>
                <a:gd name="T113" fmla="*/ 1134 h 1559"/>
                <a:gd name="T114" fmla="*/ 312 w 1872"/>
                <a:gd name="T115" fmla="*/ 1276 h 1559"/>
                <a:gd name="T116" fmla="*/ 397 w 1872"/>
                <a:gd name="T117" fmla="*/ 1333 h 1559"/>
                <a:gd name="T118" fmla="*/ 426 w 1872"/>
                <a:gd name="T119" fmla="*/ 1446 h 1559"/>
                <a:gd name="T120" fmla="*/ 482 w 1872"/>
                <a:gd name="T121" fmla="*/ 1446 h 1559"/>
                <a:gd name="T122" fmla="*/ 567 w 1872"/>
                <a:gd name="T123" fmla="*/ 1559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72" h="1559">
                  <a:moveTo>
                    <a:pt x="567" y="1559"/>
                  </a:moveTo>
                  <a:lnTo>
                    <a:pt x="652" y="1531"/>
                  </a:lnTo>
                  <a:lnTo>
                    <a:pt x="681" y="1503"/>
                  </a:lnTo>
                  <a:lnTo>
                    <a:pt x="738" y="1503"/>
                  </a:lnTo>
                  <a:lnTo>
                    <a:pt x="794" y="1474"/>
                  </a:lnTo>
                  <a:lnTo>
                    <a:pt x="794" y="1389"/>
                  </a:lnTo>
                  <a:lnTo>
                    <a:pt x="993" y="1276"/>
                  </a:lnTo>
                  <a:lnTo>
                    <a:pt x="1106" y="1248"/>
                  </a:lnTo>
                  <a:lnTo>
                    <a:pt x="1219" y="1248"/>
                  </a:lnTo>
                  <a:lnTo>
                    <a:pt x="1219" y="1191"/>
                  </a:lnTo>
                  <a:lnTo>
                    <a:pt x="1276" y="1163"/>
                  </a:lnTo>
                  <a:lnTo>
                    <a:pt x="1475" y="1276"/>
                  </a:lnTo>
                  <a:lnTo>
                    <a:pt x="1531" y="1248"/>
                  </a:lnTo>
                  <a:lnTo>
                    <a:pt x="1531" y="1219"/>
                  </a:lnTo>
                  <a:lnTo>
                    <a:pt x="1531" y="1163"/>
                  </a:lnTo>
                  <a:lnTo>
                    <a:pt x="1645" y="1134"/>
                  </a:lnTo>
                  <a:lnTo>
                    <a:pt x="1616" y="1021"/>
                  </a:lnTo>
                  <a:lnTo>
                    <a:pt x="1645" y="992"/>
                  </a:lnTo>
                  <a:lnTo>
                    <a:pt x="1701" y="992"/>
                  </a:lnTo>
                  <a:lnTo>
                    <a:pt x="1815" y="907"/>
                  </a:lnTo>
                  <a:lnTo>
                    <a:pt x="1843" y="879"/>
                  </a:lnTo>
                  <a:lnTo>
                    <a:pt x="1815" y="822"/>
                  </a:lnTo>
                  <a:lnTo>
                    <a:pt x="1843" y="794"/>
                  </a:lnTo>
                  <a:lnTo>
                    <a:pt x="1843" y="681"/>
                  </a:lnTo>
                  <a:lnTo>
                    <a:pt x="1872" y="652"/>
                  </a:lnTo>
                  <a:lnTo>
                    <a:pt x="1786" y="567"/>
                  </a:lnTo>
                  <a:lnTo>
                    <a:pt x="1758" y="567"/>
                  </a:lnTo>
                  <a:lnTo>
                    <a:pt x="1730" y="454"/>
                  </a:lnTo>
                  <a:lnTo>
                    <a:pt x="1701" y="397"/>
                  </a:lnTo>
                  <a:lnTo>
                    <a:pt x="1616" y="340"/>
                  </a:lnTo>
                  <a:lnTo>
                    <a:pt x="1333" y="340"/>
                  </a:lnTo>
                  <a:lnTo>
                    <a:pt x="1134" y="284"/>
                  </a:lnTo>
                  <a:lnTo>
                    <a:pt x="1078" y="227"/>
                  </a:lnTo>
                  <a:lnTo>
                    <a:pt x="993" y="255"/>
                  </a:lnTo>
                  <a:lnTo>
                    <a:pt x="908" y="199"/>
                  </a:lnTo>
                  <a:lnTo>
                    <a:pt x="851" y="199"/>
                  </a:lnTo>
                  <a:lnTo>
                    <a:pt x="738" y="85"/>
                  </a:lnTo>
                  <a:lnTo>
                    <a:pt x="567" y="0"/>
                  </a:lnTo>
                  <a:lnTo>
                    <a:pt x="539" y="29"/>
                  </a:lnTo>
                  <a:lnTo>
                    <a:pt x="511" y="114"/>
                  </a:lnTo>
                  <a:lnTo>
                    <a:pt x="397" y="170"/>
                  </a:lnTo>
                  <a:lnTo>
                    <a:pt x="341" y="170"/>
                  </a:lnTo>
                  <a:lnTo>
                    <a:pt x="312" y="114"/>
                  </a:lnTo>
                  <a:lnTo>
                    <a:pt x="227" y="170"/>
                  </a:lnTo>
                  <a:lnTo>
                    <a:pt x="57" y="255"/>
                  </a:lnTo>
                  <a:lnTo>
                    <a:pt x="57" y="312"/>
                  </a:lnTo>
                  <a:lnTo>
                    <a:pt x="0" y="312"/>
                  </a:lnTo>
                  <a:lnTo>
                    <a:pt x="0" y="425"/>
                  </a:lnTo>
                  <a:lnTo>
                    <a:pt x="57" y="482"/>
                  </a:lnTo>
                  <a:lnTo>
                    <a:pt x="29" y="539"/>
                  </a:lnTo>
                  <a:lnTo>
                    <a:pt x="171" y="681"/>
                  </a:lnTo>
                  <a:lnTo>
                    <a:pt x="227" y="681"/>
                  </a:lnTo>
                  <a:lnTo>
                    <a:pt x="199" y="822"/>
                  </a:lnTo>
                  <a:lnTo>
                    <a:pt x="227" y="822"/>
                  </a:lnTo>
                  <a:lnTo>
                    <a:pt x="227" y="992"/>
                  </a:lnTo>
                  <a:lnTo>
                    <a:pt x="284" y="1078"/>
                  </a:lnTo>
                  <a:lnTo>
                    <a:pt x="341" y="1134"/>
                  </a:lnTo>
                  <a:lnTo>
                    <a:pt x="312" y="1276"/>
                  </a:lnTo>
                  <a:lnTo>
                    <a:pt x="397" y="1333"/>
                  </a:lnTo>
                  <a:lnTo>
                    <a:pt x="426" y="1446"/>
                  </a:lnTo>
                  <a:lnTo>
                    <a:pt x="482" y="1446"/>
                  </a:lnTo>
                  <a:lnTo>
                    <a:pt x="567" y="1559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63" name="Freeform 714"/>
            <p:cNvSpPr>
              <a:spLocks/>
            </p:cNvSpPr>
            <p:nvPr/>
          </p:nvSpPr>
          <p:spPr bwMode="auto">
            <a:xfrm>
              <a:off x="5951538" y="5475288"/>
              <a:ext cx="944562" cy="811212"/>
            </a:xfrm>
            <a:custGeom>
              <a:avLst/>
              <a:gdLst>
                <a:gd name="T0" fmla="*/ 368 w 595"/>
                <a:gd name="T1" fmla="*/ 0 h 511"/>
                <a:gd name="T2" fmla="*/ 566 w 595"/>
                <a:gd name="T3" fmla="*/ 57 h 511"/>
                <a:gd name="T4" fmla="*/ 595 w 595"/>
                <a:gd name="T5" fmla="*/ 142 h 511"/>
                <a:gd name="T6" fmla="*/ 566 w 595"/>
                <a:gd name="T7" fmla="*/ 255 h 511"/>
                <a:gd name="T8" fmla="*/ 538 w 595"/>
                <a:gd name="T9" fmla="*/ 255 h 511"/>
                <a:gd name="T10" fmla="*/ 538 w 595"/>
                <a:gd name="T11" fmla="*/ 340 h 511"/>
                <a:gd name="T12" fmla="*/ 453 w 595"/>
                <a:gd name="T13" fmla="*/ 397 h 511"/>
                <a:gd name="T14" fmla="*/ 425 w 595"/>
                <a:gd name="T15" fmla="*/ 454 h 511"/>
                <a:gd name="T16" fmla="*/ 340 w 595"/>
                <a:gd name="T17" fmla="*/ 482 h 511"/>
                <a:gd name="T18" fmla="*/ 311 w 595"/>
                <a:gd name="T19" fmla="*/ 511 h 511"/>
                <a:gd name="T20" fmla="*/ 255 w 595"/>
                <a:gd name="T21" fmla="*/ 454 h 511"/>
                <a:gd name="T22" fmla="*/ 226 w 595"/>
                <a:gd name="T23" fmla="*/ 482 h 511"/>
                <a:gd name="T24" fmla="*/ 85 w 595"/>
                <a:gd name="T25" fmla="*/ 425 h 511"/>
                <a:gd name="T26" fmla="*/ 56 w 595"/>
                <a:gd name="T27" fmla="*/ 454 h 511"/>
                <a:gd name="T28" fmla="*/ 0 w 595"/>
                <a:gd name="T29" fmla="*/ 454 h 511"/>
                <a:gd name="T30" fmla="*/ 85 w 595"/>
                <a:gd name="T31" fmla="*/ 340 h 511"/>
                <a:gd name="T32" fmla="*/ 170 w 595"/>
                <a:gd name="T33" fmla="*/ 312 h 511"/>
                <a:gd name="T34" fmla="*/ 283 w 595"/>
                <a:gd name="T35" fmla="*/ 227 h 511"/>
                <a:gd name="T36" fmla="*/ 170 w 595"/>
                <a:gd name="T37" fmla="*/ 85 h 511"/>
                <a:gd name="T38" fmla="*/ 255 w 595"/>
                <a:gd name="T39" fmla="*/ 114 h 511"/>
                <a:gd name="T40" fmla="*/ 340 w 595"/>
                <a:gd name="T41" fmla="*/ 57 h 511"/>
                <a:gd name="T42" fmla="*/ 368 w 595"/>
                <a:gd name="T43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95" h="511">
                  <a:moveTo>
                    <a:pt x="368" y="0"/>
                  </a:moveTo>
                  <a:lnTo>
                    <a:pt x="566" y="57"/>
                  </a:lnTo>
                  <a:lnTo>
                    <a:pt x="595" y="142"/>
                  </a:lnTo>
                  <a:lnTo>
                    <a:pt x="566" y="255"/>
                  </a:lnTo>
                  <a:lnTo>
                    <a:pt x="538" y="255"/>
                  </a:lnTo>
                  <a:lnTo>
                    <a:pt x="538" y="340"/>
                  </a:lnTo>
                  <a:lnTo>
                    <a:pt x="453" y="397"/>
                  </a:lnTo>
                  <a:lnTo>
                    <a:pt x="425" y="454"/>
                  </a:lnTo>
                  <a:lnTo>
                    <a:pt x="340" y="482"/>
                  </a:lnTo>
                  <a:lnTo>
                    <a:pt x="311" y="511"/>
                  </a:lnTo>
                  <a:lnTo>
                    <a:pt x="255" y="454"/>
                  </a:lnTo>
                  <a:lnTo>
                    <a:pt x="226" y="482"/>
                  </a:lnTo>
                  <a:lnTo>
                    <a:pt x="85" y="425"/>
                  </a:lnTo>
                  <a:lnTo>
                    <a:pt x="56" y="454"/>
                  </a:lnTo>
                  <a:lnTo>
                    <a:pt x="0" y="454"/>
                  </a:lnTo>
                  <a:lnTo>
                    <a:pt x="85" y="340"/>
                  </a:lnTo>
                  <a:lnTo>
                    <a:pt x="170" y="312"/>
                  </a:lnTo>
                  <a:lnTo>
                    <a:pt x="283" y="227"/>
                  </a:lnTo>
                  <a:lnTo>
                    <a:pt x="170" y="85"/>
                  </a:lnTo>
                  <a:lnTo>
                    <a:pt x="255" y="114"/>
                  </a:lnTo>
                  <a:lnTo>
                    <a:pt x="340" y="57"/>
                  </a:lnTo>
                  <a:lnTo>
                    <a:pt x="368" y="0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</p:grpSp>
      <p:grpSp>
        <p:nvGrpSpPr>
          <p:cNvPr id="57" name="グループ化 56"/>
          <p:cNvGrpSpPr/>
          <p:nvPr/>
        </p:nvGrpSpPr>
        <p:grpSpPr>
          <a:xfrm>
            <a:off x="1313894" y="1518542"/>
            <a:ext cx="11108414" cy="4191215"/>
            <a:chOff x="1313894" y="2823467"/>
            <a:chExt cx="11108414" cy="4191215"/>
          </a:xfrm>
        </p:grpSpPr>
        <p:sp>
          <p:nvSpPr>
            <p:cNvPr id="58" name="テキスト ボックス 57"/>
            <p:cNvSpPr txBox="1"/>
            <p:nvPr/>
          </p:nvSpPr>
          <p:spPr>
            <a:xfrm>
              <a:off x="1313894" y="2823467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ja-JP" altLang="en-US" sz="1400" b="1" spc="50" dirty="0">
                  <a:ln w="11430"/>
                  <a:solidFill>
                    <a:srgbClr val="292929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奥多摩町</a:t>
              </a:r>
            </a:p>
          </p:txBody>
        </p:sp>
        <p:sp>
          <p:nvSpPr>
            <p:cNvPr id="59" name="テキスト ボックス 58"/>
            <p:cNvSpPr txBox="1"/>
            <p:nvPr/>
          </p:nvSpPr>
          <p:spPr>
            <a:xfrm>
              <a:off x="3765089" y="3116361"/>
              <a:ext cx="742512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ja-JP" altLang="en-US" sz="1400" b="1" spc="50" dirty="0">
                  <a:ln w="11430"/>
                  <a:solidFill>
                    <a:srgbClr val="292929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青梅市</a:t>
              </a:r>
            </a:p>
          </p:txBody>
        </p:sp>
        <p:sp>
          <p:nvSpPr>
            <p:cNvPr id="60" name="テキスト ボックス 59"/>
            <p:cNvSpPr txBox="1"/>
            <p:nvPr/>
          </p:nvSpPr>
          <p:spPr>
            <a:xfrm>
              <a:off x="1880715" y="4257153"/>
              <a:ext cx="723275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292929"/>
                  </a:solidFill>
                  <a:latin typeface="メイリオ"/>
                  <a:ea typeface="メイリオ"/>
                  <a:cs typeface="メイリオ"/>
                </a:rPr>
                <a:t>檜原村</a:t>
              </a:r>
            </a:p>
          </p:txBody>
        </p:sp>
        <p:sp>
          <p:nvSpPr>
            <p:cNvPr id="61" name="テキスト ボックス 60"/>
            <p:cNvSpPr txBox="1"/>
            <p:nvPr/>
          </p:nvSpPr>
          <p:spPr>
            <a:xfrm>
              <a:off x="3445352" y="3728442"/>
              <a:ext cx="9028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ja-JP" altLang="en-US" sz="1400" b="1" kern="10" dirty="0">
                  <a:solidFill>
                    <a:srgbClr val="292929"/>
                  </a:solidFill>
                  <a:latin typeface="メイリオ"/>
                  <a:ea typeface="メイリオ"/>
                  <a:cs typeface="メイリオ"/>
                </a:rPr>
                <a:t>日の出町</a:t>
              </a:r>
              <a:endParaRPr lang="ja-JP" altLang="en-US" sz="1400" b="1" spc="50" dirty="0">
                <a:ln w="11430"/>
                <a:solidFill>
                  <a:srgbClr val="29292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2" name="テキスト ボックス 61"/>
            <p:cNvSpPr txBox="1"/>
            <p:nvPr/>
          </p:nvSpPr>
          <p:spPr>
            <a:xfrm>
              <a:off x="3355583" y="4276673"/>
              <a:ext cx="108234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292929"/>
                  </a:solidFill>
                  <a:latin typeface="メイリオ"/>
                  <a:ea typeface="メイリオ"/>
                  <a:cs typeface="メイリオ"/>
                </a:rPr>
                <a:t>あきる野市</a:t>
              </a:r>
            </a:p>
          </p:txBody>
        </p:sp>
        <p:sp>
          <p:nvSpPr>
            <p:cNvPr id="63" name="テキスト ボックス 62"/>
            <p:cNvSpPr txBox="1"/>
            <p:nvPr/>
          </p:nvSpPr>
          <p:spPr>
            <a:xfrm>
              <a:off x="4102577" y="5266412"/>
              <a:ext cx="9028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292929"/>
                  </a:solidFill>
                  <a:latin typeface="メイリオ"/>
                  <a:ea typeface="メイリオ"/>
                  <a:cs typeface="メイリオ"/>
                </a:rPr>
                <a:t>八王子市</a:t>
              </a:r>
            </a:p>
          </p:txBody>
        </p:sp>
        <p:sp>
          <p:nvSpPr>
            <p:cNvPr id="64" name="テキスト ボックス 63"/>
            <p:cNvSpPr txBox="1"/>
            <p:nvPr/>
          </p:nvSpPr>
          <p:spPr>
            <a:xfrm>
              <a:off x="6217597" y="6706905"/>
              <a:ext cx="723275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292929"/>
                  </a:solidFill>
                  <a:latin typeface="メイリオ"/>
                  <a:ea typeface="メイリオ"/>
                  <a:cs typeface="メイリオ"/>
                </a:rPr>
                <a:t>町田市</a:t>
              </a:r>
            </a:p>
          </p:txBody>
        </p:sp>
        <p:sp>
          <p:nvSpPr>
            <p:cNvPr id="65" name="テキスト ボックス 64"/>
            <p:cNvSpPr txBox="1"/>
            <p:nvPr/>
          </p:nvSpPr>
          <p:spPr>
            <a:xfrm>
              <a:off x="4551320" y="3665572"/>
              <a:ext cx="723275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292929"/>
                  </a:solidFill>
                  <a:latin typeface="メイリオ"/>
                  <a:ea typeface="メイリオ"/>
                  <a:cs typeface="メイリオ"/>
                </a:rPr>
                <a:t>羽村市</a:t>
              </a:r>
            </a:p>
          </p:txBody>
        </p:sp>
        <p:sp>
          <p:nvSpPr>
            <p:cNvPr id="66" name="テキスト ボックス 65"/>
            <p:cNvSpPr txBox="1"/>
            <p:nvPr/>
          </p:nvSpPr>
          <p:spPr>
            <a:xfrm>
              <a:off x="4844881" y="4106167"/>
              <a:ext cx="723275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292929"/>
                  </a:solidFill>
                  <a:latin typeface="メイリオ"/>
                  <a:ea typeface="メイリオ"/>
                  <a:cs typeface="メイリオ"/>
                </a:rPr>
                <a:t>福生市</a:t>
              </a:r>
            </a:p>
          </p:txBody>
        </p:sp>
        <p:sp>
          <p:nvSpPr>
            <p:cNvPr id="67" name="テキスト ボックス 66"/>
            <p:cNvSpPr txBox="1"/>
            <p:nvPr/>
          </p:nvSpPr>
          <p:spPr>
            <a:xfrm>
              <a:off x="5027612" y="3432274"/>
              <a:ext cx="723275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292929"/>
                  </a:solidFill>
                  <a:latin typeface="メイリオ"/>
                  <a:ea typeface="メイリオ"/>
                  <a:cs typeface="メイリオ"/>
                </a:rPr>
                <a:t>瑞穂町</a:t>
              </a:r>
            </a:p>
          </p:txBody>
        </p:sp>
        <p:sp>
          <p:nvSpPr>
            <p:cNvPr id="68" name="テキスト ボックス 67"/>
            <p:cNvSpPr txBox="1"/>
            <p:nvPr/>
          </p:nvSpPr>
          <p:spPr>
            <a:xfrm>
              <a:off x="5144979" y="4547179"/>
              <a:ext cx="723275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292929"/>
                  </a:solidFill>
                  <a:latin typeface="メイリオ"/>
                  <a:ea typeface="メイリオ"/>
                  <a:cs typeface="メイリオ"/>
                </a:rPr>
                <a:t>昭島市</a:t>
              </a:r>
            </a:p>
          </p:txBody>
        </p:sp>
        <p:sp>
          <p:nvSpPr>
            <p:cNvPr id="69" name="テキスト ボックス 68"/>
            <p:cNvSpPr txBox="1"/>
            <p:nvPr/>
          </p:nvSpPr>
          <p:spPr>
            <a:xfrm>
              <a:off x="5739847" y="4332248"/>
              <a:ext cx="723275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292929"/>
                  </a:solidFill>
                  <a:latin typeface="メイリオ"/>
                  <a:ea typeface="メイリオ"/>
                  <a:cs typeface="メイリオ"/>
                </a:rPr>
                <a:t>立川市</a:t>
              </a:r>
            </a:p>
          </p:txBody>
        </p:sp>
        <p:sp>
          <p:nvSpPr>
            <p:cNvPr id="70" name="テキスト ボックス 69"/>
            <p:cNvSpPr txBox="1"/>
            <p:nvPr/>
          </p:nvSpPr>
          <p:spPr>
            <a:xfrm>
              <a:off x="6596412" y="4192588"/>
              <a:ext cx="723275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292929"/>
                  </a:solidFill>
                  <a:latin typeface="メイリオ"/>
                  <a:ea typeface="メイリオ"/>
                  <a:cs typeface="メイリオ"/>
                </a:rPr>
                <a:t>小平市</a:t>
              </a:r>
            </a:p>
          </p:txBody>
        </p:sp>
        <p:sp>
          <p:nvSpPr>
            <p:cNvPr id="71" name="テキスト ボックス 70"/>
            <p:cNvSpPr txBox="1"/>
            <p:nvPr/>
          </p:nvSpPr>
          <p:spPr>
            <a:xfrm>
              <a:off x="5948049" y="3891891"/>
              <a:ext cx="9028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292929"/>
                  </a:solidFill>
                  <a:latin typeface="メイリオ"/>
                  <a:ea typeface="メイリオ"/>
                  <a:cs typeface="メイリオ"/>
                </a:rPr>
                <a:t>東大和市</a:t>
              </a:r>
            </a:p>
          </p:txBody>
        </p:sp>
        <p:sp>
          <p:nvSpPr>
            <p:cNvPr id="72" name="テキスト ボックス 71"/>
            <p:cNvSpPr txBox="1"/>
            <p:nvPr/>
          </p:nvSpPr>
          <p:spPr>
            <a:xfrm>
              <a:off x="6307030" y="3615144"/>
              <a:ext cx="9028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292929"/>
                  </a:solidFill>
                  <a:latin typeface="メイリオ"/>
                  <a:ea typeface="メイリオ"/>
                  <a:cs typeface="メイリオ"/>
                </a:rPr>
                <a:t>東村山市</a:t>
              </a:r>
            </a:p>
          </p:txBody>
        </p:sp>
        <p:sp>
          <p:nvSpPr>
            <p:cNvPr id="73" name="テキスト ボックス 72"/>
            <p:cNvSpPr txBox="1"/>
            <p:nvPr/>
          </p:nvSpPr>
          <p:spPr>
            <a:xfrm>
              <a:off x="7432568" y="4145217"/>
              <a:ext cx="9028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292929"/>
                  </a:solidFill>
                  <a:latin typeface="メイリオ"/>
                  <a:ea typeface="メイリオ"/>
                  <a:cs typeface="メイリオ"/>
                </a:rPr>
                <a:t>西東京市</a:t>
              </a:r>
            </a:p>
          </p:txBody>
        </p:sp>
        <p:sp>
          <p:nvSpPr>
            <p:cNvPr id="74" name="テキスト ボックス 73"/>
            <p:cNvSpPr txBox="1"/>
            <p:nvPr/>
          </p:nvSpPr>
          <p:spPr>
            <a:xfrm>
              <a:off x="5634350" y="5222661"/>
              <a:ext cx="723275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292929"/>
                  </a:solidFill>
                  <a:latin typeface="メイリオ"/>
                  <a:ea typeface="メイリオ"/>
                  <a:cs typeface="メイリオ"/>
                </a:rPr>
                <a:t>日野市</a:t>
              </a:r>
            </a:p>
          </p:txBody>
        </p:sp>
        <p:sp>
          <p:nvSpPr>
            <p:cNvPr id="75" name="テキスト ボックス 74"/>
            <p:cNvSpPr txBox="1"/>
            <p:nvPr/>
          </p:nvSpPr>
          <p:spPr>
            <a:xfrm>
              <a:off x="7186340" y="3322836"/>
              <a:ext cx="723275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292929"/>
                  </a:solidFill>
                  <a:latin typeface="メイリオ"/>
                  <a:ea typeface="メイリオ"/>
                  <a:cs typeface="メイリオ"/>
                </a:rPr>
                <a:t>清瀬市</a:t>
              </a:r>
            </a:p>
          </p:txBody>
        </p:sp>
        <p:sp>
          <p:nvSpPr>
            <p:cNvPr id="76" name="テキスト ボックス 75"/>
            <p:cNvSpPr txBox="1"/>
            <p:nvPr/>
          </p:nvSpPr>
          <p:spPr>
            <a:xfrm>
              <a:off x="6983156" y="3818136"/>
              <a:ext cx="108234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292929"/>
                  </a:solidFill>
                  <a:latin typeface="メイリオ"/>
                  <a:ea typeface="メイリオ"/>
                  <a:cs typeface="メイリオ"/>
                </a:rPr>
                <a:t>東久留米市</a:t>
              </a:r>
            </a:p>
          </p:txBody>
        </p:sp>
        <p:sp>
          <p:nvSpPr>
            <p:cNvPr id="77" name="テキスト ボックス 76"/>
            <p:cNvSpPr txBox="1"/>
            <p:nvPr/>
          </p:nvSpPr>
          <p:spPr>
            <a:xfrm>
              <a:off x="5378210" y="3720456"/>
              <a:ext cx="723275" cy="52322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292929"/>
                  </a:solidFill>
                  <a:latin typeface="メイリオ"/>
                  <a:ea typeface="メイリオ"/>
                  <a:cs typeface="メイリオ"/>
                </a:rPr>
                <a:t>武蔵</a:t>
              </a:r>
              <a:endParaRPr lang="en-US" altLang="ja-JP" sz="1400" b="1" kern="10" dirty="0">
                <a:solidFill>
                  <a:srgbClr val="292929"/>
                </a:solidFill>
                <a:latin typeface="メイリオ"/>
                <a:ea typeface="メイリオ"/>
                <a:cs typeface="メイリオ"/>
              </a:endParaRPr>
            </a:p>
            <a:p>
              <a:pPr algn="ctr"/>
              <a:r>
                <a:rPr lang="ja-JP" altLang="en-US" sz="1400" b="1" kern="10" dirty="0">
                  <a:solidFill>
                    <a:srgbClr val="292929"/>
                  </a:solidFill>
                  <a:latin typeface="メイリオ"/>
                  <a:ea typeface="メイリオ"/>
                  <a:cs typeface="メイリオ"/>
                </a:rPr>
                <a:t>村山市</a:t>
              </a:r>
            </a:p>
          </p:txBody>
        </p:sp>
        <p:sp>
          <p:nvSpPr>
            <p:cNvPr id="78" name="テキスト ボックス 77"/>
            <p:cNvSpPr txBox="1"/>
            <p:nvPr/>
          </p:nvSpPr>
          <p:spPr>
            <a:xfrm>
              <a:off x="6172241" y="5726211"/>
              <a:ext cx="723275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292929"/>
                  </a:solidFill>
                  <a:latin typeface="メイリオ"/>
                  <a:ea typeface="メイリオ"/>
                  <a:cs typeface="メイリオ"/>
                </a:rPr>
                <a:t>多摩市</a:t>
              </a:r>
            </a:p>
          </p:txBody>
        </p:sp>
        <p:sp>
          <p:nvSpPr>
            <p:cNvPr id="79" name="テキスト ボックス 78"/>
            <p:cNvSpPr txBox="1"/>
            <p:nvPr/>
          </p:nvSpPr>
          <p:spPr>
            <a:xfrm>
              <a:off x="6927759" y="5707261"/>
              <a:ext cx="723275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292929"/>
                  </a:solidFill>
                  <a:latin typeface="メイリオ"/>
                  <a:ea typeface="メイリオ"/>
                  <a:cs typeface="メイリオ"/>
                </a:rPr>
                <a:t>稲城市</a:t>
              </a:r>
            </a:p>
          </p:txBody>
        </p:sp>
        <p:sp>
          <p:nvSpPr>
            <p:cNvPr id="80" name="テキスト ボックス 79"/>
            <p:cNvSpPr txBox="1"/>
            <p:nvPr/>
          </p:nvSpPr>
          <p:spPr>
            <a:xfrm>
              <a:off x="6703917" y="5212919"/>
              <a:ext cx="723275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292929"/>
                  </a:solidFill>
                  <a:latin typeface="メイリオ"/>
                  <a:ea typeface="メイリオ"/>
                  <a:cs typeface="メイリオ"/>
                </a:rPr>
                <a:t>府中市</a:t>
              </a:r>
            </a:p>
          </p:txBody>
        </p:sp>
        <p:sp>
          <p:nvSpPr>
            <p:cNvPr id="81" name="テキスト ボックス 80"/>
            <p:cNvSpPr txBox="1"/>
            <p:nvPr/>
          </p:nvSpPr>
          <p:spPr>
            <a:xfrm>
              <a:off x="5987548" y="4889500"/>
              <a:ext cx="723275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292929"/>
                  </a:solidFill>
                  <a:latin typeface="メイリオ"/>
                  <a:ea typeface="メイリオ"/>
                  <a:cs typeface="メイリオ"/>
                </a:rPr>
                <a:t>国立市</a:t>
              </a:r>
            </a:p>
          </p:txBody>
        </p:sp>
        <p:sp>
          <p:nvSpPr>
            <p:cNvPr id="82" name="テキスト ボックス 81"/>
            <p:cNvSpPr txBox="1"/>
            <p:nvPr/>
          </p:nvSpPr>
          <p:spPr>
            <a:xfrm>
              <a:off x="7503912" y="5394877"/>
              <a:ext cx="723275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292929"/>
                  </a:solidFill>
                  <a:latin typeface="メイリオ"/>
                  <a:ea typeface="メイリオ"/>
                  <a:cs typeface="メイリオ"/>
                </a:rPr>
                <a:t>調布市</a:t>
              </a:r>
            </a:p>
          </p:txBody>
        </p:sp>
        <p:sp>
          <p:nvSpPr>
            <p:cNvPr id="83" name="テキスト ボックス 82"/>
            <p:cNvSpPr txBox="1"/>
            <p:nvPr/>
          </p:nvSpPr>
          <p:spPr>
            <a:xfrm>
              <a:off x="7759447" y="4882454"/>
              <a:ext cx="723275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292929"/>
                  </a:solidFill>
                  <a:latin typeface="メイリオ"/>
                  <a:ea typeface="メイリオ"/>
                  <a:cs typeface="メイリオ"/>
                </a:rPr>
                <a:t>三鷹市</a:t>
              </a:r>
            </a:p>
          </p:txBody>
        </p:sp>
        <p:sp>
          <p:nvSpPr>
            <p:cNvPr id="84" name="テキスト ボックス 83"/>
            <p:cNvSpPr txBox="1"/>
            <p:nvPr/>
          </p:nvSpPr>
          <p:spPr>
            <a:xfrm>
              <a:off x="7480510" y="4465736"/>
              <a:ext cx="9028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292929"/>
                  </a:solidFill>
                  <a:latin typeface="メイリオ"/>
                  <a:ea typeface="メイリオ"/>
                  <a:cs typeface="メイリオ"/>
                </a:rPr>
                <a:t>武蔵野市</a:t>
              </a:r>
            </a:p>
          </p:txBody>
        </p:sp>
        <p:sp>
          <p:nvSpPr>
            <p:cNvPr id="85" name="テキスト ボックス 84"/>
            <p:cNvSpPr txBox="1"/>
            <p:nvPr/>
          </p:nvSpPr>
          <p:spPr>
            <a:xfrm>
              <a:off x="7883973" y="5656263"/>
              <a:ext cx="723275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292929"/>
                  </a:solidFill>
                  <a:latin typeface="メイリオ"/>
                  <a:ea typeface="メイリオ"/>
                  <a:cs typeface="メイリオ"/>
                </a:rPr>
                <a:t>狛江市</a:t>
              </a:r>
            </a:p>
          </p:txBody>
        </p:sp>
        <p:sp>
          <p:nvSpPr>
            <p:cNvPr id="86" name="テキスト ボックス 85"/>
            <p:cNvSpPr txBox="1"/>
            <p:nvPr/>
          </p:nvSpPr>
          <p:spPr>
            <a:xfrm>
              <a:off x="6848169" y="4740473"/>
              <a:ext cx="9028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292929"/>
                  </a:solidFill>
                  <a:latin typeface="メイリオ"/>
                  <a:ea typeface="メイリオ"/>
                  <a:cs typeface="メイリオ"/>
                </a:rPr>
                <a:t>小金井市</a:t>
              </a:r>
            </a:p>
          </p:txBody>
        </p:sp>
        <p:sp>
          <p:nvSpPr>
            <p:cNvPr id="87" name="テキスト ボックス 86"/>
            <p:cNvSpPr txBox="1"/>
            <p:nvPr/>
          </p:nvSpPr>
          <p:spPr>
            <a:xfrm>
              <a:off x="6213867" y="4552353"/>
              <a:ext cx="9028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kern="10" dirty="0">
                  <a:solidFill>
                    <a:srgbClr val="292929"/>
                  </a:solidFill>
                  <a:latin typeface="メイリオ"/>
                  <a:ea typeface="メイリオ"/>
                  <a:cs typeface="メイリオ"/>
                </a:rPr>
                <a:t>国分寺市</a:t>
              </a:r>
            </a:p>
          </p:txBody>
        </p:sp>
        <p:sp>
          <p:nvSpPr>
            <p:cNvPr id="88" name="テキスト ボックス 87"/>
            <p:cNvSpPr txBox="1"/>
            <p:nvPr/>
          </p:nvSpPr>
          <p:spPr>
            <a:xfrm>
              <a:off x="8534018" y="5530438"/>
              <a:ext cx="800219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solidFill>
                    <a:srgbClr val="292929"/>
                  </a:solidFill>
                  <a:latin typeface="メイリオ"/>
                  <a:ea typeface="メイリオ"/>
                  <a:cs typeface="メイリオ"/>
                </a:rPr>
                <a:t>世田谷区</a:t>
              </a:r>
            </a:p>
          </p:txBody>
        </p:sp>
        <p:sp>
          <p:nvSpPr>
            <p:cNvPr id="89" name="テキスト ボックス 88"/>
            <p:cNvSpPr txBox="1"/>
            <p:nvPr/>
          </p:nvSpPr>
          <p:spPr>
            <a:xfrm>
              <a:off x="9689050" y="6706905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>
                  <a:solidFill>
                    <a:srgbClr val="292929"/>
                  </a:solidFill>
                </a:rPr>
                <a:t>大田区</a:t>
              </a:r>
            </a:p>
          </p:txBody>
        </p:sp>
        <p:sp>
          <p:nvSpPr>
            <p:cNvPr id="90" name="テキスト ボックス 89"/>
            <p:cNvSpPr txBox="1"/>
            <p:nvPr/>
          </p:nvSpPr>
          <p:spPr>
            <a:xfrm>
              <a:off x="9940123" y="6098401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>
                  <a:solidFill>
                    <a:srgbClr val="292929"/>
                  </a:solidFill>
                </a:rPr>
                <a:t>品川区</a:t>
              </a:r>
            </a:p>
          </p:txBody>
        </p:sp>
        <p:sp>
          <p:nvSpPr>
            <p:cNvPr id="91" name="テキスト ボックス 90"/>
            <p:cNvSpPr txBox="1"/>
            <p:nvPr/>
          </p:nvSpPr>
          <p:spPr>
            <a:xfrm>
              <a:off x="9388049" y="5091308"/>
              <a:ext cx="646332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>
                  <a:solidFill>
                    <a:srgbClr val="292929"/>
                  </a:solidFill>
                </a:rPr>
                <a:t>渋谷区</a:t>
              </a:r>
            </a:p>
          </p:txBody>
        </p:sp>
        <p:sp>
          <p:nvSpPr>
            <p:cNvPr id="92" name="テキスト ボックス 91"/>
            <p:cNvSpPr txBox="1"/>
            <p:nvPr/>
          </p:nvSpPr>
          <p:spPr>
            <a:xfrm>
              <a:off x="10048908" y="5447438"/>
              <a:ext cx="492444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>
                  <a:solidFill>
                    <a:srgbClr val="292929"/>
                  </a:solidFill>
                </a:rPr>
                <a:t>港区</a:t>
              </a:r>
            </a:p>
          </p:txBody>
        </p:sp>
        <p:sp>
          <p:nvSpPr>
            <p:cNvPr id="93" name="テキスト ボックス 92"/>
            <p:cNvSpPr txBox="1"/>
            <p:nvPr/>
          </p:nvSpPr>
          <p:spPr>
            <a:xfrm>
              <a:off x="9352899" y="5756989"/>
              <a:ext cx="646332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>
                  <a:solidFill>
                    <a:srgbClr val="292929"/>
                  </a:solidFill>
                </a:rPr>
                <a:t>目黒区</a:t>
              </a:r>
            </a:p>
          </p:txBody>
        </p:sp>
        <p:sp>
          <p:nvSpPr>
            <p:cNvPr id="94" name="テキスト ボックス 93"/>
            <p:cNvSpPr txBox="1"/>
            <p:nvPr/>
          </p:nvSpPr>
          <p:spPr>
            <a:xfrm>
              <a:off x="11622088" y="4779558"/>
              <a:ext cx="800220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>
                  <a:solidFill>
                    <a:srgbClr val="292929"/>
                  </a:solidFill>
                </a:rPr>
                <a:t>江戸川区</a:t>
              </a:r>
            </a:p>
          </p:txBody>
        </p:sp>
        <p:sp>
          <p:nvSpPr>
            <p:cNvPr id="95" name="テキスト ボックス 94"/>
            <p:cNvSpPr txBox="1"/>
            <p:nvPr/>
          </p:nvSpPr>
          <p:spPr>
            <a:xfrm>
              <a:off x="11401222" y="3944938"/>
              <a:ext cx="646332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>
                  <a:solidFill>
                    <a:srgbClr val="292929"/>
                  </a:solidFill>
                </a:rPr>
                <a:t>葛飾区</a:t>
              </a:r>
            </a:p>
          </p:txBody>
        </p:sp>
        <p:sp>
          <p:nvSpPr>
            <p:cNvPr id="96" name="テキスト ボックス 95"/>
            <p:cNvSpPr txBox="1"/>
            <p:nvPr/>
          </p:nvSpPr>
          <p:spPr>
            <a:xfrm>
              <a:off x="10680318" y="3495675"/>
              <a:ext cx="646332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>
                  <a:solidFill>
                    <a:srgbClr val="292929"/>
                  </a:solidFill>
                </a:rPr>
                <a:t>足立区</a:t>
              </a:r>
            </a:p>
          </p:txBody>
        </p:sp>
        <p:sp>
          <p:nvSpPr>
            <p:cNvPr id="97" name="テキスト ボックス 96"/>
            <p:cNvSpPr txBox="1"/>
            <p:nvPr/>
          </p:nvSpPr>
          <p:spPr>
            <a:xfrm>
              <a:off x="10883382" y="5366807"/>
              <a:ext cx="646332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>
                  <a:solidFill>
                    <a:srgbClr val="292929"/>
                  </a:solidFill>
                </a:rPr>
                <a:t>江東区</a:t>
              </a:r>
            </a:p>
          </p:txBody>
        </p:sp>
        <p:sp>
          <p:nvSpPr>
            <p:cNvPr id="98" name="テキスト ボックス 97"/>
            <p:cNvSpPr txBox="1"/>
            <p:nvPr/>
          </p:nvSpPr>
          <p:spPr>
            <a:xfrm>
              <a:off x="10361613" y="5201850"/>
              <a:ext cx="646332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>
                  <a:solidFill>
                    <a:srgbClr val="292929"/>
                  </a:solidFill>
                </a:rPr>
                <a:t>中央区</a:t>
              </a:r>
            </a:p>
          </p:txBody>
        </p:sp>
        <p:sp>
          <p:nvSpPr>
            <p:cNvPr id="99" name="テキスト ボックス 98"/>
            <p:cNvSpPr txBox="1"/>
            <p:nvPr/>
          </p:nvSpPr>
          <p:spPr>
            <a:xfrm>
              <a:off x="10991850" y="4476696"/>
              <a:ext cx="646332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>
                  <a:solidFill>
                    <a:srgbClr val="292929"/>
                  </a:solidFill>
                </a:rPr>
                <a:t>墨田区</a:t>
              </a:r>
            </a:p>
          </p:txBody>
        </p:sp>
        <p:sp>
          <p:nvSpPr>
            <p:cNvPr id="100" name="テキスト ボックス 99"/>
            <p:cNvSpPr txBox="1"/>
            <p:nvPr/>
          </p:nvSpPr>
          <p:spPr>
            <a:xfrm>
              <a:off x="9040009" y="4584450"/>
              <a:ext cx="646332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>
                  <a:solidFill>
                    <a:srgbClr val="292929"/>
                  </a:solidFill>
                </a:rPr>
                <a:t>中野区</a:t>
              </a:r>
            </a:p>
          </p:txBody>
        </p:sp>
        <p:sp>
          <p:nvSpPr>
            <p:cNvPr id="101" name="テキスト ボックス 100"/>
            <p:cNvSpPr txBox="1"/>
            <p:nvPr/>
          </p:nvSpPr>
          <p:spPr>
            <a:xfrm>
              <a:off x="8452247" y="4740473"/>
              <a:ext cx="646332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>
                  <a:solidFill>
                    <a:srgbClr val="292929"/>
                  </a:solidFill>
                </a:rPr>
                <a:t>杉並区</a:t>
              </a:r>
            </a:p>
          </p:txBody>
        </p:sp>
        <p:sp>
          <p:nvSpPr>
            <p:cNvPr id="102" name="テキスト ボックス 101"/>
            <p:cNvSpPr txBox="1"/>
            <p:nvPr/>
          </p:nvSpPr>
          <p:spPr>
            <a:xfrm>
              <a:off x="9191041" y="3502690"/>
              <a:ext cx="646332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>
                  <a:solidFill>
                    <a:srgbClr val="292929"/>
                  </a:solidFill>
                </a:rPr>
                <a:t>板橋区</a:t>
              </a:r>
            </a:p>
          </p:txBody>
        </p:sp>
        <p:sp>
          <p:nvSpPr>
            <p:cNvPr id="103" name="テキスト ボックス 102"/>
            <p:cNvSpPr txBox="1"/>
            <p:nvPr/>
          </p:nvSpPr>
          <p:spPr>
            <a:xfrm>
              <a:off x="8344249" y="3907279"/>
              <a:ext cx="646332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>
                  <a:solidFill>
                    <a:srgbClr val="292929"/>
                  </a:solidFill>
                </a:rPr>
                <a:t>練馬区</a:t>
              </a:r>
            </a:p>
          </p:txBody>
        </p:sp>
        <p:sp>
          <p:nvSpPr>
            <p:cNvPr id="104" name="テキスト ボックス 103"/>
            <p:cNvSpPr txBox="1"/>
            <p:nvPr/>
          </p:nvSpPr>
          <p:spPr>
            <a:xfrm>
              <a:off x="9931870" y="3679636"/>
              <a:ext cx="492444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>
                  <a:solidFill>
                    <a:srgbClr val="292929"/>
                  </a:solidFill>
                </a:rPr>
                <a:t>北区</a:t>
              </a:r>
            </a:p>
          </p:txBody>
        </p:sp>
        <p:sp>
          <p:nvSpPr>
            <p:cNvPr id="105" name="テキスト ボックス 104"/>
            <p:cNvSpPr txBox="1"/>
            <p:nvPr/>
          </p:nvSpPr>
          <p:spPr>
            <a:xfrm>
              <a:off x="10479872" y="4523601"/>
              <a:ext cx="646332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>
                  <a:solidFill>
                    <a:srgbClr val="292929"/>
                  </a:solidFill>
                </a:rPr>
                <a:t>台東区</a:t>
              </a:r>
            </a:p>
          </p:txBody>
        </p:sp>
        <p:sp>
          <p:nvSpPr>
            <p:cNvPr id="106" name="テキスト ボックス 105"/>
            <p:cNvSpPr txBox="1"/>
            <p:nvPr/>
          </p:nvSpPr>
          <p:spPr>
            <a:xfrm>
              <a:off x="10465952" y="4045779"/>
              <a:ext cx="646332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>
                  <a:solidFill>
                    <a:srgbClr val="292929"/>
                  </a:solidFill>
                </a:rPr>
                <a:t>荒川区</a:t>
              </a:r>
            </a:p>
          </p:txBody>
        </p:sp>
        <p:sp>
          <p:nvSpPr>
            <p:cNvPr id="107" name="テキスト ボックス 106"/>
            <p:cNvSpPr txBox="1"/>
            <p:nvPr/>
          </p:nvSpPr>
          <p:spPr>
            <a:xfrm>
              <a:off x="10026476" y="4851617"/>
              <a:ext cx="800219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>
                  <a:solidFill>
                    <a:srgbClr val="292929"/>
                  </a:solidFill>
                </a:rPr>
                <a:t>千代田区</a:t>
              </a:r>
            </a:p>
          </p:txBody>
        </p:sp>
        <p:sp>
          <p:nvSpPr>
            <p:cNvPr id="108" name="テキスト ボックス 107"/>
            <p:cNvSpPr txBox="1"/>
            <p:nvPr/>
          </p:nvSpPr>
          <p:spPr>
            <a:xfrm>
              <a:off x="10001264" y="4359915"/>
              <a:ext cx="646332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>
                  <a:solidFill>
                    <a:srgbClr val="292929"/>
                  </a:solidFill>
                </a:rPr>
                <a:t>文京区</a:t>
              </a:r>
            </a:p>
          </p:txBody>
        </p:sp>
        <p:sp>
          <p:nvSpPr>
            <p:cNvPr id="109" name="テキスト ボックス 108"/>
            <p:cNvSpPr txBox="1"/>
            <p:nvPr/>
          </p:nvSpPr>
          <p:spPr>
            <a:xfrm>
              <a:off x="9596438" y="4698500"/>
              <a:ext cx="646332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>
                  <a:solidFill>
                    <a:srgbClr val="292929"/>
                  </a:solidFill>
                </a:rPr>
                <a:t>新宿区</a:t>
              </a:r>
            </a:p>
          </p:txBody>
        </p:sp>
        <p:sp>
          <p:nvSpPr>
            <p:cNvPr id="110" name="テキスト ボックス 109"/>
            <p:cNvSpPr txBox="1"/>
            <p:nvPr/>
          </p:nvSpPr>
          <p:spPr>
            <a:xfrm>
              <a:off x="9466017" y="4260055"/>
              <a:ext cx="646332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dirty="0">
                  <a:solidFill>
                    <a:srgbClr val="292929"/>
                  </a:solidFill>
                </a:rPr>
                <a:t>豊島区</a:t>
              </a:r>
            </a:p>
          </p:txBody>
        </p:sp>
      </p:grpSp>
      <p:grpSp>
        <p:nvGrpSpPr>
          <p:cNvPr id="164" name="グループ化 64"/>
          <p:cNvGrpSpPr>
            <a:grpSpLocks/>
          </p:cNvGrpSpPr>
          <p:nvPr/>
        </p:nvGrpSpPr>
        <p:grpSpPr bwMode="auto">
          <a:xfrm>
            <a:off x="897659" y="6215997"/>
            <a:ext cx="1191469" cy="2887416"/>
            <a:chOff x="3111120" y="489387"/>
            <a:chExt cx="2277626" cy="5094667"/>
          </a:xfrm>
        </p:grpSpPr>
        <p:sp>
          <p:nvSpPr>
            <p:cNvPr id="165" name="フリーフォーム 65"/>
            <p:cNvSpPr>
              <a:spLocks/>
            </p:cNvSpPr>
            <p:nvPr/>
          </p:nvSpPr>
          <p:spPr bwMode="auto">
            <a:xfrm>
              <a:off x="4116577" y="489387"/>
              <a:ext cx="447428" cy="648520"/>
            </a:xfrm>
            <a:custGeom>
              <a:avLst/>
              <a:gdLst>
                <a:gd name="T0" fmla="*/ 50272 w 790112"/>
                <a:gd name="T1" fmla="*/ 5027 h 1145220"/>
                <a:gd name="T2" fmla="*/ 0 w 790112"/>
                <a:gd name="T3" fmla="*/ 165900 h 1145220"/>
                <a:gd name="T4" fmla="*/ 50272 w 790112"/>
                <a:gd name="T5" fmla="*/ 341856 h 1145220"/>
                <a:gd name="T6" fmla="*/ 15082 w 790112"/>
                <a:gd name="T7" fmla="*/ 402183 h 1145220"/>
                <a:gd name="T8" fmla="*/ 60327 w 790112"/>
                <a:gd name="T9" fmla="*/ 527865 h 1145220"/>
                <a:gd name="T10" fmla="*/ 231255 w 790112"/>
                <a:gd name="T11" fmla="*/ 623383 h 1145220"/>
                <a:gd name="T12" fmla="*/ 397155 w 790112"/>
                <a:gd name="T13" fmla="*/ 648520 h 1145220"/>
                <a:gd name="T14" fmla="*/ 442401 w 790112"/>
                <a:gd name="T15" fmla="*/ 568083 h 1145220"/>
                <a:gd name="T16" fmla="*/ 447428 w 790112"/>
                <a:gd name="T17" fmla="*/ 311692 h 1145220"/>
                <a:gd name="T18" fmla="*/ 331801 w 790112"/>
                <a:gd name="T19" fmla="*/ 85464 h 1145220"/>
                <a:gd name="T20" fmla="*/ 155845 w 790112"/>
                <a:gd name="T21" fmla="*/ 35191 h 1145220"/>
                <a:gd name="T22" fmla="*/ 100545 w 790112"/>
                <a:gd name="T23" fmla="*/ 0 h 1145220"/>
                <a:gd name="T24" fmla="*/ 50272 w 790112"/>
                <a:gd name="T25" fmla="*/ 5027 h 114522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790112" h="1145220">
                  <a:moveTo>
                    <a:pt x="88776" y="8878"/>
                  </a:moveTo>
                  <a:lnTo>
                    <a:pt x="0" y="292963"/>
                  </a:lnTo>
                  <a:lnTo>
                    <a:pt x="88776" y="603682"/>
                  </a:lnTo>
                  <a:lnTo>
                    <a:pt x="26633" y="710214"/>
                  </a:lnTo>
                  <a:lnTo>
                    <a:pt x="106532" y="932156"/>
                  </a:lnTo>
                  <a:lnTo>
                    <a:pt x="408372" y="1100831"/>
                  </a:lnTo>
                  <a:lnTo>
                    <a:pt x="701335" y="1145220"/>
                  </a:lnTo>
                  <a:lnTo>
                    <a:pt x="781235" y="1003177"/>
                  </a:lnTo>
                  <a:lnTo>
                    <a:pt x="790112" y="550416"/>
                  </a:lnTo>
                  <a:lnTo>
                    <a:pt x="585926" y="150921"/>
                  </a:lnTo>
                  <a:lnTo>
                    <a:pt x="275207" y="62144"/>
                  </a:lnTo>
                  <a:lnTo>
                    <a:pt x="177553" y="0"/>
                  </a:lnTo>
                  <a:lnTo>
                    <a:pt x="88776" y="8878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66" name="フリーフォーム 66"/>
            <p:cNvSpPr>
              <a:spLocks/>
            </p:cNvSpPr>
            <p:nvPr/>
          </p:nvSpPr>
          <p:spPr bwMode="auto">
            <a:xfrm>
              <a:off x="3774721" y="1927190"/>
              <a:ext cx="110600" cy="105573"/>
            </a:xfrm>
            <a:custGeom>
              <a:avLst/>
              <a:gdLst>
                <a:gd name="T0" fmla="*/ 75409 w 195309"/>
                <a:gd name="T1" fmla="*/ 0 h 186431"/>
                <a:gd name="T2" fmla="*/ 10054 w 195309"/>
                <a:gd name="T3" fmla="*/ 20109 h 186431"/>
                <a:gd name="T4" fmla="*/ 0 w 195309"/>
                <a:gd name="T5" fmla="*/ 70382 h 186431"/>
                <a:gd name="T6" fmla="*/ 45245 w 195309"/>
                <a:gd name="T7" fmla="*/ 105573 h 186431"/>
                <a:gd name="T8" fmla="*/ 110600 w 195309"/>
                <a:gd name="T9" fmla="*/ 45246 h 186431"/>
                <a:gd name="T10" fmla="*/ 75409 w 195309"/>
                <a:gd name="T11" fmla="*/ 0 h 1864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5309" h="186431">
                  <a:moveTo>
                    <a:pt x="133165" y="0"/>
                  </a:moveTo>
                  <a:lnTo>
                    <a:pt x="17755" y="35510"/>
                  </a:lnTo>
                  <a:lnTo>
                    <a:pt x="0" y="124287"/>
                  </a:lnTo>
                  <a:lnTo>
                    <a:pt x="79899" y="186431"/>
                  </a:lnTo>
                  <a:lnTo>
                    <a:pt x="195309" y="79899"/>
                  </a:lnTo>
                  <a:lnTo>
                    <a:pt x="133165" y="0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67" name="フリーフォーム 67"/>
            <p:cNvSpPr>
              <a:spLocks/>
            </p:cNvSpPr>
            <p:nvPr/>
          </p:nvSpPr>
          <p:spPr bwMode="auto">
            <a:xfrm>
              <a:off x="3633957" y="2470137"/>
              <a:ext cx="236283" cy="542947"/>
            </a:xfrm>
            <a:custGeom>
              <a:avLst/>
              <a:gdLst>
                <a:gd name="T0" fmla="*/ 216174 w 417251"/>
                <a:gd name="T1" fmla="*/ 0 h 958789"/>
                <a:gd name="T2" fmla="*/ 50273 w 417251"/>
                <a:gd name="T3" fmla="*/ 196064 h 958789"/>
                <a:gd name="T4" fmla="*/ 55301 w 417251"/>
                <a:gd name="T5" fmla="*/ 261419 h 958789"/>
                <a:gd name="T6" fmla="*/ 0 w 417251"/>
                <a:gd name="T7" fmla="*/ 326774 h 958789"/>
                <a:gd name="T8" fmla="*/ 40219 w 417251"/>
                <a:gd name="T9" fmla="*/ 477592 h 958789"/>
                <a:gd name="T10" fmla="*/ 160874 w 417251"/>
                <a:gd name="T11" fmla="*/ 542947 h 958789"/>
                <a:gd name="T12" fmla="*/ 175956 w 417251"/>
                <a:gd name="T13" fmla="*/ 246337 h 958789"/>
                <a:gd name="T14" fmla="*/ 236283 w 417251"/>
                <a:gd name="T15" fmla="*/ 170928 h 958789"/>
                <a:gd name="T16" fmla="*/ 236283 w 417251"/>
                <a:gd name="T17" fmla="*/ 50273 h 958789"/>
                <a:gd name="T18" fmla="*/ 216174 w 417251"/>
                <a:gd name="T19" fmla="*/ 0 h 9587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17251" h="958789">
                  <a:moveTo>
                    <a:pt x="381740" y="0"/>
                  </a:moveTo>
                  <a:lnTo>
                    <a:pt x="88777" y="346229"/>
                  </a:lnTo>
                  <a:lnTo>
                    <a:pt x="97655" y="461639"/>
                  </a:lnTo>
                  <a:lnTo>
                    <a:pt x="0" y="577049"/>
                  </a:lnTo>
                  <a:lnTo>
                    <a:pt x="71022" y="843379"/>
                  </a:lnTo>
                  <a:lnTo>
                    <a:pt x="284086" y="958789"/>
                  </a:lnTo>
                  <a:lnTo>
                    <a:pt x="310719" y="435006"/>
                  </a:lnTo>
                  <a:lnTo>
                    <a:pt x="417251" y="301841"/>
                  </a:lnTo>
                  <a:lnTo>
                    <a:pt x="417251" y="88777"/>
                  </a:lnTo>
                  <a:lnTo>
                    <a:pt x="381740" y="0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68" name="フリーフォーム 68"/>
            <p:cNvSpPr>
              <a:spLocks/>
            </p:cNvSpPr>
            <p:nvPr/>
          </p:nvSpPr>
          <p:spPr bwMode="auto">
            <a:xfrm>
              <a:off x="3442921" y="2962811"/>
              <a:ext cx="150818" cy="135737"/>
            </a:xfrm>
            <a:custGeom>
              <a:avLst/>
              <a:gdLst>
                <a:gd name="T0" fmla="*/ 100545 w 266330"/>
                <a:gd name="T1" fmla="*/ 0 h 239697"/>
                <a:gd name="T2" fmla="*/ 0 w 266330"/>
                <a:gd name="T3" fmla="*/ 95519 h 239697"/>
                <a:gd name="T4" fmla="*/ 90491 w 266330"/>
                <a:gd name="T5" fmla="*/ 135737 h 239697"/>
                <a:gd name="T6" fmla="*/ 150818 w 266330"/>
                <a:gd name="T7" fmla="*/ 60328 h 239697"/>
                <a:gd name="T8" fmla="*/ 100545 w 266330"/>
                <a:gd name="T9" fmla="*/ 0 h 2396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6330" h="239697">
                  <a:moveTo>
                    <a:pt x="177553" y="0"/>
                  </a:moveTo>
                  <a:lnTo>
                    <a:pt x="0" y="168676"/>
                  </a:lnTo>
                  <a:lnTo>
                    <a:pt x="159798" y="239697"/>
                  </a:lnTo>
                  <a:lnTo>
                    <a:pt x="266330" y="106532"/>
                  </a:lnTo>
                  <a:lnTo>
                    <a:pt x="177553" y="0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69" name="フリーフォーム 69"/>
            <p:cNvSpPr>
              <a:spLocks/>
            </p:cNvSpPr>
            <p:nvPr/>
          </p:nvSpPr>
          <p:spPr bwMode="auto">
            <a:xfrm>
              <a:off x="3111120" y="3465539"/>
              <a:ext cx="251364" cy="321746"/>
            </a:xfrm>
            <a:custGeom>
              <a:avLst/>
              <a:gdLst>
                <a:gd name="T0" fmla="*/ 125682 w 443883"/>
                <a:gd name="T1" fmla="*/ 0 h 568171"/>
                <a:gd name="T2" fmla="*/ 60327 w 443883"/>
                <a:gd name="T3" fmla="*/ 55300 h 568171"/>
                <a:gd name="T4" fmla="*/ 85464 w 443883"/>
                <a:gd name="T5" fmla="*/ 105573 h 568171"/>
                <a:gd name="T6" fmla="*/ 45246 w 443883"/>
                <a:gd name="T7" fmla="*/ 155846 h 568171"/>
                <a:gd name="T8" fmla="*/ 60327 w 443883"/>
                <a:gd name="T9" fmla="*/ 211146 h 568171"/>
                <a:gd name="T10" fmla="*/ 0 w 443883"/>
                <a:gd name="T11" fmla="*/ 276500 h 568171"/>
                <a:gd name="T12" fmla="*/ 45246 w 443883"/>
                <a:gd name="T13" fmla="*/ 321746 h 568171"/>
                <a:gd name="T14" fmla="*/ 140764 w 443883"/>
                <a:gd name="T15" fmla="*/ 286555 h 568171"/>
                <a:gd name="T16" fmla="*/ 155845 w 443883"/>
                <a:gd name="T17" fmla="*/ 241309 h 568171"/>
                <a:gd name="T18" fmla="*/ 251364 w 443883"/>
                <a:gd name="T19" fmla="*/ 191036 h 568171"/>
                <a:gd name="T20" fmla="*/ 231255 w 443883"/>
                <a:gd name="T21" fmla="*/ 65355 h 568171"/>
                <a:gd name="T22" fmla="*/ 125682 w 443883"/>
                <a:gd name="T23" fmla="*/ 0 h 56817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3883" h="568171">
                  <a:moveTo>
                    <a:pt x="221941" y="0"/>
                  </a:moveTo>
                  <a:lnTo>
                    <a:pt x="106532" y="97654"/>
                  </a:lnTo>
                  <a:lnTo>
                    <a:pt x="150920" y="186431"/>
                  </a:lnTo>
                  <a:lnTo>
                    <a:pt x="79899" y="275208"/>
                  </a:lnTo>
                  <a:lnTo>
                    <a:pt x="106532" y="372862"/>
                  </a:lnTo>
                  <a:lnTo>
                    <a:pt x="0" y="488272"/>
                  </a:lnTo>
                  <a:lnTo>
                    <a:pt x="79899" y="568171"/>
                  </a:lnTo>
                  <a:lnTo>
                    <a:pt x="248574" y="506027"/>
                  </a:lnTo>
                  <a:lnTo>
                    <a:pt x="275207" y="426128"/>
                  </a:lnTo>
                  <a:lnTo>
                    <a:pt x="443883" y="337351"/>
                  </a:lnTo>
                  <a:lnTo>
                    <a:pt x="408372" y="115410"/>
                  </a:lnTo>
                  <a:lnTo>
                    <a:pt x="221941" y="0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0" name="フリーフォーム 70"/>
            <p:cNvSpPr>
              <a:spLocks/>
            </p:cNvSpPr>
            <p:nvPr/>
          </p:nvSpPr>
          <p:spPr bwMode="auto">
            <a:xfrm>
              <a:off x="4679633" y="4098977"/>
              <a:ext cx="402182" cy="427319"/>
            </a:xfrm>
            <a:custGeom>
              <a:avLst/>
              <a:gdLst>
                <a:gd name="T0" fmla="*/ 60327 w 710213"/>
                <a:gd name="T1" fmla="*/ 35191 h 754602"/>
                <a:gd name="T2" fmla="*/ 80436 w 710213"/>
                <a:gd name="T3" fmla="*/ 130710 h 754602"/>
                <a:gd name="T4" fmla="*/ 0 w 710213"/>
                <a:gd name="T5" fmla="*/ 286555 h 754602"/>
                <a:gd name="T6" fmla="*/ 40218 w 710213"/>
                <a:gd name="T7" fmla="*/ 377046 h 754602"/>
                <a:gd name="T8" fmla="*/ 201091 w 710213"/>
                <a:gd name="T9" fmla="*/ 427319 h 754602"/>
                <a:gd name="T10" fmla="*/ 387100 w 710213"/>
                <a:gd name="T11" fmla="*/ 301637 h 754602"/>
                <a:gd name="T12" fmla="*/ 377046 w 710213"/>
                <a:gd name="T13" fmla="*/ 221201 h 754602"/>
                <a:gd name="T14" fmla="*/ 402182 w 710213"/>
                <a:gd name="T15" fmla="*/ 160873 h 754602"/>
                <a:gd name="T16" fmla="*/ 392128 w 710213"/>
                <a:gd name="T17" fmla="*/ 95519 h 754602"/>
                <a:gd name="T18" fmla="*/ 271473 w 710213"/>
                <a:gd name="T19" fmla="*/ 0 h 754602"/>
                <a:gd name="T20" fmla="*/ 60327 w 710213"/>
                <a:gd name="T21" fmla="*/ 35191 h 7546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10213" h="754602">
                  <a:moveTo>
                    <a:pt x="106532" y="62144"/>
                  </a:moveTo>
                  <a:lnTo>
                    <a:pt x="142042" y="230820"/>
                  </a:lnTo>
                  <a:lnTo>
                    <a:pt x="0" y="506027"/>
                  </a:lnTo>
                  <a:lnTo>
                    <a:pt x="71021" y="665825"/>
                  </a:lnTo>
                  <a:lnTo>
                    <a:pt x="355106" y="754602"/>
                  </a:lnTo>
                  <a:lnTo>
                    <a:pt x="683580" y="532660"/>
                  </a:lnTo>
                  <a:lnTo>
                    <a:pt x="665825" y="390618"/>
                  </a:lnTo>
                  <a:lnTo>
                    <a:pt x="710213" y="284086"/>
                  </a:lnTo>
                  <a:lnTo>
                    <a:pt x="692458" y="168676"/>
                  </a:lnTo>
                  <a:lnTo>
                    <a:pt x="479394" y="0"/>
                  </a:lnTo>
                  <a:lnTo>
                    <a:pt x="106532" y="62144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1" name="フリーフォーム 71"/>
            <p:cNvSpPr>
              <a:spLocks/>
            </p:cNvSpPr>
            <p:nvPr/>
          </p:nvSpPr>
          <p:spPr bwMode="auto">
            <a:xfrm>
              <a:off x="5122416" y="5282214"/>
              <a:ext cx="266330" cy="301840"/>
            </a:xfrm>
            <a:custGeom>
              <a:avLst/>
              <a:gdLst>
                <a:gd name="T0" fmla="*/ 62143 w 266330"/>
                <a:gd name="T1" fmla="*/ 0 h 301840"/>
                <a:gd name="T2" fmla="*/ 0 w 266330"/>
                <a:gd name="T3" fmla="*/ 124287 h 301840"/>
                <a:gd name="T4" fmla="*/ 26633 w 266330"/>
                <a:gd name="T5" fmla="*/ 248574 h 301840"/>
                <a:gd name="T6" fmla="*/ 195308 w 266330"/>
                <a:gd name="T7" fmla="*/ 301840 h 301840"/>
                <a:gd name="T8" fmla="*/ 266330 w 266330"/>
                <a:gd name="T9" fmla="*/ 204186 h 301840"/>
                <a:gd name="T10" fmla="*/ 221941 w 266330"/>
                <a:gd name="T11" fmla="*/ 62143 h 301840"/>
                <a:gd name="T12" fmla="*/ 62143 w 266330"/>
                <a:gd name="T13" fmla="*/ 0 h 3018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6330" h="301840">
                  <a:moveTo>
                    <a:pt x="62143" y="0"/>
                  </a:moveTo>
                  <a:lnTo>
                    <a:pt x="0" y="124287"/>
                  </a:lnTo>
                  <a:lnTo>
                    <a:pt x="26633" y="248574"/>
                  </a:lnTo>
                  <a:lnTo>
                    <a:pt x="195308" y="301840"/>
                  </a:lnTo>
                  <a:lnTo>
                    <a:pt x="266330" y="204186"/>
                  </a:lnTo>
                  <a:lnTo>
                    <a:pt x="221941" y="62143"/>
                  </a:lnTo>
                  <a:lnTo>
                    <a:pt x="62143" y="0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2" name="グループ化 93"/>
          <p:cNvGrpSpPr>
            <a:grpSpLocks/>
          </p:cNvGrpSpPr>
          <p:nvPr/>
        </p:nvGrpSpPr>
        <p:grpSpPr bwMode="auto">
          <a:xfrm>
            <a:off x="3404150" y="6225637"/>
            <a:ext cx="366952" cy="2879061"/>
            <a:chOff x="4892040" y="845820"/>
            <a:chExt cx="716280" cy="5181600"/>
          </a:xfrm>
        </p:grpSpPr>
        <p:sp>
          <p:nvSpPr>
            <p:cNvPr id="173" name="フリーフォーム 94"/>
            <p:cNvSpPr>
              <a:spLocks/>
            </p:cNvSpPr>
            <p:nvPr/>
          </p:nvSpPr>
          <p:spPr bwMode="auto">
            <a:xfrm>
              <a:off x="4892040" y="845820"/>
              <a:ext cx="716280" cy="868680"/>
            </a:xfrm>
            <a:custGeom>
              <a:avLst/>
              <a:gdLst>
                <a:gd name="T0" fmla="*/ 30480 w 716280"/>
                <a:gd name="T1" fmla="*/ 45720 h 868680"/>
                <a:gd name="T2" fmla="*/ 0 w 716280"/>
                <a:gd name="T3" fmla="*/ 220980 h 868680"/>
                <a:gd name="T4" fmla="*/ 76200 w 716280"/>
                <a:gd name="T5" fmla="*/ 480060 h 868680"/>
                <a:gd name="T6" fmla="*/ 243840 w 716280"/>
                <a:gd name="T7" fmla="*/ 510540 h 868680"/>
                <a:gd name="T8" fmla="*/ 251460 w 716280"/>
                <a:gd name="T9" fmla="*/ 678180 h 868680"/>
                <a:gd name="T10" fmla="*/ 601980 w 716280"/>
                <a:gd name="T11" fmla="*/ 868680 h 868680"/>
                <a:gd name="T12" fmla="*/ 563880 w 716280"/>
                <a:gd name="T13" fmla="*/ 640080 h 868680"/>
                <a:gd name="T14" fmla="*/ 716280 w 716280"/>
                <a:gd name="T15" fmla="*/ 594360 h 868680"/>
                <a:gd name="T16" fmla="*/ 647700 w 716280"/>
                <a:gd name="T17" fmla="*/ 320040 h 868680"/>
                <a:gd name="T18" fmla="*/ 480060 w 716280"/>
                <a:gd name="T19" fmla="*/ 259080 h 868680"/>
                <a:gd name="T20" fmla="*/ 373380 w 716280"/>
                <a:gd name="T21" fmla="*/ 99060 h 868680"/>
                <a:gd name="T22" fmla="*/ 167640 w 716280"/>
                <a:gd name="T23" fmla="*/ 0 h 868680"/>
                <a:gd name="T24" fmla="*/ 30480 w 716280"/>
                <a:gd name="T25" fmla="*/ 45720 h 8686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716280" h="868680">
                  <a:moveTo>
                    <a:pt x="30480" y="45720"/>
                  </a:moveTo>
                  <a:lnTo>
                    <a:pt x="0" y="220980"/>
                  </a:lnTo>
                  <a:lnTo>
                    <a:pt x="76200" y="480060"/>
                  </a:lnTo>
                  <a:lnTo>
                    <a:pt x="243840" y="510540"/>
                  </a:lnTo>
                  <a:lnTo>
                    <a:pt x="251460" y="678180"/>
                  </a:lnTo>
                  <a:lnTo>
                    <a:pt x="601980" y="868680"/>
                  </a:lnTo>
                  <a:lnTo>
                    <a:pt x="563880" y="640080"/>
                  </a:lnTo>
                  <a:lnTo>
                    <a:pt x="716280" y="594360"/>
                  </a:lnTo>
                  <a:lnTo>
                    <a:pt x="647700" y="320040"/>
                  </a:lnTo>
                  <a:lnTo>
                    <a:pt x="480060" y="259080"/>
                  </a:lnTo>
                  <a:lnTo>
                    <a:pt x="373380" y="99060"/>
                  </a:lnTo>
                  <a:lnTo>
                    <a:pt x="167640" y="0"/>
                  </a:lnTo>
                  <a:lnTo>
                    <a:pt x="30480" y="45720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" name="フリーフォーム 95"/>
            <p:cNvSpPr>
              <a:spLocks/>
            </p:cNvSpPr>
            <p:nvPr/>
          </p:nvSpPr>
          <p:spPr bwMode="auto">
            <a:xfrm>
              <a:off x="4922520" y="5753100"/>
              <a:ext cx="205740" cy="274320"/>
            </a:xfrm>
            <a:custGeom>
              <a:avLst/>
              <a:gdLst>
                <a:gd name="T0" fmla="*/ 0 w 205740"/>
                <a:gd name="T1" fmla="*/ 53340 h 274320"/>
                <a:gd name="T2" fmla="*/ 45720 w 205740"/>
                <a:gd name="T3" fmla="*/ 205740 h 274320"/>
                <a:gd name="T4" fmla="*/ 137160 w 205740"/>
                <a:gd name="T5" fmla="*/ 274320 h 274320"/>
                <a:gd name="T6" fmla="*/ 205740 w 205740"/>
                <a:gd name="T7" fmla="*/ 205740 h 274320"/>
                <a:gd name="T8" fmla="*/ 160020 w 205740"/>
                <a:gd name="T9" fmla="*/ 53340 h 274320"/>
                <a:gd name="T10" fmla="*/ 83820 w 205740"/>
                <a:gd name="T11" fmla="*/ 0 h 274320"/>
                <a:gd name="T12" fmla="*/ 0 w 205740"/>
                <a:gd name="T13" fmla="*/ 53340 h 2743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5740" h="274320">
                  <a:moveTo>
                    <a:pt x="0" y="53340"/>
                  </a:moveTo>
                  <a:lnTo>
                    <a:pt x="45720" y="205740"/>
                  </a:lnTo>
                  <a:lnTo>
                    <a:pt x="137160" y="274320"/>
                  </a:lnTo>
                  <a:lnTo>
                    <a:pt x="205740" y="205740"/>
                  </a:lnTo>
                  <a:lnTo>
                    <a:pt x="160020" y="53340"/>
                  </a:lnTo>
                  <a:lnTo>
                    <a:pt x="83820" y="0"/>
                  </a:lnTo>
                  <a:lnTo>
                    <a:pt x="0" y="53340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5" name="グループ化 96"/>
          <p:cNvGrpSpPr>
            <a:grpSpLocks/>
          </p:cNvGrpSpPr>
          <p:nvPr/>
        </p:nvGrpSpPr>
        <p:grpSpPr bwMode="auto">
          <a:xfrm>
            <a:off x="5061873" y="6301469"/>
            <a:ext cx="395228" cy="2351447"/>
            <a:chOff x="5193030" y="1238250"/>
            <a:chExt cx="773430" cy="4244340"/>
          </a:xfrm>
        </p:grpSpPr>
        <p:sp>
          <p:nvSpPr>
            <p:cNvPr id="176" name="フリーフォーム 97"/>
            <p:cNvSpPr>
              <a:spLocks/>
            </p:cNvSpPr>
            <p:nvPr/>
          </p:nvSpPr>
          <p:spPr bwMode="auto">
            <a:xfrm>
              <a:off x="5600700" y="1238250"/>
              <a:ext cx="129540" cy="316230"/>
            </a:xfrm>
            <a:custGeom>
              <a:avLst/>
              <a:gdLst>
                <a:gd name="T0" fmla="*/ 3810 w 129540"/>
                <a:gd name="T1" fmla="*/ 0 h 316230"/>
                <a:gd name="T2" fmla="*/ 26670 w 129540"/>
                <a:gd name="T3" fmla="*/ 140970 h 316230"/>
                <a:gd name="T4" fmla="*/ 0 w 129540"/>
                <a:gd name="T5" fmla="*/ 213360 h 316230"/>
                <a:gd name="T6" fmla="*/ 11430 w 129540"/>
                <a:gd name="T7" fmla="*/ 316230 h 316230"/>
                <a:gd name="T8" fmla="*/ 99060 w 129540"/>
                <a:gd name="T9" fmla="*/ 220980 h 316230"/>
                <a:gd name="T10" fmla="*/ 125730 w 129540"/>
                <a:gd name="T11" fmla="*/ 156210 h 316230"/>
                <a:gd name="T12" fmla="*/ 83820 w 129540"/>
                <a:gd name="T13" fmla="*/ 80010 h 316230"/>
                <a:gd name="T14" fmla="*/ 129540 w 129540"/>
                <a:gd name="T15" fmla="*/ 34290 h 316230"/>
                <a:gd name="T16" fmla="*/ 3810 w 129540"/>
                <a:gd name="T17" fmla="*/ 0 h 3162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9540" h="316230">
                  <a:moveTo>
                    <a:pt x="3810" y="0"/>
                  </a:moveTo>
                  <a:lnTo>
                    <a:pt x="26670" y="140970"/>
                  </a:lnTo>
                  <a:lnTo>
                    <a:pt x="0" y="213360"/>
                  </a:lnTo>
                  <a:lnTo>
                    <a:pt x="11430" y="316230"/>
                  </a:lnTo>
                  <a:lnTo>
                    <a:pt x="99060" y="220980"/>
                  </a:lnTo>
                  <a:lnTo>
                    <a:pt x="125730" y="156210"/>
                  </a:lnTo>
                  <a:lnTo>
                    <a:pt x="83820" y="80010"/>
                  </a:lnTo>
                  <a:lnTo>
                    <a:pt x="129540" y="34290"/>
                  </a:lnTo>
                  <a:lnTo>
                    <a:pt x="3810" y="0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7" name="フリーフォーム 98"/>
            <p:cNvSpPr>
              <a:spLocks/>
            </p:cNvSpPr>
            <p:nvPr/>
          </p:nvSpPr>
          <p:spPr bwMode="auto">
            <a:xfrm>
              <a:off x="5646420" y="1577340"/>
              <a:ext cx="278130" cy="228600"/>
            </a:xfrm>
            <a:custGeom>
              <a:avLst/>
              <a:gdLst>
                <a:gd name="T0" fmla="*/ 3810 w 278130"/>
                <a:gd name="T1" fmla="*/ 0 h 228600"/>
                <a:gd name="T2" fmla="*/ 0 w 278130"/>
                <a:gd name="T3" fmla="*/ 118110 h 228600"/>
                <a:gd name="T4" fmla="*/ 72390 w 278130"/>
                <a:gd name="T5" fmla="*/ 144780 h 228600"/>
                <a:gd name="T6" fmla="*/ 72390 w 278130"/>
                <a:gd name="T7" fmla="*/ 209550 h 228600"/>
                <a:gd name="T8" fmla="*/ 278130 w 278130"/>
                <a:gd name="T9" fmla="*/ 228600 h 228600"/>
                <a:gd name="T10" fmla="*/ 205740 w 278130"/>
                <a:gd name="T11" fmla="*/ 60960 h 228600"/>
                <a:gd name="T12" fmla="*/ 114300 w 278130"/>
                <a:gd name="T13" fmla="*/ 83820 h 228600"/>
                <a:gd name="T14" fmla="*/ 57150 w 278130"/>
                <a:gd name="T15" fmla="*/ 41910 h 228600"/>
                <a:gd name="T16" fmla="*/ 3810 w 278130"/>
                <a:gd name="T17" fmla="*/ 0 h 2286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78130" h="228600">
                  <a:moveTo>
                    <a:pt x="3810" y="0"/>
                  </a:moveTo>
                  <a:lnTo>
                    <a:pt x="0" y="118110"/>
                  </a:lnTo>
                  <a:lnTo>
                    <a:pt x="72390" y="144780"/>
                  </a:lnTo>
                  <a:lnTo>
                    <a:pt x="72390" y="209550"/>
                  </a:lnTo>
                  <a:lnTo>
                    <a:pt x="278130" y="228600"/>
                  </a:lnTo>
                  <a:lnTo>
                    <a:pt x="205740" y="60960"/>
                  </a:lnTo>
                  <a:lnTo>
                    <a:pt x="114300" y="83820"/>
                  </a:lnTo>
                  <a:lnTo>
                    <a:pt x="57150" y="41910"/>
                  </a:lnTo>
                  <a:lnTo>
                    <a:pt x="3810" y="0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8" name="フリーフォーム 99"/>
            <p:cNvSpPr>
              <a:spLocks/>
            </p:cNvSpPr>
            <p:nvPr/>
          </p:nvSpPr>
          <p:spPr bwMode="auto">
            <a:xfrm>
              <a:off x="5612130" y="1847850"/>
              <a:ext cx="354330" cy="514350"/>
            </a:xfrm>
            <a:custGeom>
              <a:avLst/>
              <a:gdLst>
                <a:gd name="T0" fmla="*/ 0 w 354330"/>
                <a:gd name="T1" fmla="*/ 7620 h 514350"/>
                <a:gd name="T2" fmla="*/ 38100 w 354330"/>
                <a:gd name="T3" fmla="*/ 121920 h 514350"/>
                <a:gd name="T4" fmla="*/ 102870 w 354330"/>
                <a:gd name="T5" fmla="*/ 72390 h 514350"/>
                <a:gd name="T6" fmla="*/ 125730 w 354330"/>
                <a:gd name="T7" fmla="*/ 144780 h 514350"/>
                <a:gd name="T8" fmla="*/ 152400 w 354330"/>
                <a:gd name="T9" fmla="*/ 194310 h 514350"/>
                <a:gd name="T10" fmla="*/ 87630 w 354330"/>
                <a:gd name="T11" fmla="*/ 224790 h 514350"/>
                <a:gd name="T12" fmla="*/ 19050 w 354330"/>
                <a:gd name="T13" fmla="*/ 224790 h 514350"/>
                <a:gd name="T14" fmla="*/ 72390 w 354330"/>
                <a:gd name="T15" fmla="*/ 312420 h 514350"/>
                <a:gd name="T16" fmla="*/ 11430 w 354330"/>
                <a:gd name="T17" fmla="*/ 358140 h 514350"/>
                <a:gd name="T18" fmla="*/ 34290 w 354330"/>
                <a:gd name="T19" fmla="*/ 453390 h 514350"/>
                <a:gd name="T20" fmla="*/ 87630 w 354330"/>
                <a:gd name="T21" fmla="*/ 422910 h 514350"/>
                <a:gd name="T22" fmla="*/ 278130 w 354330"/>
                <a:gd name="T23" fmla="*/ 514350 h 514350"/>
                <a:gd name="T24" fmla="*/ 270510 w 354330"/>
                <a:gd name="T25" fmla="*/ 358140 h 514350"/>
                <a:gd name="T26" fmla="*/ 354330 w 354330"/>
                <a:gd name="T27" fmla="*/ 381000 h 514350"/>
                <a:gd name="T28" fmla="*/ 327660 w 354330"/>
                <a:gd name="T29" fmla="*/ 300990 h 514350"/>
                <a:gd name="T30" fmla="*/ 320040 w 354330"/>
                <a:gd name="T31" fmla="*/ 156210 h 514350"/>
                <a:gd name="T32" fmla="*/ 240030 w 354330"/>
                <a:gd name="T33" fmla="*/ 137160 h 514350"/>
                <a:gd name="T34" fmla="*/ 243840 w 354330"/>
                <a:gd name="T35" fmla="*/ 68580 h 514350"/>
                <a:gd name="T36" fmla="*/ 163830 w 354330"/>
                <a:gd name="T37" fmla="*/ 0 h 514350"/>
                <a:gd name="T38" fmla="*/ 0 w 354330"/>
                <a:gd name="T39" fmla="*/ 7620 h 51435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54330" h="514350">
                  <a:moveTo>
                    <a:pt x="0" y="7620"/>
                  </a:moveTo>
                  <a:lnTo>
                    <a:pt x="38100" y="121920"/>
                  </a:lnTo>
                  <a:lnTo>
                    <a:pt x="102870" y="72390"/>
                  </a:lnTo>
                  <a:lnTo>
                    <a:pt x="125730" y="144780"/>
                  </a:lnTo>
                  <a:lnTo>
                    <a:pt x="152400" y="194310"/>
                  </a:lnTo>
                  <a:lnTo>
                    <a:pt x="87630" y="224790"/>
                  </a:lnTo>
                  <a:lnTo>
                    <a:pt x="19050" y="224790"/>
                  </a:lnTo>
                  <a:lnTo>
                    <a:pt x="72390" y="312420"/>
                  </a:lnTo>
                  <a:lnTo>
                    <a:pt x="11430" y="358140"/>
                  </a:lnTo>
                  <a:lnTo>
                    <a:pt x="34290" y="453390"/>
                  </a:lnTo>
                  <a:lnTo>
                    <a:pt x="87630" y="422910"/>
                  </a:lnTo>
                  <a:lnTo>
                    <a:pt x="278130" y="514350"/>
                  </a:lnTo>
                  <a:lnTo>
                    <a:pt x="270510" y="358140"/>
                  </a:lnTo>
                  <a:lnTo>
                    <a:pt x="354330" y="381000"/>
                  </a:lnTo>
                  <a:lnTo>
                    <a:pt x="327660" y="300990"/>
                  </a:lnTo>
                  <a:lnTo>
                    <a:pt x="320040" y="156210"/>
                  </a:lnTo>
                  <a:lnTo>
                    <a:pt x="240030" y="137160"/>
                  </a:lnTo>
                  <a:lnTo>
                    <a:pt x="243840" y="68580"/>
                  </a:lnTo>
                  <a:lnTo>
                    <a:pt x="163830" y="0"/>
                  </a:lnTo>
                  <a:lnTo>
                    <a:pt x="0" y="7620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9" name="フリーフォーム 100"/>
            <p:cNvSpPr>
              <a:spLocks/>
            </p:cNvSpPr>
            <p:nvPr/>
          </p:nvSpPr>
          <p:spPr bwMode="auto">
            <a:xfrm>
              <a:off x="5193030" y="4697730"/>
              <a:ext cx="422910" cy="784860"/>
            </a:xfrm>
            <a:custGeom>
              <a:avLst/>
              <a:gdLst>
                <a:gd name="T0" fmla="*/ 0 w 422910"/>
                <a:gd name="T1" fmla="*/ 0 h 784860"/>
                <a:gd name="T2" fmla="*/ 110490 w 422910"/>
                <a:gd name="T3" fmla="*/ 251460 h 784860"/>
                <a:gd name="T4" fmla="*/ 160020 w 422910"/>
                <a:gd name="T5" fmla="*/ 285750 h 784860"/>
                <a:gd name="T6" fmla="*/ 118110 w 422910"/>
                <a:gd name="T7" fmla="*/ 350520 h 784860"/>
                <a:gd name="T8" fmla="*/ 186690 w 422910"/>
                <a:gd name="T9" fmla="*/ 346710 h 784860"/>
                <a:gd name="T10" fmla="*/ 182880 w 422910"/>
                <a:gd name="T11" fmla="*/ 483870 h 784860"/>
                <a:gd name="T12" fmla="*/ 255270 w 422910"/>
                <a:gd name="T13" fmla="*/ 598170 h 784860"/>
                <a:gd name="T14" fmla="*/ 308610 w 422910"/>
                <a:gd name="T15" fmla="*/ 544830 h 784860"/>
                <a:gd name="T16" fmla="*/ 361950 w 422910"/>
                <a:gd name="T17" fmla="*/ 670560 h 784860"/>
                <a:gd name="T18" fmla="*/ 320040 w 422910"/>
                <a:gd name="T19" fmla="*/ 742950 h 784860"/>
                <a:gd name="T20" fmla="*/ 381000 w 422910"/>
                <a:gd name="T21" fmla="*/ 784860 h 784860"/>
                <a:gd name="T22" fmla="*/ 407670 w 422910"/>
                <a:gd name="T23" fmla="*/ 636270 h 784860"/>
                <a:gd name="T24" fmla="*/ 335280 w 422910"/>
                <a:gd name="T25" fmla="*/ 502920 h 784860"/>
                <a:gd name="T26" fmla="*/ 358140 w 422910"/>
                <a:gd name="T27" fmla="*/ 464820 h 784860"/>
                <a:gd name="T28" fmla="*/ 422910 w 422910"/>
                <a:gd name="T29" fmla="*/ 430530 h 784860"/>
                <a:gd name="T30" fmla="*/ 281940 w 422910"/>
                <a:gd name="T31" fmla="*/ 377190 h 784860"/>
                <a:gd name="T32" fmla="*/ 278130 w 422910"/>
                <a:gd name="T33" fmla="*/ 297180 h 784860"/>
                <a:gd name="T34" fmla="*/ 320040 w 422910"/>
                <a:gd name="T35" fmla="*/ 213360 h 784860"/>
                <a:gd name="T36" fmla="*/ 190500 w 422910"/>
                <a:gd name="T37" fmla="*/ 198120 h 784860"/>
                <a:gd name="T38" fmla="*/ 190500 w 422910"/>
                <a:gd name="T39" fmla="*/ 140970 h 784860"/>
                <a:gd name="T40" fmla="*/ 278130 w 422910"/>
                <a:gd name="T41" fmla="*/ 87630 h 784860"/>
                <a:gd name="T42" fmla="*/ 213360 w 422910"/>
                <a:gd name="T43" fmla="*/ 26670 h 784860"/>
                <a:gd name="T44" fmla="*/ 148590 w 422910"/>
                <a:gd name="T45" fmla="*/ 34290 h 784860"/>
                <a:gd name="T46" fmla="*/ 121920 w 422910"/>
                <a:gd name="T47" fmla="*/ 91440 h 784860"/>
                <a:gd name="T48" fmla="*/ 0 w 422910"/>
                <a:gd name="T49" fmla="*/ 0 h 78486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22910" h="784860">
                  <a:moveTo>
                    <a:pt x="0" y="0"/>
                  </a:moveTo>
                  <a:lnTo>
                    <a:pt x="110490" y="251460"/>
                  </a:lnTo>
                  <a:lnTo>
                    <a:pt x="160020" y="285750"/>
                  </a:lnTo>
                  <a:lnTo>
                    <a:pt x="118110" y="350520"/>
                  </a:lnTo>
                  <a:lnTo>
                    <a:pt x="186690" y="346710"/>
                  </a:lnTo>
                  <a:lnTo>
                    <a:pt x="182880" y="483870"/>
                  </a:lnTo>
                  <a:lnTo>
                    <a:pt x="255270" y="598170"/>
                  </a:lnTo>
                  <a:lnTo>
                    <a:pt x="308610" y="544830"/>
                  </a:lnTo>
                  <a:lnTo>
                    <a:pt x="361950" y="670560"/>
                  </a:lnTo>
                  <a:lnTo>
                    <a:pt x="320040" y="742950"/>
                  </a:lnTo>
                  <a:lnTo>
                    <a:pt x="381000" y="784860"/>
                  </a:lnTo>
                  <a:lnTo>
                    <a:pt x="407670" y="636270"/>
                  </a:lnTo>
                  <a:lnTo>
                    <a:pt x="335280" y="502920"/>
                  </a:lnTo>
                  <a:lnTo>
                    <a:pt x="358140" y="464820"/>
                  </a:lnTo>
                  <a:lnTo>
                    <a:pt x="422910" y="430530"/>
                  </a:lnTo>
                  <a:lnTo>
                    <a:pt x="281940" y="377190"/>
                  </a:lnTo>
                  <a:lnTo>
                    <a:pt x="278130" y="297180"/>
                  </a:lnTo>
                  <a:lnTo>
                    <a:pt x="320040" y="213360"/>
                  </a:lnTo>
                  <a:lnTo>
                    <a:pt x="190500" y="198120"/>
                  </a:lnTo>
                  <a:lnTo>
                    <a:pt x="190500" y="140970"/>
                  </a:lnTo>
                  <a:lnTo>
                    <a:pt x="278130" y="87630"/>
                  </a:lnTo>
                  <a:lnTo>
                    <a:pt x="213360" y="26670"/>
                  </a:lnTo>
                  <a:lnTo>
                    <a:pt x="148590" y="34290"/>
                  </a:lnTo>
                  <a:lnTo>
                    <a:pt x="121920" y="9144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80" name="テキスト ボックス 179"/>
          <p:cNvSpPr txBox="1"/>
          <p:nvPr/>
        </p:nvSpPr>
        <p:spPr>
          <a:xfrm>
            <a:off x="644355" y="6429658"/>
            <a:ext cx="723275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大島町</a:t>
            </a:r>
          </a:p>
        </p:txBody>
      </p:sp>
      <p:sp>
        <p:nvSpPr>
          <p:cNvPr id="181" name="テキスト ボックス 180"/>
          <p:cNvSpPr txBox="1"/>
          <p:nvPr/>
        </p:nvSpPr>
        <p:spPr>
          <a:xfrm>
            <a:off x="1707924" y="7993914"/>
            <a:ext cx="723275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三宅村</a:t>
            </a:r>
          </a:p>
        </p:txBody>
      </p:sp>
      <p:sp>
        <p:nvSpPr>
          <p:cNvPr id="182" name="テキスト ボックス 181"/>
          <p:cNvSpPr txBox="1"/>
          <p:nvPr/>
        </p:nvSpPr>
        <p:spPr>
          <a:xfrm>
            <a:off x="4885118" y="6957294"/>
            <a:ext cx="902811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小笠原村</a:t>
            </a:r>
          </a:p>
        </p:txBody>
      </p:sp>
      <p:sp>
        <p:nvSpPr>
          <p:cNvPr id="183" name="テキスト ボックス 182"/>
          <p:cNvSpPr txBox="1"/>
          <p:nvPr/>
        </p:nvSpPr>
        <p:spPr>
          <a:xfrm>
            <a:off x="3225987" y="6649517"/>
            <a:ext cx="723275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八丈村</a:t>
            </a:r>
          </a:p>
        </p:txBody>
      </p:sp>
      <p:sp>
        <p:nvSpPr>
          <p:cNvPr id="184" name="テキスト ボックス 183"/>
          <p:cNvSpPr txBox="1"/>
          <p:nvPr/>
        </p:nvSpPr>
        <p:spPr>
          <a:xfrm>
            <a:off x="3136220" y="8630947"/>
            <a:ext cx="902811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青ヶ島村</a:t>
            </a:r>
          </a:p>
        </p:txBody>
      </p:sp>
      <p:sp>
        <p:nvSpPr>
          <p:cNvPr id="185" name="テキスト ボックス 184"/>
          <p:cNvSpPr txBox="1"/>
          <p:nvPr/>
        </p:nvSpPr>
        <p:spPr>
          <a:xfrm>
            <a:off x="1423632" y="6872865"/>
            <a:ext cx="723275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利島村</a:t>
            </a:r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1313894" y="7443560"/>
            <a:ext cx="723275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新島村</a:t>
            </a:r>
          </a:p>
        </p:txBody>
      </p:sp>
      <p:sp>
        <p:nvSpPr>
          <p:cNvPr id="187" name="テキスト ボックス 186"/>
          <p:cNvSpPr txBox="1"/>
          <p:nvPr/>
        </p:nvSpPr>
        <p:spPr>
          <a:xfrm>
            <a:off x="644355" y="8081384"/>
            <a:ext cx="902811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神津島村</a:t>
            </a:r>
          </a:p>
        </p:txBody>
      </p:sp>
      <p:sp>
        <p:nvSpPr>
          <p:cNvPr id="188" name="テキスト ボックス 187"/>
          <p:cNvSpPr txBox="1"/>
          <p:nvPr/>
        </p:nvSpPr>
        <p:spPr>
          <a:xfrm>
            <a:off x="1171165" y="8686710"/>
            <a:ext cx="902811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御蔵島村</a:t>
            </a:r>
          </a:p>
        </p:txBody>
      </p:sp>
      <p:sp>
        <p:nvSpPr>
          <p:cNvPr id="189" name="フリーフォーム 188"/>
          <p:cNvSpPr/>
          <p:nvPr/>
        </p:nvSpPr>
        <p:spPr>
          <a:xfrm>
            <a:off x="449705" y="5891134"/>
            <a:ext cx="5486400" cy="3417758"/>
          </a:xfrm>
          <a:custGeom>
            <a:avLst/>
            <a:gdLst>
              <a:gd name="connsiteX0" fmla="*/ 0 w 5486400"/>
              <a:gd name="connsiteY0" fmla="*/ 0 h 3417758"/>
              <a:gd name="connsiteX1" fmla="*/ 5486400 w 5486400"/>
              <a:gd name="connsiteY1" fmla="*/ 0 h 3417758"/>
              <a:gd name="connsiteX2" fmla="*/ 5486400 w 5486400"/>
              <a:gd name="connsiteY2" fmla="*/ 3417758 h 3417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86400" h="3417758">
                <a:moveTo>
                  <a:pt x="0" y="0"/>
                </a:moveTo>
                <a:lnTo>
                  <a:pt x="5486400" y="0"/>
                </a:lnTo>
                <a:lnTo>
                  <a:pt x="5486400" y="3417758"/>
                </a:lnTo>
              </a:path>
            </a:pathLst>
          </a:custGeom>
          <a:noFill/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0" name="フリーフォーム 189"/>
          <p:cNvSpPr/>
          <p:nvPr/>
        </p:nvSpPr>
        <p:spPr>
          <a:xfrm>
            <a:off x="914400" y="5891134"/>
            <a:ext cx="1795463" cy="3417758"/>
          </a:xfrm>
          <a:custGeom>
            <a:avLst/>
            <a:gdLst>
              <a:gd name="connsiteX0" fmla="*/ 0 w 5486400"/>
              <a:gd name="connsiteY0" fmla="*/ 0 h 3417758"/>
              <a:gd name="connsiteX1" fmla="*/ 5486400 w 5486400"/>
              <a:gd name="connsiteY1" fmla="*/ 0 h 3417758"/>
              <a:gd name="connsiteX2" fmla="*/ 5486400 w 5486400"/>
              <a:gd name="connsiteY2" fmla="*/ 3417758 h 3417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86400" h="3417758">
                <a:moveTo>
                  <a:pt x="0" y="0"/>
                </a:moveTo>
                <a:lnTo>
                  <a:pt x="5486400" y="0"/>
                </a:lnTo>
                <a:lnTo>
                  <a:pt x="5486400" y="3417758"/>
                </a:lnTo>
              </a:path>
            </a:pathLst>
          </a:custGeom>
          <a:noFill/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1" name="フリーフォーム 190"/>
          <p:cNvSpPr/>
          <p:nvPr/>
        </p:nvSpPr>
        <p:spPr>
          <a:xfrm>
            <a:off x="2623278" y="5891134"/>
            <a:ext cx="1795463" cy="3417758"/>
          </a:xfrm>
          <a:custGeom>
            <a:avLst/>
            <a:gdLst>
              <a:gd name="connsiteX0" fmla="*/ 0 w 5486400"/>
              <a:gd name="connsiteY0" fmla="*/ 0 h 3417758"/>
              <a:gd name="connsiteX1" fmla="*/ 5486400 w 5486400"/>
              <a:gd name="connsiteY1" fmla="*/ 0 h 3417758"/>
              <a:gd name="connsiteX2" fmla="*/ 5486400 w 5486400"/>
              <a:gd name="connsiteY2" fmla="*/ 3417758 h 3417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86400" h="3417758">
                <a:moveTo>
                  <a:pt x="0" y="0"/>
                </a:moveTo>
                <a:lnTo>
                  <a:pt x="5486400" y="0"/>
                </a:lnTo>
                <a:lnTo>
                  <a:pt x="5486400" y="3417758"/>
                </a:lnTo>
              </a:path>
            </a:pathLst>
          </a:custGeom>
          <a:noFill/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2103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279400" y="432965"/>
            <a:ext cx="12242800" cy="6121400"/>
            <a:chOff x="279400" y="1739900"/>
            <a:chExt cx="12242800" cy="6121400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8021638" y="3000375"/>
              <a:ext cx="4500562" cy="4410075"/>
              <a:chOff x="8021638" y="3000375"/>
              <a:chExt cx="4500562" cy="4410075"/>
            </a:xfrm>
          </p:grpSpPr>
          <p:sp>
            <p:nvSpPr>
              <p:cNvPr id="7197" name="Freeform 950"/>
              <p:cNvSpPr>
                <a:spLocks/>
              </p:cNvSpPr>
              <p:nvPr/>
            </p:nvSpPr>
            <p:spPr bwMode="auto">
              <a:xfrm>
                <a:off x="8380413" y="5070475"/>
                <a:ext cx="1260475" cy="1439863"/>
              </a:xfrm>
              <a:custGeom>
                <a:avLst/>
                <a:gdLst>
                  <a:gd name="T0" fmla="*/ 0 w 794"/>
                  <a:gd name="T1" fmla="*/ 0 h 907"/>
                  <a:gd name="T2" fmla="*/ 180975 w 794"/>
                  <a:gd name="T3" fmla="*/ 0 h 907"/>
                  <a:gd name="T4" fmla="*/ 180975 w 794"/>
                  <a:gd name="T5" fmla="*/ 90488 h 907"/>
                  <a:gd name="T6" fmla="*/ 271463 w 794"/>
                  <a:gd name="T7" fmla="*/ 90488 h 907"/>
                  <a:gd name="T8" fmla="*/ 271463 w 794"/>
                  <a:gd name="T9" fmla="*/ 180975 h 907"/>
                  <a:gd name="T10" fmla="*/ 541338 w 794"/>
                  <a:gd name="T11" fmla="*/ 180975 h 907"/>
                  <a:gd name="T12" fmla="*/ 541338 w 794"/>
                  <a:gd name="T13" fmla="*/ 269875 h 907"/>
                  <a:gd name="T14" fmla="*/ 720725 w 794"/>
                  <a:gd name="T15" fmla="*/ 269875 h 907"/>
                  <a:gd name="T16" fmla="*/ 720725 w 794"/>
                  <a:gd name="T17" fmla="*/ 180975 h 907"/>
                  <a:gd name="T18" fmla="*/ 1081088 w 794"/>
                  <a:gd name="T19" fmla="*/ 180975 h 907"/>
                  <a:gd name="T20" fmla="*/ 1081088 w 794"/>
                  <a:gd name="T21" fmla="*/ 360363 h 907"/>
                  <a:gd name="T22" fmla="*/ 1171575 w 794"/>
                  <a:gd name="T23" fmla="*/ 360363 h 907"/>
                  <a:gd name="T24" fmla="*/ 1171575 w 794"/>
                  <a:gd name="T25" fmla="*/ 630238 h 907"/>
                  <a:gd name="T26" fmla="*/ 1260475 w 794"/>
                  <a:gd name="T27" fmla="*/ 630238 h 907"/>
                  <a:gd name="T28" fmla="*/ 1260475 w 794"/>
                  <a:gd name="T29" fmla="*/ 720725 h 907"/>
                  <a:gd name="T30" fmla="*/ 1171575 w 794"/>
                  <a:gd name="T31" fmla="*/ 720725 h 907"/>
                  <a:gd name="T32" fmla="*/ 1171575 w 794"/>
                  <a:gd name="T33" fmla="*/ 900113 h 907"/>
                  <a:gd name="T34" fmla="*/ 1081088 w 794"/>
                  <a:gd name="T35" fmla="*/ 900113 h 907"/>
                  <a:gd name="T36" fmla="*/ 1081088 w 794"/>
                  <a:gd name="T37" fmla="*/ 809625 h 907"/>
                  <a:gd name="T38" fmla="*/ 900113 w 794"/>
                  <a:gd name="T39" fmla="*/ 809625 h 907"/>
                  <a:gd name="T40" fmla="*/ 900113 w 794"/>
                  <a:gd name="T41" fmla="*/ 900113 h 907"/>
                  <a:gd name="T42" fmla="*/ 990600 w 794"/>
                  <a:gd name="T43" fmla="*/ 900113 h 907"/>
                  <a:gd name="T44" fmla="*/ 990600 w 794"/>
                  <a:gd name="T45" fmla="*/ 1260475 h 907"/>
                  <a:gd name="T46" fmla="*/ 900113 w 794"/>
                  <a:gd name="T47" fmla="*/ 1260475 h 907"/>
                  <a:gd name="T48" fmla="*/ 900113 w 794"/>
                  <a:gd name="T49" fmla="*/ 1350963 h 907"/>
                  <a:gd name="T50" fmla="*/ 811213 w 794"/>
                  <a:gd name="T51" fmla="*/ 1350963 h 907"/>
                  <a:gd name="T52" fmla="*/ 811213 w 794"/>
                  <a:gd name="T53" fmla="*/ 1439863 h 907"/>
                  <a:gd name="T54" fmla="*/ 720725 w 794"/>
                  <a:gd name="T55" fmla="*/ 1439863 h 907"/>
                  <a:gd name="T56" fmla="*/ 720725 w 794"/>
                  <a:gd name="T57" fmla="*/ 1260475 h 907"/>
                  <a:gd name="T58" fmla="*/ 630238 w 794"/>
                  <a:gd name="T59" fmla="*/ 1260475 h 907"/>
                  <a:gd name="T60" fmla="*/ 541338 w 794"/>
                  <a:gd name="T61" fmla="*/ 1260475 h 907"/>
                  <a:gd name="T62" fmla="*/ 541338 w 794"/>
                  <a:gd name="T63" fmla="*/ 1169988 h 907"/>
                  <a:gd name="T64" fmla="*/ 450850 w 794"/>
                  <a:gd name="T65" fmla="*/ 1169988 h 907"/>
                  <a:gd name="T66" fmla="*/ 450850 w 794"/>
                  <a:gd name="T67" fmla="*/ 1081088 h 907"/>
                  <a:gd name="T68" fmla="*/ 271463 w 794"/>
                  <a:gd name="T69" fmla="*/ 1081088 h 907"/>
                  <a:gd name="T70" fmla="*/ 271463 w 794"/>
                  <a:gd name="T71" fmla="*/ 990600 h 907"/>
                  <a:gd name="T72" fmla="*/ 0 w 794"/>
                  <a:gd name="T73" fmla="*/ 990600 h 907"/>
                  <a:gd name="T74" fmla="*/ 0 w 794"/>
                  <a:gd name="T75" fmla="*/ 900113 h 907"/>
                  <a:gd name="T76" fmla="*/ 90488 w 794"/>
                  <a:gd name="T77" fmla="*/ 900113 h 907"/>
                  <a:gd name="T78" fmla="*/ 90488 w 794"/>
                  <a:gd name="T79" fmla="*/ 809625 h 907"/>
                  <a:gd name="T80" fmla="*/ 0 w 794"/>
                  <a:gd name="T81" fmla="*/ 809625 h 907"/>
                  <a:gd name="T82" fmla="*/ 0 w 794"/>
                  <a:gd name="T83" fmla="*/ 0 h 907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794" h="907">
                    <a:moveTo>
                      <a:pt x="0" y="0"/>
                    </a:moveTo>
                    <a:lnTo>
                      <a:pt x="114" y="0"/>
                    </a:lnTo>
                    <a:lnTo>
                      <a:pt x="114" y="57"/>
                    </a:lnTo>
                    <a:lnTo>
                      <a:pt x="171" y="57"/>
                    </a:lnTo>
                    <a:lnTo>
                      <a:pt x="171" y="114"/>
                    </a:lnTo>
                    <a:lnTo>
                      <a:pt x="341" y="114"/>
                    </a:lnTo>
                    <a:lnTo>
                      <a:pt x="341" y="170"/>
                    </a:lnTo>
                    <a:lnTo>
                      <a:pt x="454" y="170"/>
                    </a:lnTo>
                    <a:lnTo>
                      <a:pt x="454" y="114"/>
                    </a:lnTo>
                    <a:lnTo>
                      <a:pt x="681" y="114"/>
                    </a:lnTo>
                    <a:lnTo>
                      <a:pt x="681" y="227"/>
                    </a:lnTo>
                    <a:lnTo>
                      <a:pt x="738" y="227"/>
                    </a:lnTo>
                    <a:lnTo>
                      <a:pt x="738" y="397"/>
                    </a:lnTo>
                    <a:lnTo>
                      <a:pt x="794" y="397"/>
                    </a:lnTo>
                    <a:lnTo>
                      <a:pt x="794" y="454"/>
                    </a:lnTo>
                    <a:lnTo>
                      <a:pt x="738" y="454"/>
                    </a:lnTo>
                    <a:lnTo>
                      <a:pt x="738" y="567"/>
                    </a:lnTo>
                    <a:lnTo>
                      <a:pt x="681" y="567"/>
                    </a:lnTo>
                    <a:lnTo>
                      <a:pt x="681" y="510"/>
                    </a:lnTo>
                    <a:lnTo>
                      <a:pt x="567" y="510"/>
                    </a:lnTo>
                    <a:lnTo>
                      <a:pt x="567" y="567"/>
                    </a:lnTo>
                    <a:lnTo>
                      <a:pt x="624" y="567"/>
                    </a:lnTo>
                    <a:lnTo>
                      <a:pt x="624" y="794"/>
                    </a:lnTo>
                    <a:lnTo>
                      <a:pt x="567" y="794"/>
                    </a:lnTo>
                    <a:lnTo>
                      <a:pt x="567" y="851"/>
                    </a:lnTo>
                    <a:lnTo>
                      <a:pt x="511" y="851"/>
                    </a:lnTo>
                    <a:lnTo>
                      <a:pt x="511" y="907"/>
                    </a:lnTo>
                    <a:lnTo>
                      <a:pt x="454" y="907"/>
                    </a:lnTo>
                    <a:lnTo>
                      <a:pt x="454" y="794"/>
                    </a:lnTo>
                    <a:lnTo>
                      <a:pt x="397" y="794"/>
                    </a:lnTo>
                    <a:lnTo>
                      <a:pt x="341" y="794"/>
                    </a:lnTo>
                    <a:lnTo>
                      <a:pt x="341" y="737"/>
                    </a:lnTo>
                    <a:lnTo>
                      <a:pt x="284" y="737"/>
                    </a:lnTo>
                    <a:lnTo>
                      <a:pt x="284" y="681"/>
                    </a:lnTo>
                    <a:lnTo>
                      <a:pt x="171" y="681"/>
                    </a:lnTo>
                    <a:lnTo>
                      <a:pt x="171" y="624"/>
                    </a:lnTo>
                    <a:lnTo>
                      <a:pt x="0" y="624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510"/>
                    </a:lnTo>
                    <a:lnTo>
                      <a:pt x="0" y="51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98" name="Freeform 951"/>
              <p:cNvSpPr>
                <a:spLocks/>
              </p:cNvSpPr>
              <p:nvPr/>
            </p:nvSpPr>
            <p:spPr bwMode="auto">
              <a:xfrm>
                <a:off x="8021638" y="3540125"/>
                <a:ext cx="1530350" cy="1081088"/>
              </a:xfrm>
              <a:custGeom>
                <a:avLst/>
                <a:gdLst>
                  <a:gd name="T0" fmla="*/ 0 w 964"/>
                  <a:gd name="T1" fmla="*/ 360363 h 681"/>
                  <a:gd name="T2" fmla="*/ 0 w 964"/>
                  <a:gd name="T3" fmla="*/ 269875 h 681"/>
                  <a:gd name="T4" fmla="*/ 179388 w 964"/>
                  <a:gd name="T5" fmla="*/ 269875 h 681"/>
                  <a:gd name="T6" fmla="*/ 179388 w 964"/>
                  <a:gd name="T7" fmla="*/ 180975 h 681"/>
                  <a:gd name="T8" fmla="*/ 269875 w 964"/>
                  <a:gd name="T9" fmla="*/ 180975 h 681"/>
                  <a:gd name="T10" fmla="*/ 269875 w 964"/>
                  <a:gd name="T11" fmla="*/ 90488 h 681"/>
                  <a:gd name="T12" fmla="*/ 539750 w 964"/>
                  <a:gd name="T13" fmla="*/ 90488 h 681"/>
                  <a:gd name="T14" fmla="*/ 539750 w 964"/>
                  <a:gd name="T15" fmla="*/ 180975 h 681"/>
                  <a:gd name="T16" fmla="*/ 719138 w 964"/>
                  <a:gd name="T17" fmla="*/ 180975 h 681"/>
                  <a:gd name="T18" fmla="*/ 719138 w 964"/>
                  <a:gd name="T19" fmla="*/ 269875 h 681"/>
                  <a:gd name="T20" fmla="*/ 809625 w 964"/>
                  <a:gd name="T21" fmla="*/ 269875 h 681"/>
                  <a:gd name="T22" fmla="*/ 809625 w 964"/>
                  <a:gd name="T23" fmla="*/ 0 h 681"/>
                  <a:gd name="T24" fmla="*/ 900113 w 964"/>
                  <a:gd name="T25" fmla="*/ 0 h 681"/>
                  <a:gd name="T26" fmla="*/ 900113 w 964"/>
                  <a:gd name="T27" fmla="*/ 180975 h 681"/>
                  <a:gd name="T28" fmla="*/ 1258888 w 964"/>
                  <a:gd name="T29" fmla="*/ 180975 h 681"/>
                  <a:gd name="T30" fmla="*/ 1258888 w 964"/>
                  <a:gd name="T31" fmla="*/ 269875 h 681"/>
                  <a:gd name="T32" fmla="*/ 1439863 w 964"/>
                  <a:gd name="T33" fmla="*/ 269875 h 681"/>
                  <a:gd name="T34" fmla="*/ 1439863 w 964"/>
                  <a:gd name="T35" fmla="*/ 630238 h 681"/>
                  <a:gd name="T36" fmla="*/ 1530350 w 964"/>
                  <a:gd name="T37" fmla="*/ 630238 h 681"/>
                  <a:gd name="T38" fmla="*/ 1530350 w 964"/>
                  <a:gd name="T39" fmla="*/ 809625 h 681"/>
                  <a:gd name="T40" fmla="*/ 1258888 w 964"/>
                  <a:gd name="T41" fmla="*/ 809625 h 681"/>
                  <a:gd name="T42" fmla="*/ 1258888 w 964"/>
                  <a:gd name="T43" fmla="*/ 900113 h 681"/>
                  <a:gd name="T44" fmla="*/ 989013 w 964"/>
                  <a:gd name="T45" fmla="*/ 900113 h 681"/>
                  <a:gd name="T46" fmla="*/ 989013 w 964"/>
                  <a:gd name="T47" fmla="*/ 809625 h 681"/>
                  <a:gd name="T48" fmla="*/ 900113 w 964"/>
                  <a:gd name="T49" fmla="*/ 809625 h 681"/>
                  <a:gd name="T50" fmla="*/ 900113 w 964"/>
                  <a:gd name="T51" fmla="*/ 720725 h 681"/>
                  <a:gd name="T52" fmla="*/ 809625 w 964"/>
                  <a:gd name="T53" fmla="*/ 720725 h 681"/>
                  <a:gd name="T54" fmla="*/ 809625 w 964"/>
                  <a:gd name="T55" fmla="*/ 809625 h 681"/>
                  <a:gd name="T56" fmla="*/ 630238 w 964"/>
                  <a:gd name="T57" fmla="*/ 809625 h 681"/>
                  <a:gd name="T58" fmla="*/ 630238 w 964"/>
                  <a:gd name="T59" fmla="*/ 900113 h 681"/>
                  <a:gd name="T60" fmla="*/ 449263 w 964"/>
                  <a:gd name="T61" fmla="*/ 900113 h 681"/>
                  <a:gd name="T62" fmla="*/ 449263 w 964"/>
                  <a:gd name="T63" fmla="*/ 990600 h 681"/>
                  <a:gd name="T64" fmla="*/ 358775 w 964"/>
                  <a:gd name="T65" fmla="*/ 990600 h 681"/>
                  <a:gd name="T66" fmla="*/ 358775 w 964"/>
                  <a:gd name="T67" fmla="*/ 1081088 h 681"/>
                  <a:gd name="T68" fmla="*/ 269875 w 964"/>
                  <a:gd name="T69" fmla="*/ 1081088 h 681"/>
                  <a:gd name="T70" fmla="*/ 269875 w 964"/>
                  <a:gd name="T71" fmla="*/ 990600 h 681"/>
                  <a:gd name="T72" fmla="*/ 88900 w 964"/>
                  <a:gd name="T73" fmla="*/ 990600 h 681"/>
                  <a:gd name="T74" fmla="*/ 88900 w 964"/>
                  <a:gd name="T75" fmla="*/ 360363 h 681"/>
                  <a:gd name="T76" fmla="*/ 0 w 964"/>
                  <a:gd name="T77" fmla="*/ 360363 h 68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964" h="681">
                    <a:moveTo>
                      <a:pt x="0" y="227"/>
                    </a:move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340" y="57"/>
                    </a:lnTo>
                    <a:lnTo>
                      <a:pt x="340" y="114"/>
                    </a:lnTo>
                    <a:lnTo>
                      <a:pt x="453" y="114"/>
                    </a:lnTo>
                    <a:lnTo>
                      <a:pt x="453" y="170"/>
                    </a:lnTo>
                    <a:lnTo>
                      <a:pt x="510" y="170"/>
                    </a:lnTo>
                    <a:lnTo>
                      <a:pt x="510" y="0"/>
                    </a:lnTo>
                    <a:lnTo>
                      <a:pt x="567" y="0"/>
                    </a:lnTo>
                    <a:lnTo>
                      <a:pt x="567" y="114"/>
                    </a:lnTo>
                    <a:lnTo>
                      <a:pt x="793" y="114"/>
                    </a:lnTo>
                    <a:lnTo>
                      <a:pt x="793" y="170"/>
                    </a:lnTo>
                    <a:lnTo>
                      <a:pt x="907" y="170"/>
                    </a:lnTo>
                    <a:lnTo>
                      <a:pt x="907" y="397"/>
                    </a:lnTo>
                    <a:lnTo>
                      <a:pt x="964" y="397"/>
                    </a:lnTo>
                    <a:lnTo>
                      <a:pt x="964" y="510"/>
                    </a:lnTo>
                    <a:lnTo>
                      <a:pt x="793" y="510"/>
                    </a:lnTo>
                    <a:lnTo>
                      <a:pt x="793" y="567"/>
                    </a:lnTo>
                    <a:lnTo>
                      <a:pt x="623" y="567"/>
                    </a:lnTo>
                    <a:lnTo>
                      <a:pt x="623" y="510"/>
                    </a:lnTo>
                    <a:lnTo>
                      <a:pt x="567" y="510"/>
                    </a:lnTo>
                    <a:lnTo>
                      <a:pt x="567" y="454"/>
                    </a:lnTo>
                    <a:lnTo>
                      <a:pt x="510" y="454"/>
                    </a:lnTo>
                    <a:lnTo>
                      <a:pt x="510" y="510"/>
                    </a:lnTo>
                    <a:lnTo>
                      <a:pt x="397" y="510"/>
                    </a:lnTo>
                    <a:lnTo>
                      <a:pt x="397" y="567"/>
                    </a:lnTo>
                    <a:lnTo>
                      <a:pt x="283" y="567"/>
                    </a:lnTo>
                    <a:lnTo>
                      <a:pt x="283" y="624"/>
                    </a:lnTo>
                    <a:lnTo>
                      <a:pt x="226" y="624"/>
                    </a:lnTo>
                    <a:lnTo>
                      <a:pt x="226" y="681"/>
                    </a:lnTo>
                    <a:lnTo>
                      <a:pt x="170" y="681"/>
                    </a:lnTo>
                    <a:lnTo>
                      <a:pt x="170" y="624"/>
                    </a:lnTo>
                    <a:lnTo>
                      <a:pt x="56" y="624"/>
                    </a:lnTo>
                    <a:lnTo>
                      <a:pt x="56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99" name="Freeform 952"/>
              <p:cNvSpPr>
                <a:spLocks/>
              </p:cNvSpPr>
              <p:nvPr/>
            </p:nvSpPr>
            <p:spPr bwMode="auto">
              <a:xfrm>
                <a:off x="8380413" y="4349750"/>
                <a:ext cx="990600" cy="990600"/>
              </a:xfrm>
              <a:custGeom>
                <a:avLst/>
                <a:gdLst>
                  <a:gd name="T0" fmla="*/ 900113 w 624"/>
                  <a:gd name="T1" fmla="*/ 901700 h 624"/>
                  <a:gd name="T2" fmla="*/ 720725 w 624"/>
                  <a:gd name="T3" fmla="*/ 901700 h 624"/>
                  <a:gd name="T4" fmla="*/ 720725 w 624"/>
                  <a:gd name="T5" fmla="*/ 990600 h 624"/>
                  <a:gd name="T6" fmla="*/ 541338 w 624"/>
                  <a:gd name="T7" fmla="*/ 990600 h 624"/>
                  <a:gd name="T8" fmla="*/ 541338 w 624"/>
                  <a:gd name="T9" fmla="*/ 901700 h 624"/>
                  <a:gd name="T10" fmla="*/ 271463 w 624"/>
                  <a:gd name="T11" fmla="*/ 901700 h 624"/>
                  <a:gd name="T12" fmla="*/ 271463 w 624"/>
                  <a:gd name="T13" fmla="*/ 811213 h 624"/>
                  <a:gd name="T14" fmla="*/ 180975 w 624"/>
                  <a:gd name="T15" fmla="*/ 811213 h 624"/>
                  <a:gd name="T16" fmla="*/ 180975 w 624"/>
                  <a:gd name="T17" fmla="*/ 720725 h 624"/>
                  <a:gd name="T18" fmla="*/ 0 w 624"/>
                  <a:gd name="T19" fmla="*/ 720725 h 624"/>
                  <a:gd name="T20" fmla="*/ 0 w 624"/>
                  <a:gd name="T21" fmla="*/ 541338 h 624"/>
                  <a:gd name="T22" fmla="*/ 90488 w 624"/>
                  <a:gd name="T23" fmla="*/ 541338 h 624"/>
                  <a:gd name="T24" fmla="*/ 90488 w 624"/>
                  <a:gd name="T25" fmla="*/ 360363 h 624"/>
                  <a:gd name="T26" fmla="*/ 0 w 624"/>
                  <a:gd name="T27" fmla="*/ 360363 h 624"/>
                  <a:gd name="T28" fmla="*/ 0 w 624"/>
                  <a:gd name="T29" fmla="*/ 180975 h 624"/>
                  <a:gd name="T30" fmla="*/ 90488 w 624"/>
                  <a:gd name="T31" fmla="*/ 180975 h 624"/>
                  <a:gd name="T32" fmla="*/ 90488 w 624"/>
                  <a:gd name="T33" fmla="*/ 90488 h 624"/>
                  <a:gd name="T34" fmla="*/ 271463 w 624"/>
                  <a:gd name="T35" fmla="*/ 90488 h 624"/>
                  <a:gd name="T36" fmla="*/ 271463 w 624"/>
                  <a:gd name="T37" fmla="*/ 0 h 624"/>
                  <a:gd name="T38" fmla="*/ 450850 w 624"/>
                  <a:gd name="T39" fmla="*/ 0 h 624"/>
                  <a:gd name="T40" fmla="*/ 450850 w 624"/>
                  <a:gd name="T41" fmla="*/ 180975 h 624"/>
                  <a:gd name="T42" fmla="*/ 630238 w 624"/>
                  <a:gd name="T43" fmla="*/ 180975 h 624"/>
                  <a:gd name="T44" fmla="*/ 630238 w 624"/>
                  <a:gd name="T45" fmla="*/ 271463 h 624"/>
                  <a:gd name="T46" fmla="*/ 811213 w 624"/>
                  <a:gd name="T47" fmla="*/ 271463 h 624"/>
                  <a:gd name="T48" fmla="*/ 811213 w 624"/>
                  <a:gd name="T49" fmla="*/ 360363 h 624"/>
                  <a:gd name="T50" fmla="*/ 900113 w 624"/>
                  <a:gd name="T51" fmla="*/ 360363 h 624"/>
                  <a:gd name="T52" fmla="*/ 900113 w 624"/>
                  <a:gd name="T53" fmla="*/ 541338 h 624"/>
                  <a:gd name="T54" fmla="*/ 990600 w 624"/>
                  <a:gd name="T55" fmla="*/ 541338 h 624"/>
                  <a:gd name="T56" fmla="*/ 990600 w 624"/>
                  <a:gd name="T57" fmla="*/ 630238 h 624"/>
                  <a:gd name="T58" fmla="*/ 900113 w 624"/>
                  <a:gd name="T59" fmla="*/ 630238 h 624"/>
                  <a:gd name="T60" fmla="*/ 900113 w 624"/>
                  <a:gd name="T61" fmla="*/ 901700 h 62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624" h="624">
                    <a:moveTo>
                      <a:pt x="567" y="568"/>
                    </a:moveTo>
                    <a:lnTo>
                      <a:pt x="454" y="568"/>
                    </a:lnTo>
                    <a:lnTo>
                      <a:pt x="454" y="624"/>
                    </a:lnTo>
                    <a:lnTo>
                      <a:pt x="341" y="624"/>
                    </a:lnTo>
                    <a:lnTo>
                      <a:pt x="341" y="568"/>
                    </a:lnTo>
                    <a:lnTo>
                      <a:pt x="171" y="568"/>
                    </a:lnTo>
                    <a:lnTo>
                      <a:pt x="171" y="511"/>
                    </a:lnTo>
                    <a:lnTo>
                      <a:pt x="114" y="511"/>
                    </a:lnTo>
                    <a:lnTo>
                      <a:pt x="114" y="454"/>
                    </a:lnTo>
                    <a:lnTo>
                      <a:pt x="0" y="454"/>
                    </a:lnTo>
                    <a:lnTo>
                      <a:pt x="0" y="341"/>
                    </a:lnTo>
                    <a:lnTo>
                      <a:pt x="57" y="341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171" y="57"/>
                    </a:lnTo>
                    <a:lnTo>
                      <a:pt x="171" y="0"/>
                    </a:lnTo>
                    <a:lnTo>
                      <a:pt x="284" y="0"/>
                    </a:lnTo>
                    <a:lnTo>
                      <a:pt x="284" y="114"/>
                    </a:lnTo>
                    <a:lnTo>
                      <a:pt x="397" y="114"/>
                    </a:lnTo>
                    <a:lnTo>
                      <a:pt x="397" y="171"/>
                    </a:lnTo>
                    <a:lnTo>
                      <a:pt x="511" y="171"/>
                    </a:lnTo>
                    <a:lnTo>
                      <a:pt x="511" y="227"/>
                    </a:lnTo>
                    <a:lnTo>
                      <a:pt x="567" y="227"/>
                    </a:lnTo>
                    <a:lnTo>
                      <a:pt x="567" y="341"/>
                    </a:lnTo>
                    <a:lnTo>
                      <a:pt x="624" y="341"/>
                    </a:lnTo>
                    <a:lnTo>
                      <a:pt x="624" y="397"/>
                    </a:lnTo>
                    <a:lnTo>
                      <a:pt x="567" y="397"/>
                    </a:lnTo>
                    <a:lnTo>
                      <a:pt x="567" y="56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00" name="Freeform 953"/>
              <p:cNvSpPr>
                <a:spLocks/>
              </p:cNvSpPr>
              <p:nvPr/>
            </p:nvSpPr>
            <p:spPr bwMode="auto">
              <a:xfrm>
                <a:off x="8831263" y="4260850"/>
                <a:ext cx="809625" cy="900113"/>
              </a:xfrm>
              <a:custGeom>
                <a:avLst/>
                <a:gdLst>
                  <a:gd name="T0" fmla="*/ 449263 w 510"/>
                  <a:gd name="T1" fmla="*/ 900113 h 567"/>
                  <a:gd name="T2" fmla="*/ 449263 w 510"/>
                  <a:gd name="T3" fmla="*/ 719138 h 567"/>
                  <a:gd name="T4" fmla="*/ 539750 w 510"/>
                  <a:gd name="T5" fmla="*/ 719138 h 567"/>
                  <a:gd name="T6" fmla="*/ 539750 w 510"/>
                  <a:gd name="T7" fmla="*/ 630238 h 567"/>
                  <a:gd name="T8" fmla="*/ 449263 w 510"/>
                  <a:gd name="T9" fmla="*/ 630238 h 567"/>
                  <a:gd name="T10" fmla="*/ 449263 w 510"/>
                  <a:gd name="T11" fmla="*/ 449263 h 567"/>
                  <a:gd name="T12" fmla="*/ 360363 w 510"/>
                  <a:gd name="T13" fmla="*/ 449263 h 567"/>
                  <a:gd name="T14" fmla="*/ 360363 w 510"/>
                  <a:gd name="T15" fmla="*/ 360363 h 567"/>
                  <a:gd name="T16" fmla="*/ 179388 w 510"/>
                  <a:gd name="T17" fmla="*/ 360363 h 567"/>
                  <a:gd name="T18" fmla="*/ 179388 w 510"/>
                  <a:gd name="T19" fmla="*/ 269875 h 567"/>
                  <a:gd name="T20" fmla="*/ 0 w 510"/>
                  <a:gd name="T21" fmla="*/ 269875 h 567"/>
                  <a:gd name="T22" fmla="*/ 0 w 510"/>
                  <a:gd name="T23" fmla="*/ 0 h 567"/>
                  <a:gd name="T24" fmla="*/ 90488 w 510"/>
                  <a:gd name="T25" fmla="*/ 0 h 567"/>
                  <a:gd name="T26" fmla="*/ 90488 w 510"/>
                  <a:gd name="T27" fmla="*/ 88900 h 567"/>
                  <a:gd name="T28" fmla="*/ 179388 w 510"/>
                  <a:gd name="T29" fmla="*/ 88900 h 567"/>
                  <a:gd name="T30" fmla="*/ 179388 w 510"/>
                  <a:gd name="T31" fmla="*/ 179388 h 567"/>
                  <a:gd name="T32" fmla="*/ 449263 w 510"/>
                  <a:gd name="T33" fmla="*/ 179388 h 567"/>
                  <a:gd name="T34" fmla="*/ 449263 w 510"/>
                  <a:gd name="T35" fmla="*/ 88900 h 567"/>
                  <a:gd name="T36" fmla="*/ 630238 w 510"/>
                  <a:gd name="T37" fmla="*/ 88900 h 567"/>
                  <a:gd name="T38" fmla="*/ 630238 w 510"/>
                  <a:gd name="T39" fmla="*/ 269875 h 567"/>
                  <a:gd name="T40" fmla="*/ 720725 w 510"/>
                  <a:gd name="T41" fmla="*/ 269875 h 567"/>
                  <a:gd name="T42" fmla="*/ 720725 w 510"/>
                  <a:gd name="T43" fmla="*/ 360363 h 567"/>
                  <a:gd name="T44" fmla="*/ 809625 w 510"/>
                  <a:gd name="T45" fmla="*/ 360363 h 567"/>
                  <a:gd name="T46" fmla="*/ 809625 w 510"/>
                  <a:gd name="T47" fmla="*/ 630238 h 567"/>
                  <a:gd name="T48" fmla="*/ 720725 w 510"/>
                  <a:gd name="T49" fmla="*/ 630238 h 567"/>
                  <a:gd name="T50" fmla="*/ 720725 w 510"/>
                  <a:gd name="T51" fmla="*/ 719138 h 567"/>
                  <a:gd name="T52" fmla="*/ 630238 w 510"/>
                  <a:gd name="T53" fmla="*/ 719138 h 567"/>
                  <a:gd name="T54" fmla="*/ 630238 w 510"/>
                  <a:gd name="T55" fmla="*/ 809625 h 567"/>
                  <a:gd name="T56" fmla="*/ 539750 w 510"/>
                  <a:gd name="T57" fmla="*/ 809625 h 567"/>
                  <a:gd name="T58" fmla="*/ 539750 w 510"/>
                  <a:gd name="T59" fmla="*/ 900113 h 567"/>
                  <a:gd name="T60" fmla="*/ 449263 w 510"/>
                  <a:gd name="T61" fmla="*/ 900113 h 567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510" h="567">
                    <a:moveTo>
                      <a:pt x="283" y="567"/>
                    </a:moveTo>
                    <a:lnTo>
                      <a:pt x="283" y="453"/>
                    </a:lnTo>
                    <a:lnTo>
                      <a:pt x="340" y="453"/>
                    </a:lnTo>
                    <a:lnTo>
                      <a:pt x="340" y="397"/>
                    </a:lnTo>
                    <a:lnTo>
                      <a:pt x="283" y="397"/>
                    </a:lnTo>
                    <a:lnTo>
                      <a:pt x="283" y="283"/>
                    </a:lnTo>
                    <a:lnTo>
                      <a:pt x="227" y="283"/>
                    </a:lnTo>
                    <a:lnTo>
                      <a:pt x="227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57" y="56"/>
                    </a:lnTo>
                    <a:lnTo>
                      <a:pt x="113" y="56"/>
                    </a:lnTo>
                    <a:lnTo>
                      <a:pt x="113" y="113"/>
                    </a:lnTo>
                    <a:lnTo>
                      <a:pt x="283" y="113"/>
                    </a:lnTo>
                    <a:lnTo>
                      <a:pt x="283" y="56"/>
                    </a:lnTo>
                    <a:lnTo>
                      <a:pt x="397" y="56"/>
                    </a:lnTo>
                    <a:lnTo>
                      <a:pt x="397" y="170"/>
                    </a:lnTo>
                    <a:lnTo>
                      <a:pt x="454" y="170"/>
                    </a:lnTo>
                    <a:lnTo>
                      <a:pt x="454" y="227"/>
                    </a:lnTo>
                    <a:lnTo>
                      <a:pt x="510" y="227"/>
                    </a:lnTo>
                    <a:lnTo>
                      <a:pt x="510" y="397"/>
                    </a:lnTo>
                    <a:lnTo>
                      <a:pt x="454" y="397"/>
                    </a:lnTo>
                    <a:lnTo>
                      <a:pt x="454" y="453"/>
                    </a:lnTo>
                    <a:lnTo>
                      <a:pt x="397" y="453"/>
                    </a:lnTo>
                    <a:lnTo>
                      <a:pt x="397" y="510"/>
                    </a:lnTo>
                    <a:lnTo>
                      <a:pt x="340" y="510"/>
                    </a:lnTo>
                    <a:lnTo>
                      <a:pt x="340" y="567"/>
                    </a:lnTo>
                    <a:lnTo>
                      <a:pt x="283" y="56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01" name="Freeform 954"/>
              <p:cNvSpPr>
                <a:spLocks/>
              </p:cNvSpPr>
              <p:nvPr/>
            </p:nvSpPr>
            <p:spPr bwMode="auto">
              <a:xfrm>
                <a:off x="9191625" y="6240463"/>
                <a:ext cx="1889125" cy="1169987"/>
              </a:xfrm>
              <a:custGeom>
                <a:avLst/>
                <a:gdLst>
                  <a:gd name="T0" fmla="*/ 0 w 1190"/>
                  <a:gd name="T1" fmla="*/ 269875 h 737"/>
                  <a:gd name="T2" fmla="*/ 0 w 1190"/>
                  <a:gd name="T3" fmla="*/ 180975 h 737"/>
                  <a:gd name="T4" fmla="*/ 88900 w 1190"/>
                  <a:gd name="T5" fmla="*/ 180975 h 737"/>
                  <a:gd name="T6" fmla="*/ 88900 w 1190"/>
                  <a:gd name="T7" fmla="*/ 90487 h 737"/>
                  <a:gd name="T8" fmla="*/ 179388 w 1190"/>
                  <a:gd name="T9" fmla="*/ 90487 h 737"/>
                  <a:gd name="T10" fmla="*/ 179388 w 1190"/>
                  <a:gd name="T11" fmla="*/ 0 h 737"/>
                  <a:gd name="T12" fmla="*/ 360363 w 1190"/>
                  <a:gd name="T13" fmla="*/ 0 h 737"/>
                  <a:gd name="T14" fmla="*/ 360363 w 1190"/>
                  <a:gd name="T15" fmla="*/ 180975 h 737"/>
                  <a:gd name="T16" fmla="*/ 449263 w 1190"/>
                  <a:gd name="T17" fmla="*/ 180975 h 737"/>
                  <a:gd name="T18" fmla="*/ 449263 w 1190"/>
                  <a:gd name="T19" fmla="*/ 90487 h 737"/>
                  <a:gd name="T20" fmla="*/ 719138 w 1190"/>
                  <a:gd name="T21" fmla="*/ 90487 h 737"/>
                  <a:gd name="T22" fmla="*/ 719138 w 1190"/>
                  <a:gd name="T23" fmla="*/ 180975 h 737"/>
                  <a:gd name="T24" fmla="*/ 989013 w 1190"/>
                  <a:gd name="T25" fmla="*/ 180975 h 737"/>
                  <a:gd name="T26" fmla="*/ 989013 w 1190"/>
                  <a:gd name="T27" fmla="*/ 269875 h 737"/>
                  <a:gd name="T28" fmla="*/ 1260475 w 1190"/>
                  <a:gd name="T29" fmla="*/ 269875 h 737"/>
                  <a:gd name="T30" fmla="*/ 1260475 w 1190"/>
                  <a:gd name="T31" fmla="*/ 360362 h 737"/>
                  <a:gd name="T32" fmla="*/ 1709738 w 1190"/>
                  <a:gd name="T33" fmla="*/ 360362 h 737"/>
                  <a:gd name="T34" fmla="*/ 1709738 w 1190"/>
                  <a:gd name="T35" fmla="*/ 450850 h 737"/>
                  <a:gd name="T36" fmla="*/ 1439863 w 1190"/>
                  <a:gd name="T37" fmla="*/ 450850 h 737"/>
                  <a:gd name="T38" fmla="*/ 1439863 w 1190"/>
                  <a:gd name="T39" fmla="*/ 630237 h 737"/>
                  <a:gd name="T40" fmla="*/ 1530350 w 1190"/>
                  <a:gd name="T41" fmla="*/ 630237 h 737"/>
                  <a:gd name="T42" fmla="*/ 1530350 w 1190"/>
                  <a:gd name="T43" fmla="*/ 539750 h 737"/>
                  <a:gd name="T44" fmla="*/ 1619250 w 1190"/>
                  <a:gd name="T45" fmla="*/ 539750 h 737"/>
                  <a:gd name="T46" fmla="*/ 1619250 w 1190"/>
                  <a:gd name="T47" fmla="*/ 630237 h 737"/>
                  <a:gd name="T48" fmla="*/ 1709738 w 1190"/>
                  <a:gd name="T49" fmla="*/ 630237 h 737"/>
                  <a:gd name="T50" fmla="*/ 1709738 w 1190"/>
                  <a:gd name="T51" fmla="*/ 720725 h 737"/>
                  <a:gd name="T52" fmla="*/ 1800225 w 1190"/>
                  <a:gd name="T53" fmla="*/ 720725 h 737"/>
                  <a:gd name="T54" fmla="*/ 1800225 w 1190"/>
                  <a:gd name="T55" fmla="*/ 811212 h 737"/>
                  <a:gd name="T56" fmla="*/ 1800225 w 1190"/>
                  <a:gd name="T57" fmla="*/ 900112 h 737"/>
                  <a:gd name="T58" fmla="*/ 1889125 w 1190"/>
                  <a:gd name="T59" fmla="*/ 900112 h 737"/>
                  <a:gd name="T60" fmla="*/ 1889125 w 1190"/>
                  <a:gd name="T61" fmla="*/ 990600 h 737"/>
                  <a:gd name="T62" fmla="*/ 1889125 w 1190"/>
                  <a:gd name="T63" fmla="*/ 1081087 h 737"/>
                  <a:gd name="T64" fmla="*/ 1800225 w 1190"/>
                  <a:gd name="T65" fmla="*/ 1081087 h 737"/>
                  <a:gd name="T66" fmla="*/ 1800225 w 1190"/>
                  <a:gd name="T67" fmla="*/ 1169987 h 737"/>
                  <a:gd name="T68" fmla="*/ 1709738 w 1190"/>
                  <a:gd name="T69" fmla="*/ 1169987 h 737"/>
                  <a:gd name="T70" fmla="*/ 1619250 w 1190"/>
                  <a:gd name="T71" fmla="*/ 1169987 h 737"/>
                  <a:gd name="T72" fmla="*/ 1619250 w 1190"/>
                  <a:gd name="T73" fmla="*/ 1081087 h 737"/>
                  <a:gd name="T74" fmla="*/ 1530350 w 1190"/>
                  <a:gd name="T75" fmla="*/ 1081087 h 737"/>
                  <a:gd name="T76" fmla="*/ 1530350 w 1190"/>
                  <a:gd name="T77" fmla="*/ 990600 h 737"/>
                  <a:gd name="T78" fmla="*/ 900113 w 1190"/>
                  <a:gd name="T79" fmla="*/ 990600 h 737"/>
                  <a:gd name="T80" fmla="*/ 900113 w 1190"/>
                  <a:gd name="T81" fmla="*/ 1081087 h 737"/>
                  <a:gd name="T82" fmla="*/ 539750 w 1190"/>
                  <a:gd name="T83" fmla="*/ 1081087 h 737"/>
                  <a:gd name="T84" fmla="*/ 539750 w 1190"/>
                  <a:gd name="T85" fmla="*/ 990600 h 737"/>
                  <a:gd name="T86" fmla="*/ 539750 w 1190"/>
                  <a:gd name="T87" fmla="*/ 900112 h 737"/>
                  <a:gd name="T88" fmla="*/ 630238 w 1190"/>
                  <a:gd name="T89" fmla="*/ 900112 h 737"/>
                  <a:gd name="T90" fmla="*/ 630238 w 1190"/>
                  <a:gd name="T91" fmla="*/ 811212 h 737"/>
                  <a:gd name="T92" fmla="*/ 449263 w 1190"/>
                  <a:gd name="T93" fmla="*/ 811212 h 737"/>
                  <a:gd name="T94" fmla="*/ 449263 w 1190"/>
                  <a:gd name="T95" fmla="*/ 720725 h 737"/>
                  <a:gd name="T96" fmla="*/ 360363 w 1190"/>
                  <a:gd name="T97" fmla="*/ 720725 h 737"/>
                  <a:gd name="T98" fmla="*/ 269875 w 1190"/>
                  <a:gd name="T99" fmla="*/ 720725 h 737"/>
                  <a:gd name="T100" fmla="*/ 269875 w 1190"/>
                  <a:gd name="T101" fmla="*/ 630237 h 737"/>
                  <a:gd name="T102" fmla="*/ 269875 w 1190"/>
                  <a:gd name="T103" fmla="*/ 539750 h 737"/>
                  <a:gd name="T104" fmla="*/ 269875 w 1190"/>
                  <a:gd name="T105" fmla="*/ 450850 h 737"/>
                  <a:gd name="T106" fmla="*/ 179388 w 1190"/>
                  <a:gd name="T107" fmla="*/ 450850 h 737"/>
                  <a:gd name="T108" fmla="*/ 179388 w 1190"/>
                  <a:gd name="T109" fmla="*/ 360362 h 737"/>
                  <a:gd name="T110" fmla="*/ 88900 w 1190"/>
                  <a:gd name="T111" fmla="*/ 360362 h 737"/>
                  <a:gd name="T112" fmla="*/ 88900 w 1190"/>
                  <a:gd name="T113" fmla="*/ 269875 h 737"/>
                  <a:gd name="T114" fmla="*/ 0 w 1190"/>
                  <a:gd name="T115" fmla="*/ 269875 h 737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190" h="737">
                    <a:moveTo>
                      <a:pt x="0" y="170"/>
                    </a:moveTo>
                    <a:lnTo>
                      <a:pt x="0" y="114"/>
                    </a:lnTo>
                    <a:lnTo>
                      <a:pt x="56" y="114"/>
                    </a:lnTo>
                    <a:lnTo>
                      <a:pt x="56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283" y="114"/>
                    </a:lnTo>
                    <a:lnTo>
                      <a:pt x="283" y="57"/>
                    </a:lnTo>
                    <a:lnTo>
                      <a:pt x="453" y="57"/>
                    </a:lnTo>
                    <a:lnTo>
                      <a:pt x="453" y="114"/>
                    </a:lnTo>
                    <a:lnTo>
                      <a:pt x="623" y="114"/>
                    </a:lnTo>
                    <a:lnTo>
                      <a:pt x="623" y="170"/>
                    </a:lnTo>
                    <a:lnTo>
                      <a:pt x="794" y="170"/>
                    </a:lnTo>
                    <a:lnTo>
                      <a:pt x="794" y="227"/>
                    </a:lnTo>
                    <a:lnTo>
                      <a:pt x="1077" y="227"/>
                    </a:lnTo>
                    <a:lnTo>
                      <a:pt x="1077" y="284"/>
                    </a:lnTo>
                    <a:lnTo>
                      <a:pt x="907" y="284"/>
                    </a:lnTo>
                    <a:lnTo>
                      <a:pt x="907" y="397"/>
                    </a:lnTo>
                    <a:lnTo>
                      <a:pt x="964" y="397"/>
                    </a:lnTo>
                    <a:lnTo>
                      <a:pt x="964" y="340"/>
                    </a:lnTo>
                    <a:lnTo>
                      <a:pt x="1020" y="340"/>
                    </a:lnTo>
                    <a:lnTo>
                      <a:pt x="1020" y="397"/>
                    </a:lnTo>
                    <a:lnTo>
                      <a:pt x="1077" y="397"/>
                    </a:lnTo>
                    <a:lnTo>
                      <a:pt x="1077" y="454"/>
                    </a:lnTo>
                    <a:lnTo>
                      <a:pt x="1134" y="454"/>
                    </a:lnTo>
                    <a:lnTo>
                      <a:pt x="1134" y="511"/>
                    </a:lnTo>
                    <a:lnTo>
                      <a:pt x="1134" y="567"/>
                    </a:lnTo>
                    <a:lnTo>
                      <a:pt x="1190" y="567"/>
                    </a:lnTo>
                    <a:lnTo>
                      <a:pt x="1190" y="624"/>
                    </a:lnTo>
                    <a:lnTo>
                      <a:pt x="1190" y="681"/>
                    </a:lnTo>
                    <a:lnTo>
                      <a:pt x="1134" y="681"/>
                    </a:lnTo>
                    <a:lnTo>
                      <a:pt x="1134" y="737"/>
                    </a:lnTo>
                    <a:lnTo>
                      <a:pt x="1077" y="737"/>
                    </a:lnTo>
                    <a:lnTo>
                      <a:pt x="1020" y="737"/>
                    </a:lnTo>
                    <a:lnTo>
                      <a:pt x="1020" y="681"/>
                    </a:lnTo>
                    <a:lnTo>
                      <a:pt x="964" y="681"/>
                    </a:lnTo>
                    <a:lnTo>
                      <a:pt x="964" y="624"/>
                    </a:lnTo>
                    <a:lnTo>
                      <a:pt x="567" y="624"/>
                    </a:lnTo>
                    <a:lnTo>
                      <a:pt x="567" y="681"/>
                    </a:lnTo>
                    <a:lnTo>
                      <a:pt x="340" y="681"/>
                    </a:lnTo>
                    <a:lnTo>
                      <a:pt x="340" y="624"/>
                    </a:lnTo>
                    <a:lnTo>
                      <a:pt x="340" y="567"/>
                    </a:lnTo>
                    <a:lnTo>
                      <a:pt x="397" y="567"/>
                    </a:lnTo>
                    <a:lnTo>
                      <a:pt x="397" y="511"/>
                    </a:lnTo>
                    <a:lnTo>
                      <a:pt x="283" y="511"/>
                    </a:lnTo>
                    <a:lnTo>
                      <a:pt x="283" y="454"/>
                    </a:lnTo>
                    <a:lnTo>
                      <a:pt x="227" y="454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170" y="284"/>
                    </a:lnTo>
                    <a:lnTo>
                      <a:pt x="113" y="284"/>
                    </a:lnTo>
                    <a:lnTo>
                      <a:pt x="113" y="227"/>
                    </a:lnTo>
                    <a:lnTo>
                      <a:pt x="56" y="227"/>
                    </a:lnTo>
                    <a:lnTo>
                      <a:pt x="56" y="170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02" name="Freeform 955"/>
              <p:cNvSpPr>
                <a:spLocks/>
              </p:cNvSpPr>
              <p:nvPr/>
            </p:nvSpPr>
            <p:spPr bwMode="auto">
              <a:xfrm>
                <a:off x="9551988" y="5791200"/>
                <a:ext cx="1169987" cy="809625"/>
              </a:xfrm>
              <a:custGeom>
                <a:avLst/>
                <a:gdLst>
                  <a:gd name="T0" fmla="*/ 989012 w 737"/>
                  <a:gd name="T1" fmla="*/ 179388 h 510"/>
                  <a:gd name="T2" fmla="*/ 628650 w 737"/>
                  <a:gd name="T3" fmla="*/ 179388 h 510"/>
                  <a:gd name="T4" fmla="*/ 628650 w 737"/>
                  <a:gd name="T5" fmla="*/ 88900 h 510"/>
                  <a:gd name="T6" fmla="*/ 539750 w 737"/>
                  <a:gd name="T7" fmla="*/ 88900 h 510"/>
                  <a:gd name="T8" fmla="*/ 539750 w 737"/>
                  <a:gd name="T9" fmla="*/ 0 h 510"/>
                  <a:gd name="T10" fmla="*/ 449262 w 737"/>
                  <a:gd name="T11" fmla="*/ 0 h 510"/>
                  <a:gd name="T12" fmla="*/ 358775 w 737"/>
                  <a:gd name="T13" fmla="*/ 0 h 510"/>
                  <a:gd name="T14" fmla="*/ 358775 w 737"/>
                  <a:gd name="T15" fmla="*/ 179388 h 510"/>
                  <a:gd name="T16" fmla="*/ 269875 w 737"/>
                  <a:gd name="T17" fmla="*/ 179388 h 510"/>
                  <a:gd name="T18" fmla="*/ 269875 w 737"/>
                  <a:gd name="T19" fmla="*/ 269875 h 510"/>
                  <a:gd name="T20" fmla="*/ 179387 w 737"/>
                  <a:gd name="T21" fmla="*/ 269875 h 510"/>
                  <a:gd name="T22" fmla="*/ 179387 w 737"/>
                  <a:gd name="T23" fmla="*/ 360363 h 510"/>
                  <a:gd name="T24" fmla="*/ 0 w 737"/>
                  <a:gd name="T25" fmla="*/ 360363 h 510"/>
                  <a:gd name="T26" fmla="*/ 0 w 737"/>
                  <a:gd name="T27" fmla="*/ 630238 h 510"/>
                  <a:gd name="T28" fmla="*/ 88900 w 737"/>
                  <a:gd name="T29" fmla="*/ 630238 h 510"/>
                  <a:gd name="T30" fmla="*/ 88900 w 737"/>
                  <a:gd name="T31" fmla="*/ 539750 h 510"/>
                  <a:gd name="T32" fmla="*/ 358775 w 737"/>
                  <a:gd name="T33" fmla="*/ 539750 h 510"/>
                  <a:gd name="T34" fmla="*/ 358775 w 737"/>
                  <a:gd name="T35" fmla="*/ 630238 h 510"/>
                  <a:gd name="T36" fmla="*/ 628650 w 737"/>
                  <a:gd name="T37" fmla="*/ 630238 h 510"/>
                  <a:gd name="T38" fmla="*/ 628650 w 737"/>
                  <a:gd name="T39" fmla="*/ 719138 h 510"/>
                  <a:gd name="T40" fmla="*/ 900112 w 737"/>
                  <a:gd name="T41" fmla="*/ 719138 h 510"/>
                  <a:gd name="T42" fmla="*/ 900112 w 737"/>
                  <a:gd name="T43" fmla="*/ 809625 h 510"/>
                  <a:gd name="T44" fmla="*/ 1169987 w 737"/>
                  <a:gd name="T45" fmla="*/ 809625 h 510"/>
                  <a:gd name="T46" fmla="*/ 1169987 w 737"/>
                  <a:gd name="T47" fmla="*/ 630238 h 510"/>
                  <a:gd name="T48" fmla="*/ 1169987 w 737"/>
                  <a:gd name="T49" fmla="*/ 539750 h 510"/>
                  <a:gd name="T50" fmla="*/ 1079500 w 737"/>
                  <a:gd name="T51" fmla="*/ 539750 h 510"/>
                  <a:gd name="T52" fmla="*/ 1079500 w 737"/>
                  <a:gd name="T53" fmla="*/ 449263 h 510"/>
                  <a:gd name="T54" fmla="*/ 989012 w 737"/>
                  <a:gd name="T55" fmla="*/ 449263 h 510"/>
                  <a:gd name="T56" fmla="*/ 989012 w 737"/>
                  <a:gd name="T57" fmla="*/ 179388 h 51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737" h="510">
                    <a:moveTo>
                      <a:pt x="623" y="113"/>
                    </a:moveTo>
                    <a:lnTo>
                      <a:pt x="396" y="113"/>
                    </a:lnTo>
                    <a:lnTo>
                      <a:pt x="396" y="56"/>
                    </a:lnTo>
                    <a:lnTo>
                      <a:pt x="340" y="56"/>
                    </a:lnTo>
                    <a:lnTo>
                      <a:pt x="340" y="0"/>
                    </a:lnTo>
                    <a:lnTo>
                      <a:pt x="283" y="0"/>
                    </a:lnTo>
                    <a:lnTo>
                      <a:pt x="226" y="0"/>
                    </a:lnTo>
                    <a:lnTo>
                      <a:pt x="226" y="113"/>
                    </a:lnTo>
                    <a:lnTo>
                      <a:pt x="170" y="113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397"/>
                    </a:lnTo>
                    <a:lnTo>
                      <a:pt x="56" y="397"/>
                    </a:lnTo>
                    <a:lnTo>
                      <a:pt x="56" y="340"/>
                    </a:lnTo>
                    <a:lnTo>
                      <a:pt x="226" y="340"/>
                    </a:lnTo>
                    <a:lnTo>
                      <a:pt x="226" y="397"/>
                    </a:lnTo>
                    <a:lnTo>
                      <a:pt x="396" y="397"/>
                    </a:lnTo>
                    <a:lnTo>
                      <a:pt x="396" y="453"/>
                    </a:lnTo>
                    <a:lnTo>
                      <a:pt x="567" y="453"/>
                    </a:lnTo>
                    <a:lnTo>
                      <a:pt x="567" y="510"/>
                    </a:lnTo>
                    <a:lnTo>
                      <a:pt x="737" y="510"/>
                    </a:lnTo>
                    <a:lnTo>
                      <a:pt x="737" y="397"/>
                    </a:lnTo>
                    <a:lnTo>
                      <a:pt x="737" y="340"/>
                    </a:lnTo>
                    <a:lnTo>
                      <a:pt x="680" y="340"/>
                    </a:lnTo>
                    <a:lnTo>
                      <a:pt x="680" y="283"/>
                    </a:lnTo>
                    <a:lnTo>
                      <a:pt x="623" y="283"/>
                    </a:lnTo>
                    <a:lnTo>
                      <a:pt x="623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03" name="Freeform 956"/>
              <p:cNvSpPr>
                <a:spLocks/>
              </p:cNvSpPr>
              <p:nvPr/>
            </p:nvSpPr>
            <p:spPr bwMode="auto">
              <a:xfrm>
                <a:off x="9280525" y="5340350"/>
                <a:ext cx="720725" cy="900113"/>
              </a:xfrm>
              <a:custGeom>
                <a:avLst/>
                <a:gdLst>
                  <a:gd name="T0" fmla="*/ 180975 w 454"/>
                  <a:gd name="T1" fmla="*/ 0 h 567"/>
                  <a:gd name="T2" fmla="*/ 360363 w 454"/>
                  <a:gd name="T3" fmla="*/ 0 h 567"/>
                  <a:gd name="T4" fmla="*/ 360363 w 454"/>
                  <a:gd name="T5" fmla="*/ 180975 h 567"/>
                  <a:gd name="T6" fmla="*/ 450850 w 454"/>
                  <a:gd name="T7" fmla="*/ 180975 h 567"/>
                  <a:gd name="T8" fmla="*/ 450850 w 454"/>
                  <a:gd name="T9" fmla="*/ 269875 h 567"/>
                  <a:gd name="T10" fmla="*/ 541338 w 454"/>
                  <a:gd name="T11" fmla="*/ 269875 h 567"/>
                  <a:gd name="T12" fmla="*/ 541338 w 454"/>
                  <a:gd name="T13" fmla="*/ 360363 h 567"/>
                  <a:gd name="T14" fmla="*/ 720725 w 454"/>
                  <a:gd name="T15" fmla="*/ 360363 h 567"/>
                  <a:gd name="T16" fmla="*/ 720725 w 454"/>
                  <a:gd name="T17" fmla="*/ 450850 h 567"/>
                  <a:gd name="T18" fmla="*/ 630238 w 454"/>
                  <a:gd name="T19" fmla="*/ 450850 h 567"/>
                  <a:gd name="T20" fmla="*/ 630238 w 454"/>
                  <a:gd name="T21" fmla="*/ 630238 h 567"/>
                  <a:gd name="T22" fmla="*/ 541338 w 454"/>
                  <a:gd name="T23" fmla="*/ 630238 h 567"/>
                  <a:gd name="T24" fmla="*/ 541338 w 454"/>
                  <a:gd name="T25" fmla="*/ 720725 h 567"/>
                  <a:gd name="T26" fmla="*/ 450850 w 454"/>
                  <a:gd name="T27" fmla="*/ 720725 h 567"/>
                  <a:gd name="T28" fmla="*/ 450850 w 454"/>
                  <a:gd name="T29" fmla="*/ 811213 h 567"/>
                  <a:gd name="T30" fmla="*/ 271463 w 454"/>
                  <a:gd name="T31" fmla="*/ 811213 h 567"/>
                  <a:gd name="T32" fmla="*/ 271463 w 454"/>
                  <a:gd name="T33" fmla="*/ 900113 h 567"/>
                  <a:gd name="T34" fmla="*/ 90488 w 454"/>
                  <a:gd name="T35" fmla="*/ 900113 h 567"/>
                  <a:gd name="T36" fmla="*/ 90488 w 454"/>
                  <a:gd name="T37" fmla="*/ 630238 h 567"/>
                  <a:gd name="T38" fmla="*/ 0 w 454"/>
                  <a:gd name="T39" fmla="*/ 630238 h 567"/>
                  <a:gd name="T40" fmla="*/ 0 w 454"/>
                  <a:gd name="T41" fmla="*/ 539750 h 567"/>
                  <a:gd name="T42" fmla="*/ 180975 w 454"/>
                  <a:gd name="T43" fmla="*/ 539750 h 567"/>
                  <a:gd name="T44" fmla="*/ 180975 w 454"/>
                  <a:gd name="T45" fmla="*/ 630238 h 567"/>
                  <a:gd name="T46" fmla="*/ 271463 w 454"/>
                  <a:gd name="T47" fmla="*/ 630238 h 567"/>
                  <a:gd name="T48" fmla="*/ 271463 w 454"/>
                  <a:gd name="T49" fmla="*/ 450850 h 567"/>
                  <a:gd name="T50" fmla="*/ 360363 w 454"/>
                  <a:gd name="T51" fmla="*/ 450850 h 567"/>
                  <a:gd name="T52" fmla="*/ 360363 w 454"/>
                  <a:gd name="T53" fmla="*/ 360363 h 567"/>
                  <a:gd name="T54" fmla="*/ 271463 w 454"/>
                  <a:gd name="T55" fmla="*/ 360363 h 567"/>
                  <a:gd name="T56" fmla="*/ 271463 w 454"/>
                  <a:gd name="T57" fmla="*/ 90488 h 567"/>
                  <a:gd name="T58" fmla="*/ 180975 w 454"/>
                  <a:gd name="T59" fmla="*/ 90488 h 567"/>
                  <a:gd name="T60" fmla="*/ 180975 w 454"/>
                  <a:gd name="T61" fmla="*/ 0 h 567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454" h="567">
                    <a:moveTo>
                      <a:pt x="114" y="0"/>
                    </a:moveTo>
                    <a:lnTo>
                      <a:pt x="227" y="0"/>
                    </a:lnTo>
                    <a:lnTo>
                      <a:pt x="227" y="114"/>
                    </a:lnTo>
                    <a:lnTo>
                      <a:pt x="284" y="114"/>
                    </a:lnTo>
                    <a:lnTo>
                      <a:pt x="284" y="170"/>
                    </a:lnTo>
                    <a:lnTo>
                      <a:pt x="341" y="170"/>
                    </a:lnTo>
                    <a:lnTo>
                      <a:pt x="341" y="227"/>
                    </a:lnTo>
                    <a:lnTo>
                      <a:pt x="454" y="227"/>
                    </a:lnTo>
                    <a:lnTo>
                      <a:pt x="454" y="284"/>
                    </a:lnTo>
                    <a:lnTo>
                      <a:pt x="397" y="284"/>
                    </a:lnTo>
                    <a:lnTo>
                      <a:pt x="397" y="397"/>
                    </a:lnTo>
                    <a:lnTo>
                      <a:pt x="341" y="397"/>
                    </a:lnTo>
                    <a:lnTo>
                      <a:pt x="341" y="454"/>
                    </a:lnTo>
                    <a:lnTo>
                      <a:pt x="284" y="454"/>
                    </a:lnTo>
                    <a:lnTo>
                      <a:pt x="284" y="511"/>
                    </a:lnTo>
                    <a:lnTo>
                      <a:pt x="171" y="511"/>
                    </a:lnTo>
                    <a:lnTo>
                      <a:pt x="171" y="567"/>
                    </a:lnTo>
                    <a:lnTo>
                      <a:pt x="57" y="567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397"/>
                    </a:lnTo>
                    <a:lnTo>
                      <a:pt x="171" y="397"/>
                    </a:lnTo>
                    <a:lnTo>
                      <a:pt x="171" y="284"/>
                    </a:lnTo>
                    <a:lnTo>
                      <a:pt x="227" y="284"/>
                    </a:lnTo>
                    <a:lnTo>
                      <a:pt x="227" y="227"/>
                    </a:lnTo>
                    <a:lnTo>
                      <a:pt x="171" y="227"/>
                    </a:lnTo>
                    <a:lnTo>
                      <a:pt x="171" y="57"/>
                    </a:lnTo>
                    <a:lnTo>
                      <a:pt x="114" y="57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04" name="Freeform 957"/>
              <p:cNvSpPr>
                <a:spLocks/>
              </p:cNvSpPr>
              <p:nvPr/>
            </p:nvSpPr>
            <p:spPr bwMode="auto">
              <a:xfrm>
                <a:off x="9280525" y="4979988"/>
                <a:ext cx="811213" cy="720725"/>
              </a:xfrm>
              <a:custGeom>
                <a:avLst/>
                <a:gdLst>
                  <a:gd name="T0" fmla="*/ 271463 w 511"/>
                  <a:gd name="T1" fmla="*/ 0 h 454"/>
                  <a:gd name="T2" fmla="*/ 541338 w 511"/>
                  <a:gd name="T3" fmla="*/ 0 h 454"/>
                  <a:gd name="T4" fmla="*/ 541338 w 511"/>
                  <a:gd name="T5" fmla="*/ 90488 h 454"/>
                  <a:gd name="T6" fmla="*/ 720725 w 511"/>
                  <a:gd name="T7" fmla="*/ 90488 h 454"/>
                  <a:gd name="T8" fmla="*/ 720725 w 511"/>
                  <a:gd name="T9" fmla="*/ 360363 h 454"/>
                  <a:gd name="T10" fmla="*/ 630238 w 511"/>
                  <a:gd name="T11" fmla="*/ 360363 h 454"/>
                  <a:gd name="T12" fmla="*/ 630238 w 511"/>
                  <a:gd name="T13" fmla="*/ 450850 h 454"/>
                  <a:gd name="T14" fmla="*/ 720725 w 511"/>
                  <a:gd name="T15" fmla="*/ 450850 h 454"/>
                  <a:gd name="T16" fmla="*/ 720725 w 511"/>
                  <a:gd name="T17" fmla="*/ 541338 h 454"/>
                  <a:gd name="T18" fmla="*/ 811213 w 511"/>
                  <a:gd name="T19" fmla="*/ 541338 h 454"/>
                  <a:gd name="T20" fmla="*/ 811213 w 511"/>
                  <a:gd name="T21" fmla="*/ 720725 h 454"/>
                  <a:gd name="T22" fmla="*/ 541338 w 511"/>
                  <a:gd name="T23" fmla="*/ 720725 h 454"/>
                  <a:gd name="T24" fmla="*/ 541338 w 511"/>
                  <a:gd name="T25" fmla="*/ 630238 h 454"/>
                  <a:gd name="T26" fmla="*/ 450850 w 511"/>
                  <a:gd name="T27" fmla="*/ 630238 h 454"/>
                  <a:gd name="T28" fmla="*/ 450850 w 511"/>
                  <a:gd name="T29" fmla="*/ 541338 h 454"/>
                  <a:gd name="T30" fmla="*/ 360363 w 511"/>
                  <a:gd name="T31" fmla="*/ 541338 h 454"/>
                  <a:gd name="T32" fmla="*/ 360363 w 511"/>
                  <a:gd name="T33" fmla="*/ 360363 h 454"/>
                  <a:gd name="T34" fmla="*/ 180975 w 511"/>
                  <a:gd name="T35" fmla="*/ 360363 h 454"/>
                  <a:gd name="T36" fmla="*/ 180975 w 511"/>
                  <a:gd name="T37" fmla="*/ 271463 h 454"/>
                  <a:gd name="T38" fmla="*/ 0 w 511"/>
                  <a:gd name="T39" fmla="*/ 271463 h 454"/>
                  <a:gd name="T40" fmla="*/ 0 w 511"/>
                  <a:gd name="T41" fmla="*/ 180975 h 454"/>
                  <a:gd name="T42" fmla="*/ 90488 w 511"/>
                  <a:gd name="T43" fmla="*/ 180975 h 454"/>
                  <a:gd name="T44" fmla="*/ 90488 w 511"/>
                  <a:gd name="T45" fmla="*/ 90488 h 454"/>
                  <a:gd name="T46" fmla="*/ 180975 w 511"/>
                  <a:gd name="T47" fmla="*/ 90488 h 454"/>
                  <a:gd name="T48" fmla="*/ 180975 w 511"/>
                  <a:gd name="T49" fmla="*/ 0 h 454"/>
                  <a:gd name="T50" fmla="*/ 271463 w 511"/>
                  <a:gd name="T51" fmla="*/ 0 h 45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511" h="454">
                    <a:moveTo>
                      <a:pt x="171" y="0"/>
                    </a:moveTo>
                    <a:lnTo>
                      <a:pt x="341" y="0"/>
                    </a:lnTo>
                    <a:lnTo>
                      <a:pt x="341" y="57"/>
                    </a:lnTo>
                    <a:lnTo>
                      <a:pt x="454" y="57"/>
                    </a:lnTo>
                    <a:lnTo>
                      <a:pt x="454" y="227"/>
                    </a:lnTo>
                    <a:lnTo>
                      <a:pt x="397" y="227"/>
                    </a:lnTo>
                    <a:lnTo>
                      <a:pt x="397" y="284"/>
                    </a:lnTo>
                    <a:lnTo>
                      <a:pt x="454" y="284"/>
                    </a:lnTo>
                    <a:lnTo>
                      <a:pt x="454" y="341"/>
                    </a:lnTo>
                    <a:lnTo>
                      <a:pt x="511" y="341"/>
                    </a:lnTo>
                    <a:lnTo>
                      <a:pt x="511" y="454"/>
                    </a:lnTo>
                    <a:lnTo>
                      <a:pt x="341" y="454"/>
                    </a:lnTo>
                    <a:lnTo>
                      <a:pt x="341" y="397"/>
                    </a:lnTo>
                    <a:lnTo>
                      <a:pt x="284" y="397"/>
                    </a:lnTo>
                    <a:lnTo>
                      <a:pt x="284" y="341"/>
                    </a:lnTo>
                    <a:lnTo>
                      <a:pt x="227" y="341"/>
                    </a:lnTo>
                    <a:lnTo>
                      <a:pt x="227" y="227"/>
                    </a:lnTo>
                    <a:lnTo>
                      <a:pt x="114" y="227"/>
                    </a:lnTo>
                    <a:lnTo>
                      <a:pt x="114" y="171"/>
                    </a:lnTo>
                    <a:lnTo>
                      <a:pt x="0" y="171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171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05" name="Freeform 958"/>
              <p:cNvSpPr>
                <a:spLocks/>
              </p:cNvSpPr>
              <p:nvPr/>
            </p:nvSpPr>
            <p:spPr bwMode="auto">
              <a:xfrm>
                <a:off x="9910763" y="5070475"/>
                <a:ext cx="630237" cy="900113"/>
              </a:xfrm>
              <a:custGeom>
                <a:avLst/>
                <a:gdLst>
                  <a:gd name="T0" fmla="*/ 630237 w 397"/>
                  <a:gd name="T1" fmla="*/ 900113 h 567"/>
                  <a:gd name="T2" fmla="*/ 630237 w 397"/>
                  <a:gd name="T3" fmla="*/ 269875 h 567"/>
                  <a:gd name="T4" fmla="*/ 541337 w 397"/>
                  <a:gd name="T5" fmla="*/ 269875 h 567"/>
                  <a:gd name="T6" fmla="*/ 541337 w 397"/>
                  <a:gd name="T7" fmla="*/ 180975 h 567"/>
                  <a:gd name="T8" fmla="*/ 360362 w 397"/>
                  <a:gd name="T9" fmla="*/ 180975 h 567"/>
                  <a:gd name="T10" fmla="*/ 360362 w 397"/>
                  <a:gd name="T11" fmla="*/ 90488 h 567"/>
                  <a:gd name="T12" fmla="*/ 269875 w 397"/>
                  <a:gd name="T13" fmla="*/ 90488 h 567"/>
                  <a:gd name="T14" fmla="*/ 269875 w 397"/>
                  <a:gd name="T15" fmla="*/ 0 h 567"/>
                  <a:gd name="T16" fmla="*/ 180975 w 397"/>
                  <a:gd name="T17" fmla="*/ 0 h 567"/>
                  <a:gd name="T18" fmla="*/ 180975 w 397"/>
                  <a:gd name="T19" fmla="*/ 90488 h 567"/>
                  <a:gd name="T20" fmla="*/ 90487 w 397"/>
                  <a:gd name="T21" fmla="*/ 90488 h 567"/>
                  <a:gd name="T22" fmla="*/ 90487 w 397"/>
                  <a:gd name="T23" fmla="*/ 269875 h 567"/>
                  <a:gd name="T24" fmla="*/ 0 w 397"/>
                  <a:gd name="T25" fmla="*/ 269875 h 567"/>
                  <a:gd name="T26" fmla="*/ 0 w 397"/>
                  <a:gd name="T27" fmla="*/ 360363 h 567"/>
                  <a:gd name="T28" fmla="*/ 90487 w 397"/>
                  <a:gd name="T29" fmla="*/ 360363 h 567"/>
                  <a:gd name="T30" fmla="*/ 90487 w 397"/>
                  <a:gd name="T31" fmla="*/ 450850 h 567"/>
                  <a:gd name="T32" fmla="*/ 180975 w 397"/>
                  <a:gd name="T33" fmla="*/ 450850 h 567"/>
                  <a:gd name="T34" fmla="*/ 180975 w 397"/>
                  <a:gd name="T35" fmla="*/ 630238 h 567"/>
                  <a:gd name="T36" fmla="*/ 90487 w 397"/>
                  <a:gd name="T37" fmla="*/ 630238 h 567"/>
                  <a:gd name="T38" fmla="*/ 90487 w 397"/>
                  <a:gd name="T39" fmla="*/ 720725 h 567"/>
                  <a:gd name="T40" fmla="*/ 180975 w 397"/>
                  <a:gd name="T41" fmla="*/ 720725 h 567"/>
                  <a:gd name="T42" fmla="*/ 180975 w 397"/>
                  <a:gd name="T43" fmla="*/ 809625 h 567"/>
                  <a:gd name="T44" fmla="*/ 269875 w 397"/>
                  <a:gd name="T45" fmla="*/ 809625 h 567"/>
                  <a:gd name="T46" fmla="*/ 269875 w 397"/>
                  <a:gd name="T47" fmla="*/ 900113 h 567"/>
                  <a:gd name="T48" fmla="*/ 630237 w 397"/>
                  <a:gd name="T49" fmla="*/ 900113 h 56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397" h="567">
                    <a:moveTo>
                      <a:pt x="397" y="567"/>
                    </a:moveTo>
                    <a:lnTo>
                      <a:pt x="397" y="170"/>
                    </a:lnTo>
                    <a:lnTo>
                      <a:pt x="341" y="170"/>
                    </a:lnTo>
                    <a:lnTo>
                      <a:pt x="341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284"/>
                    </a:lnTo>
                    <a:lnTo>
                      <a:pt x="114" y="284"/>
                    </a:lnTo>
                    <a:lnTo>
                      <a:pt x="114" y="397"/>
                    </a:lnTo>
                    <a:lnTo>
                      <a:pt x="57" y="397"/>
                    </a:lnTo>
                    <a:lnTo>
                      <a:pt x="57" y="454"/>
                    </a:lnTo>
                    <a:lnTo>
                      <a:pt x="114" y="454"/>
                    </a:lnTo>
                    <a:lnTo>
                      <a:pt x="114" y="510"/>
                    </a:lnTo>
                    <a:lnTo>
                      <a:pt x="170" y="510"/>
                    </a:lnTo>
                    <a:lnTo>
                      <a:pt x="170" y="567"/>
                    </a:lnTo>
                    <a:lnTo>
                      <a:pt x="397" y="56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06" name="Freeform 959"/>
              <p:cNvSpPr>
                <a:spLocks/>
              </p:cNvSpPr>
              <p:nvPr/>
            </p:nvSpPr>
            <p:spPr bwMode="auto">
              <a:xfrm>
                <a:off x="9551988" y="4621213"/>
                <a:ext cx="809625" cy="539750"/>
              </a:xfrm>
              <a:custGeom>
                <a:avLst/>
                <a:gdLst>
                  <a:gd name="T0" fmla="*/ 88900 w 510"/>
                  <a:gd name="T1" fmla="*/ 0 h 340"/>
                  <a:gd name="T2" fmla="*/ 628650 w 510"/>
                  <a:gd name="T3" fmla="*/ 0 h 340"/>
                  <a:gd name="T4" fmla="*/ 628650 w 510"/>
                  <a:gd name="T5" fmla="*/ 88900 h 340"/>
                  <a:gd name="T6" fmla="*/ 809625 w 510"/>
                  <a:gd name="T7" fmla="*/ 88900 h 340"/>
                  <a:gd name="T8" fmla="*/ 809625 w 510"/>
                  <a:gd name="T9" fmla="*/ 179388 h 340"/>
                  <a:gd name="T10" fmla="*/ 719138 w 510"/>
                  <a:gd name="T11" fmla="*/ 179388 h 340"/>
                  <a:gd name="T12" fmla="*/ 719138 w 510"/>
                  <a:gd name="T13" fmla="*/ 269875 h 340"/>
                  <a:gd name="T14" fmla="*/ 628650 w 510"/>
                  <a:gd name="T15" fmla="*/ 269875 h 340"/>
                  <a:gd name="T16" fmla="*/ 628650 w 510"/>
                  <a:gd name="T17" fmla="*/ 449263 h 340"/>
                  <a:gd name="T18" fmla="*/ 539750 w 510"/>
                  <a:gd name="T19" fmla="*/ 449263 h 340"/>
                  <a:gd name="T20" fmla="*/ 539750 w 510"/>
                  <a:gd name="T21" fmla="*/ 539750 h 340"/>
                  <a:gd name="T22" fmla="*/ 449263 w 510"/>
                  <a:gd name="T23" fmla="*/ 539750 h 340"/>
                  <a:gd name="T24" fmla="*/ 449263 w 510"/>
                  <a:gd name="T25" fmla="*/ 449263 h 340"/>
                  <a:gd name="T26" fmla="*/ 269875 w 510"/>
                  <a:gd name="T27" fmla="*/ 449263 h 340"/>
                  <a:gd name="T28" fmla="*/ 269875 w 510"/>
                  <a:gd name="T29" fmla="*/ 358775 h 340"/>
                  <a:gd name="T30" fmla="*/ 0 w 510"/>
                  <a:gd name="T31" fmla="*/ 358775 h 340"/>
                  <a:gd name="T32" fmla="*/ 0 w 510"/>
                  <a:gd name="T33" fmla="*/ 269875 h 340"/>
                  <a:gd name="T34" fmla="*/ 88900 w 510"/>
                  <a:gd name="T35" fmla="*/ 269875 h 340"/>
                  <a:gd name="T36" fmla="*/ 88900 w 510"/>
                  <a:gd name="T37" fmla="*/ 0 h 34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510" h="340">
                    <a:moveTo>
                      <a:pt x="56" y="0"/>
                    </a:moveTo>
                    <a:lnTo>
                      <a:pt x="396" y="0"/>
                    </a:lnTo>
                    <a:lnTo>
                      <a:pt x="396" y="56"/>
                    </a:lnTo>
                    <a:lnTo>
                      <a:pt x="510" y="56"/>
                    </a:lnTo>
                    <a:lnTo>
                      <a:pt x="510" y="113"/>
                    </a:lnTo>
                    <a:lnTo>
                      <a:pt x="453" y="113"/>
                    </a:lnTo>
                    <a:lnTo>
                      <a:pt x="453" y="170"/>
                    </a:lnTo>
                    <a:lnTo>
                      <a:pt x="396" y="170"/>
                    </a:lnTo>
                    <a:lnTo>
                      <a:pt x="396" y="283"/>
                    </a:lnTo>
                    <a:lnTo>
                      <a:pt x="340" y="283"/>
                    </a:lnTo>
                    <a:lnTo>
                      <a:pt x="340" y="340"/>
                    </a:lnTo>
                    <a:lnTo>
                      <a:pt x="283" y="340"/>
                    </a:lnTo>
                    <a:lnTo>
                      <a:pt x="283" y="283"/>
                    </a:lnTo>
                    <a:lnTo>
                      <a:pt x="170" y="283"/>
                    </a:lnTo>
                    <a:lnTo>
                      <a:pt x="170" y="226"/>
                    </a:lnTo>
                    <a:lnTo>
                      <a:pt x="0" y="226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07" name="Freeform 960"/>
              <p:cNvSpPr>
                <a:spLocks/>
              </p:cNvSpPr>
              <p:nvPr/>
            </p:nvSpPr>
            <p:spPr bwMode="auto">
              <a:xfrm>
                <a:off x="10180638" y="4800600"/>
                <a:ext cx="630237" cy="539750"/>
              </a:xfrm>
              <a:custGeom>
                <a:avLst/>
                <a:gdLst>
                  <a:gd name="T0" fmla="*/ 360362 w 397"/>
                  <a:gd name="T1" fmla="*/ 539750 h 340"/>
                  <a:gd name="T2" fmla="*/ 360362 w 397"/>
                  <a:gd name="T3" fmla="*/ 450850 h 340"/>
                  <a:gd name="T4" fmla="*/ 450850 w 397"/>
                  <a:gd name="T5" fmla="*/ 450850 h 340"/>
                  <a:gd name="T6" fmla="*/ 450850 w 397"/>
                  <a:gd name="T7" fmla="*/ 269875 h 340"/>
                  <a:gd name="T8" fmla="*/ 541337 w 397"/>
                  <a:gd name="T9" fmla="*/ 269875 h 340"/>
                  <a:gd name="T10" fmla="*/ 541337 w 397"/>
                  <a:gd name="T11" fmla="*/ 179388 h 340"/>
                  <a:gd name="T12" fmla="*/ 630237 w 397"/>
                  <a:gd name="T13" fmla="*/ 179388 h 340"/>
                  <a:gd name="T14" fmla="*/ 630237 w 397"/>
                  <a:gd name="T15" fmla="*/ 0 h 340"/>
                  <a:gd name="T16" fmla="*/ 90487 w 397"/>
                  <a:gd name="T17" fmla="*/ 0 h 340"/>
                  <a:gd name="T18" fmla="*/ 90487 w 397"/>
                  <a:gd name="T19" fmla="*/ 90488 h 340"/>
                  <a:gd name="T20" fmla="*/ 0 w 397"/>
                  <a:gd name="T21" fmla="*/ 90488 h 340"/>
                  <a:gd name="T22" fmla="*/ 0 w 397"/>
                  <a:gd name="T23" fmla="*/ 360363 h 340"/>
                  <a:gd name="T24" fmla="*/ 90487 w 397"/>
                  <a:gd name="T25" fmla="*/ 360363 h 340"/>
                  <a:gd name="T26" fmla="*/ 90487 w 397"/>
                  <a:gd name="T27" fmla="*/ 450850 h 340"/>
                  <a:gd name="T28" fmla="*/ 271462 w 397"/>
                  <a:gd name="T29" fmla="*/ 450850 h 340"/>
                  <a:gd name="T30" fmla="*/ 271462 w 397"/>
                  <a:gd name="T31" fmla="*/ 539750 h 340"/>
                  <a:gd name="T32" fmla="*/ 360362 w 397"/>
                  <a:gd name="T33" fmla="*/ 539750 h 3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97" h="340">
                    <a:moveTo>
                      <a:pt x="227" y="340"/>
                    </a:moveTo>
                    <a:lnTo>
                      <a:pt x="227" y="284"/>
                    </a:lnTo>
                    <a:lnTo>
                      <a:pt x="284" y="284"/>
                    </a:lnTo>
                    <a:lnTo>
                      <a:pt x="284" y="170"/>
                    </a:lnTo>
                    <a:lnTo>
                      <a:pt x="341" y="170"/>
                    </a:lnTo>
                    <a:lnTo>
                      <a:pt x="341" y="113"/>
                    </a:lnTo>
                    <a:lnTo>
                      <a:pt x="397" y="113"/>
                    </a:lnTo>
                    <a:lnTo>
                      <a:pt x="397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284"/>
                    </a:lnTo>
                    <a:lnTo>
                      <a:pt x="171" y="284"/>
                    </a:lnTo>
                    <a:lnTo>
                      <a:pt x="171" y="340"/>
                    </a:lnTo>
                    <a:lnTo>
                      <a:pt x="227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08" name="Freeform 963"/>
              <p:cNvSpPr>
                <a:spLocks/>
              </p:cNvSpPr>
              <p:nvPr/>
            </p:nvSpPr>
            <p:spPr bwMode="auto">
              <a:xfrm>
                <a:off x="10541000" y="4979988"/>
                <a:ext cx="360363" cy="630237"/>
              </a:xfrm>
              <a:custGeom>
                <a:avLst/>
                <a:gdLst>
                  <a:gd name="T0" fmla="*/ 360363 w 227"/>
                  <a:gd name="T1" fmla="*/ 0 h 397"/>
                  <a:gd name="T2" fmla="*/ 180975 w 227"/>
                  <a:gd name="T3" fmla="*/ 0 h 397"/>
                  <a:gd name="T4" fmla="*/ 180975 w 227"/>
                  <a:gd name="T5" fmla="*/ 90487 h 397"/>
                  <a:gd name="T6" fmla="*/ 90488 w 227"/>
                  <a:gd name="T7" fmla="*/ 90487 h 397"/>
                  <a:gd name="T8" fmla="*/ 90488 w 227"/>
                  <a:gd name="T9" fmla="*/ 271462 h 397"/>
                  <a:gd name="T10" fmla="*/ 0 w 227"/>
                  <a:gd name="T11" fmla="*/ 271462 h 397"/>
                  <a:gd name="T12" fmla="*/ 0 w 227"/>
                  <a:gd name="T13" fmla="*/ 541337 h 397"/>
                  <a:gd name="T14" fmla="*/ 90488 w 227"/>
                  <a:gd name="T15" fmla="*/ 541337 h 397"/>
                  <a:gd name="T16" fmla="*/ 90488 w 227"/>
                  <a:gd name="T17" fmla="*/ 630237 h 397"/>
                  <a:gd name="T18" fmla="*/ 269875 w 227"/>
                  <a:gd name="T19" fmla="*/ 630237 h 397"/>
                  <a:gd name="T20" fmla="*/ 269875 w 227"/>
                  <a:gd name="T21" fmla="*/ 541337 h 397"/>
                  <a:gd name="T22" fmla="*/ 360363 w 227"/>
                  <a:gd name="T23" fmla="*/ 541337 h 397"/>
                  <a:gd name="T24" fmla="*/ 360363 w 227"/>
                  <a:gd name="T25" fmla="*/ 0 h 39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27" h="397">
                    <a:moveTo>
                      <a:pt x="227" y="0"/>
                    </a:moveTo>
                    <a:lnTo>
                      <a:pt x="114" y="0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171"/>
                    </a:lnTo>
                    <a:lnTo>
                      <a:pt x="0" y="171"/>
                    </a:lnTo>
                    <a:lnTo>
                      <a:pt x="0" y="341"/>
                    </a:lnTo>
                    <a:lnTo>
                      <a:pt x="57" y="341"/>
                    </a:lnTo>
                    <a:lnTo>
                      <a:pt x="57" y="397"/>
                    </a:lnTo>
                    <a:lnTo>
                      <a:pt x="170" y="397"/>
                    </a:lnTo>
                    <a:lnTo>
                      <a:pt x="170" y="341"/>
                    </a:lnTo>
                    <a:lnTo>
                      <a:pt x="227" y="341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09" name="Freeform 964"/>
              <p:cNvSpPr>
                <a:spLocks/>
              </p:cNvSpPr>
              <p:nvPr/>
            </p:nvSpPr>
            <p:spPr bwMode="auto">
              <a:xfrm>
                <a:off x="8831263" y="3270250"/>
                <a:ext cx="1260475" cy="990600"/>
              </a:xfrm>
              <a:custGeom>
                <a:avLst/>
                <a:gdLst>
                  <a:gd name="T0" fmla="*/ 0 w 794"/>
                  <a:gd name="T1" fmla="*/ 269875 h 624"/>
                  <a:gd name="T2" fmla="*/ 90488 w 794"/>
                  <a:gd name="T3" fmla="*/ 269875 h 624"/>
                  <a:gd name="T4" fmla="*/ 90488 w 794"/>
                  <a:gd name="T5" fmla="*/ 450850 h 624"/>
                  <a:gd name="T6" fmla="*/ 449263 w 794"/>
                  <a:gd name="T7" fmla="*/ 450850 h 624"/>
                  <a:gd name="T8" fmla="*/ 449263 w 794"/>
                  <a:gd name="T9" fmla="*/ 539750 h 624"/>
                  <a:gd name="T10" fmla="*/ 630238 w 794"/>
                  <a:gd name="T11" fmla="*/ 539750 h 624"/>
                  <a:gd name="T12" fmla="*/ 630238 w 794"/>
                  <a:gd name="T13" fmla="*/ 900113 h 624"/>
                  <a:gd name="T14" fmla="*/ 900113 w 794"/>
                  <a:gd name="T15" fmla="*/ 900113 h 624"/>
                  <a:gd name="T16" fmla="*/ 900113 w 794"/>
                  <a:gd name="T17" fmla="*/ 990600 h 624"/>
                  <a:gd name="T18" fmla="*/ 990600 w 794"/>
                  <a:gd name="T19" fmla="*/ 990600 h 624"/>
                  <a:gd name="T20" fmla="*/ 990600 w 794"/>
                  <a:gd name="T21" fmla="*/ 900113 h 624"/>
                  <a:gd name="T22" fmla="*/ 1079500 w 794"/>
                  <a:gd name="T23" fmla="*/ 900113 h 624"/>
                  <a:gd name="T24" fmla="*/ 1079500 w 794"/>
                  <a:gd name="T25" fmla="*/ 809625 h 624"/>
                  <a:gd name="T26" fmla="*/ 1260475 w 794"/>
                  <a:gd name="T27" fmla="*/ 809625 h 624"/>
                  <a:gd name="T28" fmla="*/ 1260475 w 794"/>
                  <a:gd name="T29" fmla="*/ 720725 h 624"/>
                  <a:gd name="T30" fmla="*/ 1169988 w 794"/>
                  <a:gd name="T31" fmla="*/ 720725 h 624"/>
                  <a:gd name="T32" fmla="*/ 1169988 w 794"/>
                  <a:gd name="T33" fmla="*/ 539750 h 624"/>
                  <a:gd name="T34" fmla="*/ 1079500 w 794"/>
                  <a:gd name="T35" fmla="*/ 539750 h 624"/>
                  <a:gd name="T36" fmla="*/ 1079500 w 794"/>
                  <a:gd name="T37" fmla="*/ 450850 h 624"/>
                  <a:gd name="T38" fmla="*/ 990600 w 794"/>
                  <a:gd name="T39" fmla="*/ 450850 h 624"/>
                  <a:gd name="T40" fmla="*/ 990600 w 794"/>
                  <a:gd name="T41" fmla="*/ 179388 h 624"/>
                  <a:gd name="T42" fmla="*/ 900113 w 794"/>
                  <a:gd name="T43" fmla="*/ 179388 h 624"/>
                  <a:gd name="T44" fmla="*/ 900113 w 794"/>
                  <a:gd name="T45" fmla="*/ 0 h 624"/>
                  <a:gd name="T46" fmla="*/ 179388 w 794"/>
                  <a:gd name="T47" fmla="*/ 0 h 624"/>
                  <a:gd name="T48" fmla="*/ 179388 w 794"/>
                  <a:gd name="T49" fmla="*/ 179388 h 624"/>
                  <a:gd name="T50" fmla="*/ 0 w 794"/>
                  <a:gd name="T51" fmla="*/ 179388 h 624"/>
                  <a:gd name="T52" fmla="*/ 0 w 794"/>
                  <a:gd name="T53" fmla="*/ 269875 h 62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794" h="624">
                    <a:moveTo>
                      <a:pt x="0" y="170"/>
                    </a:moveTo>
                    <a:lnTo>
                      <a:pt x="57" y="170"/>
                    </a:lnTo>
                    <a:lnTo>
                      <a:pt x="57" y="284"/>
                    </a:lnTo>
                    <a:lnTo>
                      <a:pt x="283" y="284"/>
                    </a:lnTo>
                    <a:lnTo>
                      <a:pt x="283" y="340"/>
                    </a:lnTo>
                    <a:lnTo>
                      <a:pt x="397" y="340"/>
                    </a:lnTo>
                    <a:lnTo>
                      <a:pt x="397" y="567"/>
                    </a:lnTo>
                    <a:lnTo>
                      <a:pt x="567" y="567"/>
                    </a:lnTo>
                    <a:lnTo>
                      <a:pt x="567" y="624"/>
                    </a:lnTo>
                    <a:lnTo>
                      <a:pt x="624" y="624"/>
                    </a:lnTo>
                    <a:lnTo>
                      <a:pt x="624" y="567"/>
                    </a:lnTo>
                    <a:lnTo>
                      <a:pt x="680" y="567"/>
                    </a:lnTo>
                    <a:lnTo>
                      <a:pt x="680" y="510"/>
                    </a:lnTo>
                    <a:lnTo>
                      <a:pt x="794" y="510"/>
                    </a:lnTo>
                    <a:lnTo>
                      <a:pt x="794" y="454"/>
                    </a:lnTo>
                    <a:lnTo>
                      <a:pt x="737" y="454"/>
                    </a:lnTo>
                    <a:lnTo>
                      <a:pt x="737" y="340"/>
                    </a:lnTo>
                    <a:lnTo>
                      <a:pt x="680" y="340"/>
                    </a:lnTo>
                    <a:lnTo>
                      <a:pt x="680" y="284"/>
                    </a:lnTo>
                    <a:lnTo>
                      <a:pt x="624" y="284"/>
                    </a:lnTo>
                    <a:lnTo>
                      <a:pt x="624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113" y="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10" name="Freeform 965"/>
              <p:cNvSpPr>
                <a:spLocks/>
              </p:cNvSpPr>
              <p:nvPr/>
            </p:nvSpPr>
            <p:spPr bwMode="auto">
              <a:xfrm>
                <a:off x="9461500" y="4079875"/>
                <a:ext cx="900113" cy="541338"/>
              </a:xfrm>
              <a:custGeom>
                <a:avLst/>
                <a:gdLst>
                  <a:gd name="T0" fmla="*/ 539750 w 567"/>
                  <a:gd name="T1" fmla="*/ 0 h 341"/>
                  <a:gd name="T2" fmla="*/ 449263 w 567"/>
                  <a:gd name="T3" fmla="*/ 0 h 341"/>
                  <a:gd name="T4" fmla="*/ 449263 w 567"/>
                  <a:gd name="T5" fmla="*/ 90488 h 341"/>
                  <a:gd name="T6" fmla="*/ 360363 w 567"/>
                  <a:gd name="T7" fmla="*/ 90488 h 341"/>
                  <a:gd name="T8" fmla="*/ 360363 w 567"/>
                  <a:gd name="T9" fmla="*/ 180975 h 341"/>
                  <a:gd name="T10" fmla="*/ 269875 w 567"/>
                  <a:gd name="T11" fmla="*/ 180975 h 341"/>
                  <a:gd name="T12" fmla="*/ 269875 w 567"/>
                  <a:gd name="T13" fmla="*/ 90488 h 341"/>
                  <a:gd name="T14" fmla="*/ 90488 w 567"/>
                  <a:gd name="T15" fmla="*/ 90488 h 341"/>
                  <a:gd name="T16" fmla="*/ 90488 w 567"/>
                  <a:gd name="T17" fmla="*/ 269875 h 341"/>
                  <a:gd name="T18" fmla="*/ 0 w 567"/>
                  <a:gd name="T19" fmla="*/ 269875 h 341"/>
                  <a:gd name="T20" fmla="*/ 0 w 567"/>
                  <a:gd name="T21" fmla="*/ 450850 h 341"/>
                  <a:gd name="T22" fmla="*/ 90488 w 567"/>
                  <a:gd name="T23" fmla="*/ 450850 h 341"/>
                  <a:gd name="T24" fmla="*/ 90488 w 567"/>
                  <a:gd name="T25" fmla="*/ 541338 h 341"/>
                  <a:gd name="T26" fmla="*/ 539750 w 567"/>
                  <a:gd name="T27" fmla="*/ 541338 h 341"/>
                  <a:gd name="T28" fmla="*/ 539750 w 567"/>
                  <a:gd name="T29" fmla="*/ 450850 h 341"/>
                  <a:gd name="T30" fmla="*/ 630238 w 567"/>
                  <a:gd name="T31" fmla="*/ 450850 h 341"/>
                  <a:gd name="T32" fmla="*/ 630238 w 567"/>
                  <a:gd name="T33" fmla="*/ 360363 h 341"/>
                  <a:gd name="T34" fmla="*/ 809625 w 567"/>
                  <a:gd name="T35" fmla="*/ 360363 h 341"/>
                  <a:gd name="T36" fmla="*/ 809625 w 567"/>
                  <a:gd name="T37" fmla="*/ 269875 h 341"/>
                  <a:gd name="T38" fmla="*/ 900113 w 567"/>
                  <a:gd name="T39" fmla="*/ 269875 h 341"/>
                  <a:gd name="T40" fmla="*/ 900113 w 567"/>
                  <a:gd name="T41" fmla="*/ 90488 h 341"/>
                  <a:gd name="T42" fmla="*/ 719138 w 567"/>
                  <a:gd name="T43" fmla="*/ 90488 h 341"/>
                  <a:gd name="T44" fmla="*/ 539750 w 567"/>
                  <a:gd name="T45" fmla="*/ 90488 h 341"/>
                  <a:gd name="T46" fmla="*/ 539750 w 567"/>
                  <a:gd name="T47" fmla="*/ 0 h 34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567" h="341">
                    <a:moveTo>
                      <a:pt x="340" y="0"/>
                    </a:moveTo>
                    <a:lnTo>
                      <a:pt x="283" y="0"/>
                    </a:lnTo>
                    <a:lnTo>
                      <a:pt x="283" y="57"/>
                    </a:lnTo>
                    <a:lnTo>
                      <a:pt x="227" y="57"/>
                    </a:lnTo>
                    <a:lnTo>
                      <a:pt x="227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57" y="57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341"/>
                    </a:lnTo>
                    <a:lnTo>
                      <a:pt x="340" y="341"/>
                    </a:lnTo>
                    <a:lnTo>
                      <a:pt x="340" y="284"/>
                    </a:lnTo>
                    <a:lnTo>
                      <a:pt x="397" y="284"/>
                    </a:lnTo>
                    <a:lnTo>
                      <a:pt x="397" y="227"/>
                    </a:lnTo>
                    <a:lnTo>
                      <a:pt x="510" y="227"/>
                    </a:lnTo>
                    <a:lnTo>
                      <a:pt x="510" y="170"/>
                    </a:lnTo>
                    <a:lnTo>
                      <a:pt x="567" y="170"/>
                    </a:lnTo>
                    <a:lnTo>
                      <a:pt x="567" y="57"/>
                    </a:lnTo>
                    <a:lnTo>
                      <a:pt x="453" y="57"/>
                    </a:lnTo>
                    <a:lnTo>
                      <a:pt x="340" y="57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11" name="Freeform 966"/>
              <p:cNvSpPr>
                <a:spLocks/>
              </p:cNvSpPr>
              <p:nvPr/>
            </p:nvSpPr>
            <p:spPr bwMode="auto">
              <a:xfrm>
                <a:off x="10001250" y="4260850"/>
                <a:ext cx="630238" cy="539750"/>
              </a:xfrm>
              <a:custGeom>
                <a:avLst/>
                <a:gdLst>
                  <a:gd name="T0" fmla="*/ 360363 w 397"/>
                  <a:gd name="T1" fmla="*/ 0 h 340"/>
                  <a:gd name="T2" fmla="*/ 539750 w 397"/>
                  <a:gd name="T3" fmla="*/ 0 h 340"/>
                  <a:gd name="T4" fmla="*/ 539750 w 397"/>
                  <a:gd name="T5" fmla="*/ 88900 h 340"/>
                  <a:gd name="T6" fmla="*/ 630238 w 397"/>
                  <a:gd name="T7" fmla="*/ 88900 h 340"/>
                  <a:gd name="T8" fmla="*/ 630238 w 397"/>
                  <a:gd name="T9" fmla="*/ 179388 h 340"/>
                  <a:gd name="T10" fmla="*/ 539750 w 397"/>
                  <a:gd name="T11" fmla="*/ 179388 h 340"/>
                  <a:gd name="T12" fmla="*/ 539750 w 397"/>
                  <a:gd name="T13" fmla="*/ 269875 h 340"/>
                  <a:gd name="T14" fmla="*/ 630238 w 397"/>
                  <a:gd name="T15" fmla="*/ 269875 h 340"/>
                  <a:gd name="T16" fmla="*/ 630238 w 397"/>
                  <a:gd name="T17" fmla="*/ 539750 h 340"/>
                  <a:gd name="T18" fmla="*/ 360363 w 397"/>
                  <a:gd name="T19" fmla="*/ 539750 h 340"/>
                  <a:gd name="T20" fmla="*/ 360363 w 397"/>
                  <a:gd name="T21" fmla="*/ 449263 h 340"/>
                  <a:gd name="T22" fmla="*/ 179388 w 397"/>
                  <a:gd name="T23" fmla="*/ 449263 h 340"/>
                  <a:gd name="T24" fmla="*/ 179388 w 397"/>
                  <a:gd name="T25" fmla="*/ 360363 h 340"/>
                  <a:gd name="T26" fmla="*/ 0 w 397"/>
                  <a:gd name="T27" fmla="*/ 360363 h 340"/>
                  <a:gd name="T28" fmla="*/ 0 w 397"/>
                  <a:gd name="T29" fmla="*/ 269875 h 340"/>
                  <a:gd name="T30" fmla="*/ 90488 w 397"/>
                  <a:gd name="T31" fmla="*/ 269875 h 340"/>
                  <a:gd name="T32" fmla="*/ 90488 w 397"/>
                  <a:gd name="T33" fmla="*/ 179388 h 340"/>
                  <a:gd name="T34" fmla="*/ 269875 w 397"/>
                  <a:gd name="T35" fmla="*/ 179388 h 340"/>
                  <a:gd name="T36" fmla="*/ 269875 w 397"/>
                  <a:gd name="T37" fmla="*/ 88900 h 340"/>
                  <a:gd name="T38" fmla="*/ 360363 w 397"/>
                  <a:gd name="T39" fmla="*/ 88900 h 340"/>
                  <a:gd name="T40" fmla="*/ 360363 w 397"/>
                  <a:gd name="T41" fmla="*/ 0 h 34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397" h="340">
                    <a:moveTo>
                      <a:pt x="227" y="0"/>
                    </a:moveTo>
                    <a:lnTo>
                      <a:pt x="340" y="0"/>
                    </a:lnTo>
                    <a:lnTo>
                      <a:pt x="340" y="56"/>
                    </a:lnTo>
                    <a:lnTo>
                      <a:pt x="397" y="56"/>
                    </a:lnTo>
                    <a:lnTo>
                      <a:pt x="397" y="113"/>
                    </a:lnTo>
                    <a:lnTo>
                      <a:pt x="340" y="113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340"/>
                    </a:lnTo>
                    <a:lnTo>
                      <a:pt x="227" y="340"/>
                    </a:lnTo>
                    <a:lnTo>
                      <a:pt x="227" y="283"/>
                    </a:lnTo>
                    <a:lnTo>
                      <a:pt x="113" y="283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113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227" y="56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12" name="Freeform 967"/>
              <p:cNvSpPr>
                <a:spLocks/>
              </p:cNvSpPr>
              <p:nvPr/>
            </p:nvSpPr>
            <p:spPr bwMode="auto">
              <a:xfrm>
                <a:off x="9731375" y="3270250"/>
                <a:ext cx="900113" cy="1079500"/>
              </a:xfrm>
              <a:custGeom>
                <a:avLst/>
                <a:gdLst>
                  <a:gd name="T0" fmla="*/ 0 w 567"/>
                  <a:gd name="T1" fmla="*/ 0 h 680"/>
                  <a:gd name="T2" fmla="*/ 0 w 567"/>
                  <a:gd name="T3" fmla="*/ 179388 h 680"/>
                  <a:gd name="T4" fmla="*/ 90488 w 567"/>
                  <a:gd name="T5" fmla="*/ 179388 h 680"/>
                  <a:gd name="T6" fmla="*/ 90488 w 567"/>
                  <a:gd name="T7" fmla="*/ 450850 h 680"/>
                  <a:gd name="T8" fmla="*/ 179388 w 567"/>
                  <a:gd name="T9" fmla="*/ 450850 h 680"/>
                  <a:gd name="T10" fmla="*/ 179388 w 567"/>
                  <a:gd name="T11" fmla="*/ 539750 h 680"/>
                  <a:gd name="T12" fmla="*/ 269875 w 567"/>
                  <a:gd name="T13" fmla="*/ 539750 h 680"/>
                  <a:gd name="T14" fmla="*/ 269875 w 567"/>
                  <a:gd name="T15" fmla="*/ 720725 h 680"/>
                  <a:gd name="T16" fmla="*/ 360363 w 567"/>
                  <a:gd name="T17" fmla="*/ 720725 h 680"/>
                  <a:gd name="T18" fmla="*/ 360363 w 567"/>
                  <a:gd name="T19" fmla="*/ 809625 h 680"/>
                  <a:gd name="T20" fmla="*/ 269875 w 567"/>
                  <a:gd name="T21" fmla="*/ 809625 h 680"/>
                  <a:gd name="T22" fmla="*/ 269875 w 567"/>
                  <a:gd name="T23" fmla="*/ 900113 h 680"/>
                  <a:gd name="T24" fmla="*/ 630238 w 567"/>
                  <a:gd name="T25" fmla="*/ 900113 h 680"/>
                  <a:gd name="T26" fmla="*/ 630238 w 567"/>
                  <a:gd name="T27" fmla="*/ 990600 h 680"/>
                  <a:gd name="T28" fmla="*/ 809625 w 567"/>
                  <a:gd name="T29" fmla="*/ 990600 h 680"/>
                  <a:gd name="T30" fmla="*/ 809625 w 567"/>
                  <a:gd name="T31" fmla="*/ 1079500 h 680"/>
                  <a:gd name="T32" fmla="*/ 900113 w 567"/>
                  <a:gd name="T33" fmla="*/ 1079500 h 680"/>
                  <a:gd name="T34" fmla="*/ 900113 w 567"/>
                  <a:gd name="T35" fmla="*/ 900113 h 680"/>
                  <a:gd name="T36" fmla="*/ 809625 w 567"/>
                  <a:gd name="T37" fmla="*/ 900113 h 680"/>
                  <a:gd name="T38" fmla="*/ 809625 w 567"/>
                  <a:gd name="T39" fmla="*/ 809625 h 680"/>
                  <a:gd name="T40" fmla="*/ 720725 w 567"/>
                  <a:gd name="T41" fmla="*/ 809625 h 680"/>
                  <a:gd name="T42" fmla="*/ 720725 w 567"/>
                  <a:gd name="T43" fmla="*/ 630238 h 680"/>
                  <a:gd name="T44" fmla="*/ 809625 w 567"/>
                  <a:gd name="T45" fmla="*/ 630238 h 680"/>
                  <a:gd name="T46" fmla="*/ 809625 w 567"/>
                  <a:gd name="T47" fmla="*/ 450850 h 680"/>
                  <a:gd name="T48" fmla="*/ 630238 w 567"/>
                  <a:gd name="T49" fmla="*/ 450850 h 680"/>
                  <a:gd name="T50" fmla="*/ 630238 w 567"/>
                  <a:gd name="T51" fmla="*/ 539750 h 680"/>
                  <a:gd name="T52" fmla="*/ 539750 w 567"/>
                  <a:gd name="T53" fmla="*/ 539750 h 680"/>
                  <a:gd name="T54" fmla="*/ 539750 w 567"/>
                  <a:gd name="T55" fmla="*/ 179388 h 680"/>
                  <a:gd name="T56" fmla="*/ 360363 w 567"/>
                  <a:gd name="T57" fmla="*/ 179388 h 680"/>
                  <a:gd name="T58" fmla="*/ 269875 w 567"/>
                  <a:gd name="T59" fmla="*/ 179388 h 680"/>
                  <a:gd name="T60" fmla="*/ 269875 w 567"/>
                  <a:gd name="T61" fmla="*/ 90488 h 680"/>
                  <a:gd name="T62" fmla="*/ 90488 w 567"/>
                  <a:gd name="T63" fmla="*/ 90488 h 680"/>
                  <a:gd name="T64" fmla="*/ 90488 w 567"/>
                  <a:gd name="T65" fmla="*/ 0 h 680"/>
                  <a:gd name="T66" fmla="*/ 0 w 567"/>
                  <a:gd name="T67" fmla="*/ 0 h 68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567" h="680">
                    <a:moveTo>
                      <a:pt x="0" y="0"/>
                    </a:moveTo>
                    <a:lnTo>
                      <a:pt x="0" y="113"/>
                    </a:lnTo>
                    <a:lnTo>
                      <a:pt x="57" y="113"/>
                    </a:lnTo>
                    <a:lnTo>
                      <a:pt x="57" y="284"/>
                    </a:lnTo>
                    <a:lnTo>
                      <a:pt x="113" y="284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454"/>
                    </a:lnTo>
                    <a:lnTo>
                      <a:pt x="227" y="454"/>
                    </a:lnTo>
                    <a:lnTo>
                      <a:pt x="227" y="510"/>
                    </a:lnTo>
                    <a:lnTo>
                      <a:pt x="170" y="510"/>
                    </a:lnTo>
                    <a:lnTo>
                      <a:pt x="170" y="567"/>
                    </a:lnTo>
                    <a:lnTo>
                      <a:pt x="397" y="567"/>
                    </a:lnTo>
                    <a:lnTo>
                      <a:pt x="397" y="624"/>
                    </a:lnTo>
                    <a:lnTo>
                      <a:pt x="510" y="624"/>
                    </a:lnTo>
                    <a:lnTo>
                      <a:pt x="510" y="680"/>
                    </a:lnTo>
                    <a:lnTo>
                      <a:pt x="567" y="680"/>
                    </a:lnTo>
                    <a:lnTo>
                      <a:pt x="567" y="567"/>
                    </a:lnTo>
                    <a:lnTo>
                      <a:pt x="510" y="567"/>
                    </a:lnTo>
                    <a:lnTo>
                      <a:pt x="510" y="510"/>
                    </a:lnTo>
                    <a:lnTo>
                      <a:pt x="454" y="510"/>
                    </a:lnTo>
                    <a:lnTo>
                      <a:pt x="454" y="397"/>
                    </a:lnTo>
                    <a:lnTo>
                      <a:pt x="510" y="397"/>
                    </a:lnTo>
                    <a:lnTo>
                      <a:pt x="510" y="284"/>
                    </a:lnTo>
                    <a:lnTo>
                      <a:pt x="397" y="284"/>
                    </a:lnTo>
                    <a:lnTo>
                      <a:pt x="397" y="340"/>
                    </a:lnTo>
                    <a:lnTo>
                      <a:pt x="340" y="340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13" name="Freeform 968"/>
              <p:cNvSpPr>
                <a:spLocks/>
              </p:cNvSpPr>
              <p:nvPr/>
            </p:nvSpPr>
            <p:spPr bwMode="auto">
              <a:xfrm>
                <a:off x="10452100" y="3990975"/>
                <a:ext cx="719138" cy="449263"/>
              </a:xfrm>
              <a:custGeom>
                <a:avLst/>
                <a:gdLst>
                  <a:gd name="T0" fmla="*/ 0 w 453"/>
                  <a:gd name="T1" fmla="*/ 0 h 283"/>
                  <a:gd name="T2" fmla="*/ 449263 w 453"/>
                  <a:gd name="T3" fmla="*/ 0 h 283"/>
                  <a:gd name="T4" fmla="*/ 449263 w 453"/>
                  <a:gd name="T5" fmla="*/ 179388 h 283"/>
                  <a:gd name="T6" fmla="*/ 719138 w 453"/>
                  <a:gd name="T7" fmla="*/ 179388 h 283"/>
                  <a:gd name="T8" fmla="*/ 719138 w 453"/>
                  <a:gd name="T9" fmla="*/ 358775 h 283"/>
                  <a:gd name="T10" fmla="*/ 449263 w 453"/>
                  <a:gd name="T11" fmla="*/ 358775 h 283"/>
                  <a:gd name="T12" fmla="*/ 449263 w 453"/>
                  <a:gd name="T13" fmla="*/ 449263 h 283"/>
                  <a:gd name="T14" fmla="*/ 179388 w 453"/>
                  <a:gd name="T15" fmla="*/ 449263 h 283"/>
                  <a:gd name="T16" fmla="*/ 179388 w 453"/>
                  <a:gd name="T17" fmla="*/ 179388 h 283"/>
                  <a:gd name="T18" fmla="*/ 88900 w 453"/>
                  <a:gd name="T19" fmla="*/ 179388 h 283"/>
                  <a:gd name="T20" fmla="*/ 88900 w 453"/>
                  <a:gd name="T21" fmla="*/ 88900 h 283"/>
                  <a:gd name="T22" fmla="*/ 0 w 453"/>
                  <a:gd name="T23" fmla="*/ 88900 h 283"/>
                  <a:gd name="T24" fmla="*/ 0 w 453"/>
                  <a:gd name="T25" fmla="*/ 0 h 28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53" h="283">
                    <a:moveTo>
                      <a:pt x="0" y="0"/>
                    </a:moveTo>
                    <a:lnTo>
                      <a:pt x="283" y="0"/>
                    </a:lnTo>
                    <a:lnTo>
                      <a:pt x="283" y="113"/>
                    </a:lnTo>
                    <a:lnTo>
                      <a:pt x="453" y="113"/>
                    </a:lnTo>
                    <a:lnTo>
                      <a:pt x="453" y="226"/>
                    </a:lnTo>
                    <a:lnTo>
                      <a:pt x="283" y="226"/>
                    </a:lnTo>
                    <a:lnTo>
                      <a:pt x="283" y="283"/>
                    </a:lnTo>
                    <a:lnTo>
                      <a:pt x="113" y="283"/>
                    </a:lnTo>
                    <a:lnTo>
                      <a:pt x="113" y="113"/>
                    </a:lnTo>
                    <a:lnTo>
                      <a:pt x="56" y="113"/>
                    </a:lnTo>
                    <a:lnTo>
                      <a:pt x="56" y="56"/>
                    </a:lnTo>
                    <a:lnTo>
                      <a:pt x="0" y="56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14" name="Freeform 969"/>
              <p:cNvSpPr>
                <a:spLocks/>
              </p:cNvSpPr>
              <p:nvPr/>
            </p:nvSpPr>
            <p:spPr bwMode="auto">
              <a:xfrm>
                <a:off x="10541000" y="4349750"/>
                <a:ext cx="630238" cy="630238"/>
              </a:xfrm>
              <a:custGeom>
                <a:avLst/>
                <a:gdLst>
                  <a:gd name="T0" fmla="*/ 630238 w 397"/>
                  <a:gd name="T1" fmla="*/ 0 h 397"/>
                  <a:gd name="T2" fmla="*/ 630238 w 397"/>
                  <a:gd name="T3" fmla="*/ 180975 h 397"/>
                  <a:gd name="T4" fmla="*/ 539750 w 397"/>
                  <a:gd name="T5" fmla="*/ 180975 h 397"/>
                  <a:gd name="T6" fmla="*/ 539750 w 397"/>
                  <a:gd name="T7" fmla="*/ 360363 h 397"/>
                  <a:gd name="T8" fmla="*/ 450850 w 397"/>
                  <a:gd name="T9" fmla="*/ 360363 h 397"/>
                  <a:gd name="T10" fmla="*/ 450850 w 397"/>
                  <a:gd name="T11" fmla="*/ 450850 h 397"/>
                  <a:gd name="T12" fmla="*/ 360363 w 397"/>
                  <a:gd name="T13" fmla="*/ 450850 h 397"/>
                  <a:gd name="T14" fmla="*/ 360363 w 397"/>
                  <a:gd name="T15" fmla="*/ 630238 h 397"/>
                  <a:gd name="T16" fmla="*/ 269875 w 397"/>
                  <a:gd name="T17" fmla="*/ 630238 h 397"/>
                  <a:gd name="T18" fmla="*/ 269875 w 397"/>
                  <a:gd name="T19" fmla="*/ 450850 h 397"/>
                  <a:gd name="T20" fmla="*/ 90488 w 397"/>
                  <a:gd name="T21" fmla="*/ 450850 h 397"/>
                  <a:gd name="T22" fmla="*/ 90488 w 397"/>
                  <a:gd name="T23" fmla="*/ 180975 h 397"/>
                  <a:gd name="T24" fmla="*/ 0 w 397"/>
                  <a:gd name="T25" fmla="*/ 180975 h 397"/>
                  <a:gd name="T26" fmla="*/ 0 w 397"/>
                  <a:gd name="T27" fmla="*/ 90488 h 397"/>
                  <a:gd name="T28" fmla="*/ 360363 w 397"/>
                  <a:gd name="T29" fmla="*/ 90488 h 397"/>
                  <a:gd name="T30" fmla="*/ 360363 w 397"/>
                  <a:gd name="T31" fmla="*/ 0 h 397"/>
                  <a:gd name="T32" fmla="*/ 630238 w 397"/>
                  <a:gd name="T33" fmla="*/ 0 h 39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97" h="397">
                    <a:moveTo>
                      <a:pt x="397" y="0"/>
                    </a:moveTo>
                    <a:lnTo>
                      <a:pt x="397" y="114"/>
                    </a:lnTo>
                    <a:lnTo>
                      <a:pt x="340" y="114"/>
                    </a:lnTo>
                    <a:lnTo>
                      <a:pt x="340" y="227"/>
                    </a:lnTo>
                    <a:lnTo>
                      <a:pt x="284" y="227"/>
                    </a:lnTo>
                    <a:lnTo>
                      <a:pt x="284" y="284"/>
                    </a:lnTo>
                    <a:lnTo>
                      <a:pt x="227" y="284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170" y="284"/>
                    </a:lnTo>
                    <a:lnTo>
                      <a:pt x="57" y="284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15" name="Freeform 970"/>
              <p:cNvSpPr>
                <a:spLocks/>
              </p:cNvSpPr>
              <p:nvPr/>
            </p:nvSpPr>
            <p:spPr bwMode="auto">
              <a:xfrm>
                <a:off x="10901363" y="4170363"/>
                <a:ext cx="630237" cy="809625"/>
              </a:xfrm>
              <a:custGeom>
                <a:avLst/>
                <a:gdLst>
                  <a:gd name="T0" fmla="*/ 269875 w 397"/>
                  <a:gd name="T1" fmla="*/ 0 h 510"/>
                  <a:gd name="T2" fmla="*/ 450850 w 397"/>
                  <a:gd name="T3" fmla="*/ 0 h 510"/>
                  <a:gd name="T4" fmla="*/ 450850 w 397"/>
                  <a:gd name="T5" fmla="*/ 90488 h 510"/>
                  <a:gd name="T6" fmla="*/ 539750 w 397"/>
                  <a:gd name="T7" fmla="*/ 90488 h 510"/>
                  <a:gd name="T8" fmla="*/ 539750 w 397"/>
                  <a:gd name="T9" fmla="*/ 179388 h 510"/>
                  <a:gd name="T10" fmla="*/ 630237 w 397"/>
                  <a:gd name="T11" fmla="*/ 179388 h 510"/>
                  <a:gd name="T12" fmla="*/ 630237 w 397"/>
                  <a:gd name="T13" fmla="*/ 360363 h 510"/>
                  <a:gd name="T14" fmla="*/ 539750 w 397"/>
                  <a:gd name="T15" fmla="*/ 360363 h 510"/>
                  <a:gd name="T16" fmla="*/ 539750 w 397"/>
                  <a:gd name="T17" fmla="*/ 450850 h 510"/>
                  <a:gd name="T18" fmla="*/ 630237 w 397"/>
                  <a:gd name="T19" fmla="*/ 450850 h 510"/>
                  <a:gd name="T20" fmla="*/ 630237 w 397"/>
                  <a:gd name="T21" fmla="*/ 539750 h 510"/>
                  <a:gd name="T22" fmla="*/ 539750 w 397"/>
                  <a:gd name="T23" fmla="*/ 539750 h 510"/>
                  <a:gd name="T24" fmla="*/ 539750 w 397"/>
                  <a:gd name="T25" fmla="*/ 630238 h 510"/>
                  <a:gd name="T26" fmla="*/ 450850 w 397"/>
                  <a:gd name="T27" fmla="*/ 630238 h 510"/>
                  <a:gd name="T28" fmla="*/ 450850 w 397"/>
                  <a:gd name="T29" fmla="*/ 539750 h 510"/>
                  <a:gd name="T30" fmla="*/ 360362 w 397"/>
                  <a:gd name="T31" fmla="*/ 539750 h 510"/>
                  <a:gd name="T32" fmla="*/ 360362 w 397"/>
                  <a:gd name="T33" fmla="*/ 720725 h 510"/>
                  <a:gd name="T34" fmla="*/ 269875 w 397"/>
                  <a:gd name="T35" fmla="*/ 720725 h 510"/>
                  <a:gd name="T36" fmla="*/ 269875 w 397"/>
                  <a:gd name="T37" fmla="*/ 809625 h 510"/>
                  <a:gd name="T38" fmla="*/ 0 w 397"/>
                  <a:gd name="T39" fmla="*/ 809625 h 510"/>
                  <a:gd name="T40" fmla="*/ 0 w 397"/>
                  <a:gd name="T41" fmla="*/ 630238 h 510"/>
                  <a:gd name="T42" fmla="*/ 90487 w 397"/>
                  <a:gd name="T43" fmla="*/ 630238 h 510"/>
                  <a:gd name="T44" fmla="*/ 90487 w 397"/>
                  <a:gd name="T45" fmla="*/ 539750 h 510"/>
                  <a:gd name="T46" fmla="*/ 179387 w 397"/>
                  <a:gd name="T47" fmla="*/ 539750 h 510"/>
                  <a:gd name="T48" fmla="*/ 179387 w 397"/>
                  <a:gd name="T49" fmla="*/ 360363 h 510"/>
                  <a:gd name="T50" fmla="*/ 269875 w 397"/>
                  <a:gd name="T51" fmla="*/ 360363 h 510"/>
                  <a:gd name="T52" fmla="*/ 269875 w 397"/>
                  <a:gd name="T53" fmla="*/ 0 h 51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397" h="510">
                    <a:moveTo>
                      <a:pt x="170" y="0"/>
                    </a:moveTo>
                    <a:lnTo>
                      <a:pt x="284" y="0"/>
                    </a:lnTo>
                    <a:lnTo>
                      <a:pt x="284" y="57"/>
                    </a:lnTo>
                    <a:lnTo>
                      <a:pt x="340" y="57"/>
                    </a:lnTo>
                    <a:lnTo>
                      <a:pt x="340" y="113"/>
                    </a:lnTo>
                    <a:lnTo>
                      <a:pt x="397" y="113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340" y="284"/>
                    </a:lnTo>
                    <a:lnTo>
                      <a:pt x="397" y="284"/>
                    </a:lnTo>
                    <a:lnTo>
                      <a:pt x="397" y="340"/>
                    </a:lnTo>
                    <a:lnTo>
                      <a:pt x="340" y="340"/>
                    </a:lnTo>
                    <a:lnTo>
                      <a:pt x="340" y="397"/>
                    </a:lnTo>
                    <a:lnTo>
                      <a:pt x="284" y="397"/>
                    </a:lnTo>
                    <a:lnTo>
                      <a:pt x="284" y="340"/>
                    </a:lnTo>
                    <a:lnTo>
                      <a:pt x="227" y="340"/>
                    </a:lnTo>
                    <a:lnTo>
                      <a:pt x="227" y="454"/>
                    </a:lnTo>
                    <a:lnTo>
                      <a:pt x="170" y="454"/>
                    </a:lnTo>
                    <a:lnTo>
                      <a:pt x="170" y="510"/>
                    </a:lnTo>
                    <a:lnTo>
                      <a:pt x="0" y="510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13" y="227"/>
                    </a:lnTo>
                    <a:lnTo>
                      <a:pt x="170" y="227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16" name="Freeform 973"/>
              <p:cNvSpPr>
                <a:spLocks/>
              </p:cNvSpPr>
              <p:nvPr/>
            </p:nvSpPr>
            <p:spPr bwMode="auto">
              <a:xfrm>
                <a:off x="10271125" y="3000375"/>
                <a:ext cx="1439863" cy="1169988"/>
              </a:xfrm>
              <a:custGeom>
                <a:avLst/>
                <a:gdLst>
                  <a:gd name="T0" fmla="*/ 990600 w 907"/>
                  <a:gd name="T1" fmla="*/ 1169988 h 737"/>
                  <a:gd name="T2" fmla="*/ 990600 w 907"/>
                  <a:gd name="T3" fmla="*/ 990600 h 737"/>
                  <a:gd name="T4" fmla="*/ 900113 w 907"/>
                  <a:gd name="T5" fmla="*/ 990600 h 737"/>
                  <a:gd name="T6" fmla="*/ 900113 w 907"/>
                  <a:gd name="T7" fmla="*/ 900113 h 737"/>
                  <a:gd name="T8" fmla="*/ 1081088 w 907"/>
                  <a:gd name="T9" fmla="*/ 900113 h 737"/>
                  <a:gd name="T10" fmla="*/ 1081088 w 907"/>
                  <a:gd name="T11" fmla="*/ 809625 h 737"/>
                  <a:gd name="T12" fmla="*/ 1439863 w 907"/>
                  <a:gd name="T13" fmla="*/ 809625 h 737"/>
                  <a:gd name="T14" fmla="*/ 1439863 w 907"/>
                  <a:gd name="T15" fmla="*/ 630238 h 737"/>
                  <a:gd name="T16" fmla="*/ 1350963 w 907"/>
                  <a:gd name="T17" fmla="*/ 630238 h 737"/>
                  <a:gd name="T18" fmla="*/ 1350963 w 907"/>
                  <a:gd name="T19" fmla="*/ 269875 h 737"/>
                  <a:gd name="T20" fmla="*/ 1169988 w 907"/>
                  <a:gd name="T21" fmla="*/ 269875 h 737"/>
                  <a:gd name="T22" fmla="*/ 1169988 w 907"/>
                  <a:gd name="T23" fmla="*/ 360363 h 737"/>
                  <a:gd name="T24" fmla="*/ 990600 w 907"/>
                  <a:gd name="T25" fmla="*/ 360363 h 737"/>
                  <a:gd name="T26" fmla="*/ 990600 w 907"/>
                  <a:gd name="T27" fmla="*/ 179388 h 737"/>
                  <a:gd name="T28" fmla="*/ 1081088 w 907"/>
                  <a:gd name="T29" fmla="*/ 179388 h 737"/>
                  <a:gd name="T30" fmla="*/ 1081088 w 907"/>
                  <a:gd name="T31" fmla="*/ 90488 h 737"/>
                  <a:gd name="T32" fmla="*/ 809625 w 907"/>
                  <a:gd name="T33" fmla="*/ 90488 h 737"/>
                  <a:gd name="T34" fmla="*/ 809625 w 907"/>
                  <a:gd name="T35" fmla="*/ 179388 h 737"/>
                  <a:gd name="T36" fmla="*/ 450850 w 907"/>
                  <a:gd name="T37" fmla="*/ 179388 h 737"/>
                  <a:gd name="T38" fmla="*/ 450850 w 907"/>
                  <a:gd name="T39" fmla="*/ 0 h 737"/>
                  <a:gd name="T40" fmla="*/ 269875 w 907"/>
                  <a:gd name="T41" fmla="*/ 0 h 737"/>
                  <a:gd name="T42" fmla="*/ 269875 w 907"/>
                  <a:gd name="T43" fmla="*/ 90488 h 737"/>
                  <a:gd name="T44" fmla="*/ 90488 w 907"/>
                  <a:gd name="T45" fmla="*/ 90488 h 737"/>
                  <a:gd name="T46" fmla="*/ 90488 w 907"/>
                  <a:gd name="T47" fmla="*/ 179388 h 737"/>
                  <a:gd name="T48" fmla="*/ 180975 w 907"/>
                  <a:gd name="T49" fmla="*/ 179388 h 737"/>
                  <a:gd name="T50" fmla="*/ 180975 w 907"/>
                  <a:gd name="T51" fmla="*/ 269875 h 737"/>
                  <a:gd name="T52" fmla="*/ 269875 w 907"/>
                  <a:gd name="T53" fmla="*/ 269875 h 737"/>
                  <a:gd name="T54" fmla="*/ 269875 w 907"/>
                  <a:gd name="T55" fmla="*/ 360363 h 737"/>
                  <a:gd name="T56" fmla="*/ 180975 w 907"/>
                  <a:gd name="T57" fmla="*/ 360363 h 737"/>
                  <a:gd name="T58" fmla="*/ 180975 w 907"/>
                  <a:gd name="T59" fmla="*/ 539750 h 737"/>
                  <a:gd name="T60" fmla="*/ 0 w 907"/>
                  <a:gd name="T61" fmla="*/ 539750 h 737"/>
                  <a:gd name="T62" fmla="*/ 0 w 907"/>
                  <a:gd name="T63" fmla="*/ 809625 h 737"/>
                  <a:gd name="T64" fmla="*/ 90488 w 907"/>
                  <a:gd name="T65" fmla="*/ 809625 h 737"/>
                  <a:gd name="T66" fmla="*/ 90488 w 907"/>
                  <a:gd name="T67" fmla="*/ 720725 h 737"/>
                  <a:gd name="T68" fmla="*/ 269875 w 907"/>
                  <a:gd name="T69" fmla="*/ 720725 h 737"/>
                  <a:gd name="T70" fmla="*/ 269875 w 907"/>
                  <a:gd name="T71" fmla="*/ 900113 h 737"/>
                  <a:gd name="T72" fmla="*/ 180975 w 907"/>
                  <a:gd name="T73" fmla="*/ 900113 h 737"/>
                  <a:gd name="T74" fmla="*/ 180975 w 907"/>
                  <a:gd name="T75" fmla="*/ 990600 h 737"/>
                  <a:gd name="T76" fmla="*/ 630238 w 907"/>
                  <a:gd name="T77" fmla="*/ 990600 h 737"/>
                  <a:gd name="T78" fmla="*/ 630238 w 907"/>
                  <a:gd name="T79" fmla="*/ 1169988 h 737"/>
                  <a:gd name="T80" fmla="*/ 990600 w 907"/>
                  <a:gd name="T81" fmla="*/ 1169988 h 737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907" h="737">
                    <a:moveTo>
                      <a:pt x="624" y="737"/>
                    </a:moveTo>
                    <a:lnTo>
                      <a:pt x="624" y="624"/>
                    </a:lnTo>
                    <a:lnTo>
                      <a:pt x="567" y="624"/>
                    </a:lnTo>
                    <a:lnTo>
                      <a:pt x="567" y="567"/>
                    </a:lnTo>
                    <a:lnTo>
                      <a:pt x="681" y="567"/>
                    </a:lnTo>
                    <a:lnTo>
                      <a:pt x="681" y="510"/>
                    </a:lnTo>
                    <a:lnTo>
                      <a:pt x="907" y="510"/>
                    </a:lnTo>
                    <a:lnTo>
                      <a:pt x="907" y="397"/>
                    </a:lnTo>
                    <a:lnTo>
                      <a:pt x="851" y="397"/>
                    </a:lnTo>
                    <a:lnTo>
                      <a:pt x="851" y="170"/>
                    </a:lnTo>
                    <a:lnTo>
                      <a:pt x="737" y="170"/>
                    </a:lnTo>
                    <a:lnTo>
                      <a:pt x="737" y="227"/>
                    </a:lnTo>
                    <a:lnTo>
                      <a:pt x="624" y="227"/>
                    </a:lnTo>
                    <a:lnTo>
                      <a:pt x="624" y="113"/>
                    </a:lnTo>
                    <a:lnTo>
                      <a:pt x="681" y="113"/>
                    </a:lnTo>
                    <a:lnTo>
                      <a:pt x="681" y="57"/>
                    </a:lnTo>
                    <a:lnTo>
                      <a:pt x="510" y="57"/>
                    </a:lnTo>
                    <a:lnTo>
                      <a:pt x="510" y="113"/>
                    </a:lnTo>
                    <a:lnTo>
                      <a:pt x="284" y="113"/>
                    </a:lnTo>
                    <a:lnTo>
                      <a:pt x="284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57" y="57"/>
                    </a:lnTo>
                    <a:lnTo>
                      <a:pt x="57" y="113"/>
                    </a:lnTo>
                    <a:lnTo>
                      <a:pt x="114" y="113"/>
                    </a:lnTo>
                    <a:lnTo>
                      <a:pt x="114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114" y="227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454"/>
                    </a:lnTo>
                    <a:lnTo>
                      <a:pt x="170" y="454"/>
                    </a:lnTo>
                    <a:lnTo>
                      <a:pt x="170" y="567"/>
                    </a:lnTo>
                    <a:lnTo>
                      <a:pt x="114" y="567"/>
                    </a:lnTo>
                    <a:lnTo>
                      <a:pt x="114" y="624"/>
                    </a:lnTo>
                    <a:lnTo>
                      <a:pt x="397" y="624"/>
                    </a:lnTo>
                    <a:lnTo>
                      <a:pt x="397" y="737"/>
                    </a:lnTo>
                    <a:lnTo>
                      <a:pt x="624" y="73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17" name="Freeform 974"/>
              <p:cNvSpPr>
                <a:spLocks/>
              </p:cNvSpPr>
              <p:nvPr/>
            </p:nvSpPr>
            <p:spPr bwMode="auto">
              <a:xfrm>
                <a:off x="11171238" y="3360738"/>
                <a:ext cx="1081087" cy="1260475"/>
              </a:xfrm>
              <a:custGeom>
                <a:avLst/>
                <a:gdLst>
                  <a:gd name="T0" fmla="*/ 450850 w 681"/>
                  <a:gd name="T1" fmla="*/ 0 h 794"/>
                  <a:gd name="T2" fmla="*/ 450850 w 681"/>
                  <a:gd name="T3" fmla="*/ 269875 h 794"/>
                  <a:gd name="T4" fmla="*/ 539750 w 681"/>
                  <a:gd name="T5" fmla="*/ 269875 h 794"/>
                  <a:gd name="T6" fmla="*/ 539750 w 681"/>
                  <a:gd name="T7" fmla="*/ 449263 h 794"/>
                  <a:gd name="T8" fmla="*/ 180975 w 681"/>
                  <a:gd name="T9" fmla="*/ 449263 h 794"/>
                  <a:gd name="T10" fmla="*/ 180975 w 681"/>
                  <a:gd name="T11" fmla="*/ 539750 h 794"/>
                  <a:gd name="T12" fmla="*/ 0 w 681"/>
                  <a:gd name="T13" fmla="*/ 539750 h 794"/>
                  <a:gd name="T14" fmla="*/ 0 w 681"/>
                  <a:gd name="T15" fmla="*/ 630238 h 794"/>
                  <a:gd name="T16" fmla="*/ 90487 w 681"/>
                  <a:gd name="T17" fmla="*/ 630238 h 794"/>
                  <a:gd name="T18" fmla="*/ 90487 w 681"/>
                  <a:gd name="T19" fmla="*/ 809625 h 794"/>
                  <a:gd name="T20" fmla="*/ 180975 w 681"/>
                  <a:gd name="T21" fmla="*/ 809625 h 794"/>
                  <a:gd name="T22" fmla="*/ 180975 w 681"/>
                  <a:gd name="T23" fmla="*/ 900113 h 794"/>
                  <a:gd name="T24" fmla="*/ 269875 w 681"/>
                  <a:gd name="T25" fmla="*/ 900113 h 794"/>
                  <a:gd name="T26" fmla="*/ 269875 w 681"/>
                  <a:gd name="T27" fmla="*/ 989013 h 794"/>
                  <a:gd name="T28" fmla="*/ 360362 w 681"/>
                  <a:gd name="T29" fmla="*/ 989013 h 794"/>
                  <a:gd name="T30" fmla="*/ 360362 w 681"/>
                  <a:gd name="T31" fmla="*/ 1169988 h 794"/>
                  <a:gd name="T32" fmla="*/ 450850 w 681"/>
                  <a:gd name="T33" fmla="*/ 1169988 h 794"/>
                  <a:gd name="T34" fmla="*/ 450850 w 681"/>
                  <a:gd name="T35" fmla="*/ 1260475 h 794"/>
                  <a:gd name="T36" fmla="*/ 720725 w 681"/>
                  <a:gd name="T37" fmla="*/ 1260475 h 794"/>
                  <a:gd name="T38" fmla="*/ 720725 w 681"/>
                  <a:gd name="T39" fmla="*/ 989013 h 794"/>
                  <a:gd name="T40" fmla="*/ 809625 w 681"/>
                  <a:gd name="T41" fmla="*/ 989013 h 794"/>
                  <a:gd name="T42" fmla="*/ 809625 w 681"/>
                  <a:gd name="T43" fmla="*/ 809625 h 794"/>
                  <a:gd name="T44" fmla="*/ 900112 w 681"/>
                  <a:gd name="T45" fmla="*/ 809625 h 794"/>
                  <a:gd name="T46" fmla="*/ 900112 w 681"/>
                  <a:gd name="T47" fmla="*/ 630238 h 794"/>
                  <a:gd name="T48" fmla="*/ 900112 w 681"/>
                  <a:gd name="T49" fmla="*/ 449263 h 794"/>
                  <a:gd name="T50" fmla="*/ 900112 w 681"/>
                  <a:gd name="T51" fmla="*/ 360363 h 794"/>
                  <a:gd name="T52" fmla="*/ 990600 w 681"/>
                  <a:gd name="T53" fmla="*/ 360363 h 794"/>
                  <a:gd name="T54" fmla="*/ 990600 w 681"/>
                  <a:gd name="T55" fmla="*/ 269875 h 794"/>
                  <a:gd name="T56" fmla="*/ 1081087 w 681"/>
                  <a:gd name="T57" fmla="*/ 269875 h 794"/>
                  <a:gd name="T58" fmla="*/ 1081087 w 681"/>
                  <a:gd name="T59" fmla="*/ 179388 h 794"/>
                  <a:gd name="T60" fmla="*/ 809625 w 681"/>
                  <a:gd name="T61" fmla="*/ 179388 h 794"/>
                  <a:gd name="T62" fmla="*/ 809625 w 681"/>
                  <a:gd name="T63" fmla="*/ 88900 h 794"/>
                  <a:gd name="T64" fmla="*/ 809625 w 681"/>
                  <a:gd name="T65" fmla="*/ 0 h 794"/>
                  <a:gd name="T66" fmla="*/ 450850 w 681"/>
                  <a:gd name="T67" fmla="*/ 0 h 794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681" h="794">
                    <a:moveTo>
                      <a:pt x="284" y="0"/>
                    </a:moveTo>
                    <a:lnTo>
                      <a:pt x="284" y="170"/>
                    </a:lnTo>
                    <a:lnTo>
                      <a:pt x="340" y="170"/>
                    </a:lnTo>
                    <a:lnTo>
                      <a:pt x="340" y="283"/>
                    </a:lnTo>
                    <a:lnTo>
                      <a:pt x="114" y="283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510"/>
                    </a:lnTo>
                    <a:lnTo>
                      <a:pt x="114" y="510"/>
                    </a:lnTo>
                    <a:lnTo>
                      <a:pt x="114" y="567"/>
                    </a:lnTo>
                    <a:lnTo>
                      <a:pt x="170" y="567"/>
                    </a:lnTo>
                    <a:lnTo>
                      <a:pt x="170" y="623"/>
                    </a:lnTo>
                    <a:lnTo>
                      <a:pt x="227" y="623"/>
                    </a:lnTo>
                    <a:lnTo>
                      <a:pt x="227" y="737"/>
                    </a:lnTo>
                    <a:lnTo>
                      <a:pt x="284" y="737"/>
                    </a:lnTo>
                    <a:lnTo>
                      <a:pt x="284" y="794"/>
                    </a:lnTo>
                    <a:lnTo>
                      <a:pt x="454" y="794"/>
                    </a:lnTo>
                    <a:lnTo>
                      <a:pt x="454" y="623"/>
                    </a:lnTo>
                    <a:lnTo>
                      <a:pt x="510" y="623"/>
                    </a:lnTo>
                    <a:lnTo>
                      <a:pt x="510" y="510"/>
                    </a:lnTo>
                    <a:lnTo>
                      <a:pt x="567" y="510"/>
                    </a:lnTo>
                    <a:lnTo>
                      <a:pt x="567" y="397"/>
                    </a:lnTo>
                    <a:lnTo>
                      <a:pt x="567" y="283"/>
                    </a:lnTo>
                    <a:lnTo>
                      <a:pt x="567" y="227"/>
                    </a:lnTo>
                    <a:lnTo>
                      <a:pt x="624" y="227"/>
                    </a:lnTo>
                    <a:lnTo>
                      <a:pt x="624" y="170"/>
                    </a:lnTo>
                    <a:lnTo>
                      <a:pt x="681" y="170"/>
                    </a:lnTo>
                    <a:lnTo>
                      <a:pt x="681" y="113"/>
                    </a:lnTo>
                    <a:lnTo>
                      <a:pt x="510" y="113"/>
                    </a:lnTo>
                    <a:lnTo>
                      <a:pt x="510" y="56"/>
                    </a:lnTo>
                    <a:lnTo>
                      <a:pt x="510" y="0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18" name="Freeform 975"/>
              <p:cNvSpPr>
                <a:spLocks/>
              </p:cNvSpPr>
              <p:nvPr/>
            </p:nvSpPr>
            <p:spPr bwMode="auto">
              <a:xfrm>
                <a:off x="11441113" y="3900488"/>
                <a:ext cx="1081087" cy="1890712"/>
              </a:xfrm>
              <a:custGeom>
                <a:avLst/>
                <a:gdLst>
                  <a:gd name="T0" fmla="*/ 630237 w 681"/>
                  <a:gd name="T1" fmla="*/ 0 h 1191"/>
                  <a:gd name="T2" fmla="*/ 720725 w 681"/>
                  <a:gd name="T3" fmla="*/ 0 h 1191"/>
                  <a:gd name="T4" fmla="*/ 720725 w 681"/>
                  <a:gd name="T5" fmla="*/ 90487 h 1191"/>
                  <a:gd name="T6" fmla="*/ 720725 w 681"/>
                  <a:gd name="T7" fmla="*/ 179387 h 1191"/>
                  <a:gd name="T8" fmla="*/ 811212 w 681"/>
                  <a:gd name="T9" fmla="*/ 179387 h 1191"/>
                  <a:gd name="T10" fmla="*/ 811212 w 681"/>
                  <a:gd name="T11" fmla="*/ 539750 h 1191"/>
                  <a:gd name="T12" fmla="*/ 900112 w 681"/>
                  <a:gd name="T13" fmla="*/ 539750 h 1191"/>
                  <a:gd name="T14" fmla="*/ 900112 w 681"/>
                  <a:gd name="T15" fmla="*/ 630237 h 1191"/>
                  <a:gd name="T16" fmla="*/ 990600 w 681"/>
                  <a:gd name="T17" fmla="*/ 630237 h 1191"/>
                  <a:gd name="T18" fmla="*/ 990600 w 681"/>
                  <a:gd name="T19" fmla="*/ 720725 h 1191"/>
                  <a:gd name="T20" fmla="*/ 1081087 w 681"/>
                  <a:gd name="T21" fmla="*/ 720725 h 1191"/>
                  <a:gd name="T22" fmla="*/ 1081087 w 681"/>
                  <a:gd name="T23" fmla="*/ 990600 h 1191"/>
                  <a:gd name="T24" fmla="*/ 990600 w 681"/>
                  <a:gd name="T25" fmla="*/ 990600 h 1191"/>
                  <a:gd name="T26" fmla="*/ 990600 w 681"/>
                  <a:gd name="T27" fmla="*/ 1079500 h 1191"/>
                  <a:gd name="T28" fmla="*/ 900112 w 681"/>
                  <a:gd name="T29" fmla="*/ 1079500 h 1191"/>
                  <a:gd name="T30" fmla="*/ 900112 w 681"/>
                  <a:gd name="T31" fmla="*/ 1169987 h 1191"/>
                  <a:gd name="T32" fmla="*/ 720725 w 681"/>
                  <a:gd name="T33" fmla="*/ 1169987 h 1191"/>
                  <a:gd name="T34" fmla="*/ 720725 w 681"/>
                  <a:gd name="T35" fmla="*/ 1260475 h 1191"/>
                  <a:gd name="T36" fmla="*/ 630237 w 681"/>
                  <a:gd name="T37" fmla="*/ 1260475 h 1191"/>
                  <a:gd name="T38" fmla="*/ 630237 w 681"/>
                  <a:gd name="T39" fmla="*/ 1800225 h 1191"/>
                  <a:gd name="T40" fmla="*/ 450850 w 681"/>
                  <a:gd name="T41" fmla="*/ 1800225 h 1191"/>
                  <a:gd name="T42" fmla="*/ 450850 w 681"/>
                  <a:gd name="T43" fmla="*/ 1890712 h 1191"/>
                  <a:gd name="T44" fmla="*/ 269875 w 681"/>
                  <a:gd name="T45" fmla="*/ 1890712 h 1191"/>
                  <a:gd name="T46" fmla="*/ 269875 w 681"/>
                  <a:gd name="T47" fmla="*/ 1800225 h 1191"/>
                  <a:gd name="T48" fmla="*/ 180975 w 681"/>
                  <a:gd name="T49" fmla="*/ 1800225 h 1191"/>
                  <a:gd name="T50" fmla="*/ 180975 w 681"/>
                  <a:gd name="T51" fmla="*/ 990600 h 1191"/>
                  <a:gd name="T52" fmla="*/ 90487 w 681"/>
                  <a:gd name="T53" fmla="*/ 990600 h 1191"/>
                  <a:gd name="T54" fmla="*/ 90487 w 681"/>
                  <a:gd name="T55" fmla="*/ 900112 h 1191"/>
                  <a:gd name="T56" fmla="*/ 0 w 681"/>
                  <a:gd name="T57" fmla="*/ 900112 h 1191"/>
                  <a:gd name="T58" fmla="*/ 0 w 681"/>
                  <a:gd name="T59" fmla="*/ 809625 h 1191"/>
                  <a:gd name="T60" fmla="*/ 90487 w 681"/>
                  <a:gd name="T61" fmla="*/ 809625 h 1191"/>
                  <a:gd name="T62" fmla="*/ 90487 w 681"/>
                  <a:gd name="T63" fmla="*/ 720725 h 1191"/>
                  <a:gd name="T64" fmla="*/ 0 w 681"/>
                  <a:gd name="T65" fmla="*/ 720725 h 1191"/>
                  <a:gd name="T66" fmla="*/ 0 w 681"/>
                  <a:gd name="T67" fmla="*/ 630237 h 1191"/>
                  <a:gd name="T68" fmla="*/ 180975 w 681"/>
                  <a:gd name="T69" fmla="*/ 630237 h 1191"/>
                  <a:gd name="T70" fmla="*/ 180975 w 681"/>
                  <a:gd name="T71" fmla="*/ 720725 h 1191"/>
                  <a:gd name="T72" fmla="*/ 450850 w 681"/>
                  <a:gd name="T73" fmla="*/ 720725 h 1191"/>
                  <a:gd name="T74" fmla="*/ 450850 w 681"/>
                  <a:gd name="T75" fmla="*/ 449262 h 1191"/>
                  <a:gd name="T76" fmla="*/ 539750 w 681"/>
                  <a:gd name="T77" fmla="*/ 449262 h 1191"/>
                  <a:gd name="T78" fmla="*/ 539750 w 681"/>
                  <a:gd name="T79" fmla="*/ 269875 h 1191"/>
                  <a:gd name="T80" fmla="*/ 630237 w 681"/>
                  <a:gd name="T81" fmla="*/ 269875 h 1191"/>
                  <a:gd name="T82" fmla="*/ 630237 w 681"/>
                  <a:gd name="T83" fmla="*/ 0 h 119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681" h="1191">
                    <a:moveTo>
                      <a:pt x="397" y="0"/>
                    </a:moveTo>
                    <a:lnTo>
                      <a:pt x="454" y="0"/>
                    </a:lnTo>
                    <a:lnTo>
                      <a:pt x="454" y="57"/>
                    </a:lnTo>
                    <a:lnTo>
                      <a:pt x="454" y="113"/>
                    </a:lnTo>
                    <a:lnTo>
                      <a:pt x="511" y="113"/>
                    </a:lnTo>
                    <a:lnTo>
                      <a:pt x="511" y="340"/>
                    </a:lnTo>
                    <a:lnTo>
                      <a:pt x="567" y="340"/>
                    </a:lnTo>
                    <a:lnTo>
                      <a:pt x="567" y="397"/>
                    </a:lnTo>
                    <a:lnTo>
                      <a:pt x="624" y="397"/>
                    </a:lnTo>
                    <a:lnTo>
                      <a:pt x="624" y="454"/>
                    </a:lnTo>
                    <a:lnTo>
                      <a:pt x="681" y="454"/>
                    </a:lnTo>
                    <a:lnTo>
                      <a:pt x="681" y="624"/>
                    </a:lnTo>
                    <a:lnTo>
                      <a:pt x="624" y="624"/>
                    </a:lnTo>
                    <a:lnTo>
                      <a:pt x="624" y="680"/>
                    </a:lnTo>
                    <a:lnTo>
                      <a:pt x="567" y="680"/>
                    </a:lnTo>
                    <a:lnTo>
                      <a:pt x="567" y="737"/>
                    </a:lnTo>
                    <a:lnTo>
                      <a:pt x="454" y="737"/>
                    </a:lnTo>
                    <a:lnTo>
                      <a:pt x="454" y="794"/>
                    </a:lnTo>
                    <a:lnTo>
                      <a:pt x="397" y="794"/>
                    </a:lnTo>
                    <a:lnTo>
                      <a:pt x="397" y="1134"/>
                    </a:lnTo>
                    <a:lnTo>
                      <a:pt x="284" y="1134"/>
                    </a:lnTo>
                    <a:lnTo>
                      <a:pt x="284" y="1191"/>
                    </a:lnTo>
                    <a:lnTo>
                      <a:pt x="170" y="1191"/>
                    </a:lnTo>
                    <a:lnTo>
                      <a:pt x="170" y="1134"/>
                    </a:lnTo>
                    <a:lnTo>
                      <a:pt x="114" y="1134"/>
                    </a:lnTo>
                    <a:lnTo>
                      <a:pt x="114" y="624"/>
                    </a:lnTo>
                    <a:lnTo>
                      <a:pt x="57" y="624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397"/>
                    </a:lnTo>
                    <a:lnTo>
                      <a:pt x="114" y="397"/>
                    </a:lnTo>
                    <a:lnTo>
                      <a:pt x="114" y="454"/>
                    </a:lnTo>
                    <a:lnTo>
                      <a:pt x="284" y="454"/>
                    </a:lnTo>
                    <a:lnTo>
                      <a:pt x="284" y="283"/>
                    </a:lnTo>
                    <a:lnTo>
                      <a:pt x="340" y="283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19" name="Freeform 976"/>
              <p:cNvSpPr>
                <a:spLocks/>
              </p:cNvSpPr>
              <p:nvPr/>
            </p:nvSpPr>
            <p:spPr bwMode="auto">
              <a:xfrm>
                <a:off x="10631488" y="4710113"/>
                <a:ext cx="990600" cy="1620837"/>
              </a:xfrm>
              <a:custGeom>
                <a:avLst/>
                <a:gdLst>
                  <a:gd name="T0" fmla="*/ 990600 w 624"/>
                  <a:gd name="T1" fmla="*/ 900112 h 1021"/>
                  <a:gd name="T2" fmla="*/ 900113 w 624"/>
                  <a:gd name="T3" fmla="*/ 900112 h 1021"/>
                  <a:gd name="T4" fmla="*/ 900113 w 624"/>
                  <a:gd name="T5" fmla="*/ 1441450 h 1021"/>
                  <a:gd name="T6" fmla="*/ 809625 w 624"/>
                  <a:gd name="T7" fmla="*/ 1441450 h 1021"/>
                  <a:gd name="T8" fmla="*/ 809625 w 624"/>
                  <a:gd name="T9" fmla="*/ 1350962 h 1021"/>
                  <a:gd name="T10" fmla="*/ 720725 w 624"/>
                  <a:gd name="T11" fmla="*/ 1350962 h 1021"/>
                  <a:gd name="T12" fmla="*/ 720725 w 624"/>
                  <a:gd name="T13" fmla="*/ 1169987 h 1021"/>
                  <a:gd name="T14" fmla="*/ 630238 w 624"/>
                  <a:gd name="T15" fmla="*/ 1169987 h 1021"/>
                  <a:gd name="T16" fmla="*/ 630238 w 624"/>
                  <a:gd name="T17" fmla="*/ 1081087 h 1021"/>
                  <a:gd name="T18" fmla="*/ 449263 w 624"/>
                  <a:gd name="T19" fmla="*/ 1081087 h 1021"/>
                  <a:gd name="T20" fmla="*/ 449263 w 624"/>
                  <a:gd name="T21" fmla="*/ 1260475 h 1021"/>
                  <a:gd name="T22" fmla="*/ 360363 w 624"/>
                  <a:gd name="T23" fmla="*/ 1260475 h 1021"/>
                  <a:gd name="T24" fmla="*/ 360363 w 624"/>
                  <a:gd name="T25" fmla="*/ 1441450 h 1021"/>
                  <a:gd name="T26" fmla="*/ 269875 w 624"/>
                  <a:gd name="T27" fmla="*/ 1441450 h 1021"/>
                  <a:gd name="T28" fmla="*/ 269875 w 624"/>
                  <a:gd name="T29" fmla="*/ 1620837 h 1021"/>
                  <a:gd name="T30" fmla="*/ 179388 w 624"/>
                  <a:gd name="T31" fmla="*/ 1620837 h 1021"/>
                  <a:gd name="T32" fmla="*/ 179388 w 624"/>
                  <a:gd name="T33" fmla="*/ 1530350 h 1021"/>
                  <a:gd name="T34" fmla="*/ 179388 w 624"/>
                  <a:gd name="T35" fmla="*/ 1441450 h 1021"/>
                  <a:gd name="T36" fmla="*/ 90488 w 624"/>
                  <a:gd name="T37" fmla="*/ 1441450 h 1021"/>
                  <a:gd name="T38" fmla="*/ 90488 w 624"/>
                  <a:gd name="T39" fmla="*/ 1350962 h 1021"/>
                  <a:gd name="T40" fmla="*/ 0 w 624"/>
                  <a:gd name="T41" fmla="*/ 1350962 h 1021"/>
                  <a:gd name="T42" fmla="*/ 0 w 624"/>
                  <a:gd name="T43" fmla="*/ 1169987 h 1021"/>
                  <a:gd name="T44" fmla="*/ 90488 w 624"/>
                  <a:gd name="T45" fmla="*/ 1169987 h 1021"/>
                  <a:gd name="T46" fmla="*/ 90488 w 624"/>
                  <a:gd name="T47" fmla="*/ 990600 h 1021"/>
                  <a:gd name="T48" fmla="*/ 179388 w 624"/>
                  <a:gd name="T49" fmla="*/ 990600 h 1021"/>
                  <a:gd name="T50" fmla="*/ 179388 w 624"/>
                  <a:gd name="T51" fmla="*/ 900112 h 1021"/>
                  <a:gd name="T52" fmla="*/ 269875 w 624"/>
                  <a:gd name="T53" fmla="*/ 900112 h 1021"/>
                  <a:gd name="T54" fmla="*/ 269875 w 624"/>
                  <a:gd name="T55" fmla="*/ 269875 h 1021"/>
                  <a:gd name="T56" fmla="*/ 539750 w 624"/>
                  <a:gd name="T57" fmla="*/ 269875 h 1021"/>
                  <a:gd name="T58" fmla="*/ 539750 w 624"/>
                  <a:gd name="T59" fmla="*/ 180975 h 1021"/>
                  <a:gd name="T60" fmla="*/ 630238 w 624"/>
                  <a:gd name="T61" fmla="*/ 180975 h 1021"/>
                  <a:gd name="T62" fmla="*/ 630238 w 624"/>
                  <a:gd name="T63" fmla="*/ 0 h 1021"/>
                  <a:gd name="T64" fmla="*/ 720725 w 624"/>
                  <a:gd name="T65" fmla="*/ 0 h 1021"/>
                  <a:gd name="T66" fmla="*/ 720725 w 624"/>
                  <a:gd name="T67" fmla="*/ 90487 h 1021"/>
                  <a:gd name="T68" fmla="*/ 900113 w 624"/>
                  <a:gd name="T69" fmla="*/ 90487 h 1021"/>
                  <a:gd name="T70" fmla="*/ 900113 w 624"/>
                  <a:gd name="T71" fmla="*/ 180975 h 1021"/>
                  <a:gd name="T72" fmla="*/ 990600 w 624"/>
                  <a:gd name="T73" fmla="*/ 180975 h 1021"/>
                  <a:gd name="T74" fmla="*/ 990600 w 624"/>
                  <a:gd name="T75" fmla="*/ 900112 h 1021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624" h="1021">
                    <a:moveTo>
                      <a:pt x="624" y="567"/>
                    </a:moveTo>
                    <a:lnTo>
                      <a:pt x="567" y="567"/>
                    </a:lnTo>
                    <a:lnTo>
                      <a:pt x="567" y="908"/>
                    </a:lnTo>
                    <a:lnTo>
                      <a:pt x="510" y="908"/>
                    </a:lnTo>
                    <a:lnTo>
                      <a:pt x="510" y="851"/>
                    </a:lnTo>
                    <a:lnTo>
                      <a:pt x="454" y="851"/>
                    </a:lnTo>
                    <a:lnTo>
                      <a:pt x="454" y="737"/>
                    </a:lnTo>
                    <a:lnTo>
                      <a:pt x="397" y="737"/>
                    </a:lnTo>
                    <a:lnTo>
                      <a:pt x="397" y="681"/>
                    </a:lnTo>
                    <a:lnTo>
                      <a:pt x="283" y="681"/>
                    </a:lnTo>
                    <a:lnTo>
                      <a:pt x="283" y="794"/>
                    </a:lnTo>
                    <a:lnTo>
                      <a:pt x="227" y="794"/>
                    </a:lnTo>
                    <a:lnTo>
                      <a:pt x="227" y="908"/>
                    </a:lnTo>
                    <a:lnTo>
                      <a:pt x="170" y="908"/>
                    </a:lnTo>
                    <a:lnTo>
                      <a:pt x="170" y="1021"/>
                    </a:lnTo>
                    <a:lnTo>
                      <a:pt x="113" y="1021"/>
                    </a:lnTo>
                    <a:lnTo>
                      <a:pt x="113" y="964"/>
                    </a:lnTo>
                    <a:lnTo>
                      <a:pt x="113" y="908"/>
                    </a:lnTo>
                    <a:lnTo>
                      <a:pt x="57" y="908"/>
                    </a:lnTo>
                    <a:lnTo>
                      <a:pt x="57" y="851"/>
                    </a:lnTo>
                    <a:lnTo>
                      <a:pt x="0" y="851"/>
                    </a:lnTo>
                    <a:lnTo>
                      <a:pt x="0" y="737"/>
                    </a:lnTo>
                    <a:lnTo>
                      <a:pt x="57" y="737"/>
                    </a:lnTo>
                    <a:lnTo>
                      <a:pt x="57" y="624"/>
                    </a:lnTo>
                    <a:lnTo>
                      <a:pt x="113" y="624"/>
                    </a:lnTo>
                    <a:lnTo>
                      <a:pt x="113" y="567"/>
                    </a:lnTo>
                    <a:lnTo>
                      <a:pt x="170" y="567"/>
                    </a:lnTo>
                    <a:lnTo>
                      <a:pt x="170" y="170"/>
                    </a:lnTo>
                    <a:lnTo>
                      <a:pt x="340" y="170"/>
                    </a:lnTo>
                    <a:lnTo>
                      <a:pt x="340" y="114"/>
                    </a:lnTo>
                    <a:lnTo>
                      <a:pt x="397" y="114"/>
                    </a:lnTo>
                    <a:lnTo>
                      <a:pt x="397" y="0"/>
                    </a:lnTo>
                    <a:lnTo>
                      <a:pt x="454" y="0"/>
                    </a:lnTo>
                    <a:lnTo>
                      <a:pt x="454" y="57"/>
                    </a:lnTo>
                    <a:lnTo>
                      <a:pt x="567" y="57"/>
                    </a:lnTo>
                    <a:lnTo>
                      <a:pt x="567" y="114"/>
                    </a:lnTo>
                    <a:lnTo>
                      <a:pt x="624" y="114"/>
                    </a:lnTo>
                    <a:lnTo>
                      <a:pt x="624" y="56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" name="グループ化 1"/>
            <p:cNvGrpSpPr/>
            <p:nvPr/>
          </p:nvGrpSpPr>
          <p:grpSpPr>
            <a:xfrm>
              <a:off x="279400" y="1739900"/>
              <a:ext cx="8191500" cy="6121400"/>
              <a:chOff x="279400" y="1739900"/>
              <a:chExt cx="8191500" cy="6121400"/>
            </a:xfrm>
          </p:grpSpPr>
          <p:sp>
            <p:nvSpPr>
              <p:cNvPr id="7170" name="Freeform 916"/>
              <p:cNvSpPr>
                <a:spLocks/>
              </p:cNvSpPr>
              <p:nvPr/>
            </p:nvSpPr>
            <p:spPr bwMode="auto">
              <a:xfrm>
                <a:off x="6040438" y="5521325"/>
                <a:ext cx="811212" cy="719138"/>
              </a:xfrm>
              <a:custGeom>
                <a:avLst/>
                <a:gdLst>
                  <a:gd name="T0" fmla="*/ 180975 w 511"/>
                  <a:gd name="T1" fmla="*/ 88900 h 453"/>
                  <a:gd name="T2" fmla="*/ 450850 w 511"/>
                  <a:gd name="T3" fmla="*/ 88900 h 453"/>
                  <a:gd name="T4" fmla="*/ 450850 w 511"/>
                  <a:gd name="T5" fmla="*/ 0 h 453"/>
                  <a:gd name="T6" fmla="*/ 811212 w 511"/>
                  <a:gd name="T7" fmla="*/ 0 h 453"/>
                  <a:gd name="T8" fmla="*/ 811212 w 511"/>
                  <a:gd name="T9" fmla="*/ 449263 h 453"/>
                  <a:gd name="T10" fmla="*/ 720725 w 511"/>
                  <a:gd name="T11" fmla="*/ 449263 h 453"/>
                  <a:gd name="T12" fmla="*/ 720725 w 511"/>
                  <a:gd name="T13" fmla="*/ 539750 h 453"/>
                  <a:gd name="T14" fmla="*/ 630237 w 511"/>
                  <a:gd name="T15" fmla="*/ 539750 h 453"/>
                  <a:gd name="T16" fmla="*/ 630237 w 511"/>
                  <a:gd name="T17" fmla="*/ 630238 h 453"/>
                  <a:gd name="T18" fmla="*/ 539750 w 511"/>
                  <a:gd name="T19" fmla="*/ 630238 h 453"/>
                  <a:gd name="T20" fmla="*/ 539750 w 511"/>
                  <a:gd name="T21" fmla="*/ 719138 h 453"/>
                  <a:gd name="T22" fmla="*/ 180975 w 511"/>
                  <a:gd name="T23" fmla="*/ 719138 h 453"/>
                  <a:gd name="T24" fmla="*/ 180975 w 511"/>
                  <a:gd name="T25" fmla="*/ 630238 h 453"/>
                  <a:gd name="T26" fmla="*/ 0 w 511"/>
                  <a:gd name="T27" fmla="*/ 630238 h 453"/>
                  <a:gd name="T28" fmla="*/ 0 w 511"/>
                  <a:gd name="T29" fmla="*/ 539750 h 453"/>
                  <a:gd name="T30" fmla="*/ 90487 w 511"/>
                  <a:gd name="T31" fmla="*/ 539750 h 453"/>
                  <a:gd name="T32" fmla="*/ 90487 w 511"/>
                  <a:gd name="T33" fmla="*/ 449263 h 453"/>
                  <a:gd name="T34" fmla="*/ 180975 w 511"/>
                  <a:gd name="T35" fmla="*/ 449263 h 453"/>
                  <a:gd name="T36" fmla="*/ 180975 w 511"/>
                  <a:gd name="T37" fmla="*/ 358775 h 453"/>
                  <a:gd name="T38" fmla="*/ 360362 w 511"/>
                  <a:gd name="T39" fmla="*/ 358775 h 453"/>
                  <a:gd name="T40" fmla="*/ 360362 w 511"/>
                  <a:gd name="T41" fmla="*/ 269875 h 453"/>
                  <a:gd name="T42" fmla="*/ 269875 w 511"/>
                  <a:gd name="T43" fmla="*/ 269875 h 453"/>
                  <a:gd name="T44" fmla="*/ 269875 w 511"/>
                  <a:gd name="T45" fmla="*/ 179388 h 453"/>
                  <a:gd name="T46" fmla="*/ 180975 w 511"/>
                  <a:gd name="T47" fmla="*/ 179388 h 453"/>
                  <a:gd name="T48" fmla="*/ 180975 w 511"/>
                  <a:gd name="T49" fmla="*/ 88900 h 45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1" h="453">
                    <a:moveTo>
                      <a:pt x="114" y="56"/>
                    </a:moveTo>
                    <a:lnTo>
                      <a:pt x="284" y="56"/>
                    </a:lnTo>
                    <a:lnTo>
                      <a:pt x="284" y="0"/>
                    </a:lnTo>
                    <a:lnTo>
                      <a:pt x="511" y="0"/>
                    </a:lnTo>
                    <a:lnTo>
                      <a:pt x="511" y="283"/>
                    </a:lnTo>
                    <a:lnTo>
                      <a:pt x="454" y="283"/>
                    </a:lnTo>
                    <a:lnTo>
                      <a:pt x="454" y="340"/>
                    </a:lnTo>
                    <a:lnTo>
                      <a:pt x="397" y="340"/>
                    </a:lnTo>
                    <a:lnTo>
                      <a:pt x="397" y="397"/>
                    </a:lnTo>
                    <a:lnTo>
                      <a:pt x="340" y="397"/>
                    </a:lnTo>
                    <a:lnTo>
                      <a:pt x="340" y="453"/>
                    </a:lnTo>
                    <a:lnTo>
                      <a:pt x="114" y="453"/>
                    </a:lnTo>
                    <a:lnTo>
                      <a:pt x="114" y="397"/>
                    </a:lnTo>
                    <a:lnTo>
                      <a:pt x="0" y="397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283"/>
                    </a:lnTo>
                    <a:lnTo>
                      <a:pt x="114" y="283"/>
                    </a:lnTo>
                    <a:lnTo>
                      <a:pt x="114" y="226"/>
                    </a:lnTo>
                    <a:lnTo>
                      <a:pt x="227" y="226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114" y="113"/>
                    </a:lnTo>
                    <a:lnTo>
                      <a:pt x="114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71" name="Freeform 918"/>
              <p:cNvSpPr>
                <a:spLocks/>
              </p:cNvSpPr>
              <p:nvPr/>
            </p:nvSpPr>
            <p:spPr bwMode="auto">
              <a:xfrm>
                <a:off x="4330700" y="5970588"/>
                <a:ext cx="3060700" cy="1890712"/>
              </a:xfrm>
              <a:custGeom>
                <a:avLst/>
                <a:gdLst>
                  <a:gd name="T0" fmla="*/ 2790825 w 1928"/>
                  <a:gd name="T1" fmla="*/ 720725 h 1191"/>
                  <a:gd name="T2" fmla="*/ 2700338 w 1928"/>
                  <a:gd name="T3" fmla="*/ 900112 h 1191"/>
                  <a:gd name="T4" fmla="*/ 2790825 w 1928"/>
                  <a:gd name="T5" fmla="*/ 990600 h 1191"/>
                  <a:gd name="T6" fmla="*/ 2879725 w 1928"/>
                  <a:gd name="T7" fmla="*/ 900112 h 1191"/>
                  <a:gd name="T8" fmla="*/ 2970213 w 1928"/>
                  <a:gd name="T9" fmla="*/ 809625 h 1191"/>
                  <a:gd name="T10" fmla="*/ 3060700 w 1928"/>
                  <a:gd name="T11" fmla="*/ 720725 h 1191"/>
                  <a:gd name="T12" fmla="*/ 2970213 w 1928"/>
                  <a:gd name="T13" fmla="*/ 630237 h 1191"/>
                  <a:gd name="T14" fmla="*/ 2879725 w 1928"/>
                  <a:gd name="T15" fmla="*/ 539750 h 1191"/>
                  <a:gd name="T16" fmla="*/ 2790825 w 1928"/>
                  <a:gd name="T17" fmla="*/ 450850 h 1191"/>
                  <a:gd name="T18" fmla="*/ 2700338 w 1928"/>
                  <a:gd name="T19" fmla="*/ 360362 h 1191"/>
                  <a:gd name="T20" fmla="*/ 2609850 w 1928"/>
                  <a:gd name="T21" fmla="*/ 269875 h 1191"/>
                  <a:gd name="T22" fmla="*/ 2339975 w 1928"/>
                  <a:gd name="T23" fmla="*/ 180975 h 1191"/>
                  <a:gd name="T24" fmla="*/ 2249488 w 1928"/>
                  <a:gd name="T25" fmla="*/ 269875 h 1191"/>
                  <a:gd name="T26" fmla="*/ 1890713 w 1928"/>
                  <a:gd name="T27" fmla="*/ 180975 h 1191"/>
                  <a:gd name="T28" fmla="*/ 1619250 w 1928"/>
                  <a:gd name="T29" fmla="*/ 269875 h 1191"/>
                  <a:gd name="T30" fmla="*/ 1530350 w 1928"/>
                  <a:gd name="T31" fmla="*/ 360362 h 1191"/>
                  <a:gd name="T32" fmla="*/ 1349375 w 1928"/>
                  <a:gd name="T33" fmla="*/ 269875 h 1191"/>
                  <a:gd name="T34" fmla="*/ 990600 w 1928"/>
                  <a:gd name="T35" fmla="*/ 180975 h 1191"/>
                  <a:gd name="T36" fmla="*/ 449263 w 1928"/>
                  <a:gd name="T37" fmla="*/ 90487 h 1191"/>
                  <a:gd name="T38" fmla="*/ 360363 w 1928"/>
                  <a:gd name="T39" fmla="*/ 0 h 1191"/>
                  <a:gd name="T40" fmla="*/ 179388 w 1928"/>
                  <a:gd name="T41" fmla="*/ 90487 h 1191"/>
                  <a:gd name="T42" fmla="*/ 90488 w 1928"/>
                  <a:gd name="T43" fmla="*/ 180975 h 1191"/>
                  <a:gd name="T44" fmla="*/ 0 w 1928"/>
                  <a:gd name="T45" fmla="*/ 269875 h 1191"/>
                  <a:gd name="T46" fmla="*/ 179388 w 1928"/>
                  <a:gd name="T47" fmla="*/ 180975 h 1191"/>
                  <a:gd name="T48" fmla="*/ 269875 w 1928"/>
                  <a:gd name="T49" fmla="*/ 269875 h 1191"/>
                  <a:gd name="T50" fmla="*/ 539750 w 1928"/>
                  <a:gd name="T51" fmla="*/ 360362 h 1191"/>
                  <a:gd name="T52" fmla="*/ 719138 w 1928"/>
                  <a:gd name="T53" fmla="*/ 269875 h 1191"/>
                  <a:gd name="T54" fmla="*/ 900113 w 1928"/>
                  <a:gd name="T55" fmla="*/ 360362 h 1191"/>
                  <a:gd name="T56" fmla="*/ 1169988 w 1928"/>
                  <a:gd name="T57" fmla="*/ 450850 h 1191"/>
                  <a:gd name="T58" fmla="*/ 1349375 w 1928"/>
                  <a:gd name="T59" fmla="*/ 539750 h 1191"/>
                  <a:gd name="T60" fmla="*/ 1530350 w 1928"/>
                  <a:gd name="T61" fmla="*/ 630237 h 1191"/>
                  <a:gd name="T62" fmla="*/ 1619250 w 1928"/>
                  <a:gd name="T63" fmla="*/ 720725 h 1191"/>
                  <a:gd name="T64" fmla="*/ 1709738 w 1928"/>
                  <a:gd name="T65" fmla="*/ 809625 h 1191"/>
                  <a:gd name="T66" fmla="*/ 1800225 w 1928"/>
                  <a:gd name="T67" fmla="*/ 900112 h 1191"/>
                  <a:gd name="T68" fmla="*/ 1890713 w 1928"/>
                  <a:gd name="T69" fmla="*/ 990600 h 1191"/>
                  <a:gd name="T70" fmla="*/ 1979613 w 1928"/>
                  <a:gd name="T71" fmla="*/ 1081087 h 1191"/>
                  <a:gd name="T72" fmla="*/ 2070100 w 1928"/>
                  <a:gd name="T73" fmla="*/ 1169987 h 1191"/>
                  <a:gd name="T74" fmla="*/ 2249488 w 1928"/>
                  <a:gd name="T75" fmla="*/ 1260475 h 1191"/>
                  <a:gd name="T76" fmla="*/ 2339975 w 1928"/>
                  <a:gd name="T77" fmla="*/ 1350962 h 1191"/>
                  <a:gd name="T78" fmla="*/ 2520950 w 1928"/>
                  <a:gd name="T79" fmla="*/ 1620837 h 1191"/>
                  <a:gd name="T80" fmla="*/ 2700338 w 1928"/>
                  <a:gd name="T81" fmla="*/ 1890712 h 1191"/>
                  <a:gd name="T82" fmla="*/ 2790825 w 1928"/>
                  <a:gd name="T83" fmla="*/ 1709737 h 1191"/>
                  <a:gd name="T84" fmla="*/ 2700338 w 1928"/>
                  <a:gd name="T85" fmla="*/ 1350962 h 1191"/>
                  <a:gd name="T86" fmla="*/ 2520950 w 1928"/>
                  <a:gd name="T87" fmla="*/ 990600 h 1191"/>
                  <a:gd name="T88" fmla="*/ 2609850 w 1928"/>
                  <a:gd name="T89" fmla="*/ 900112 h 1191"/>
                  <a:gd name="T90" fmla="*/ 2790825 w 1928"/>
                  <a:gd name="T91" fmla="*/ 630237 h 1191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1928" h="1191">
                    <a:moveTo>
                      <a:pt x="1758" y="397"/>
                    </a:moveTo>
                    <a:lnTo>
                      <a:pt x="1758" y="454"/>
                    </a:lnTo>
                    <a:lnTo>
                      <a:pt x="1701" y="454"/>
                    </a:lnTo>
                    <a:lnTo>
                      <a:pt x="1701" y="567"/>
                    </a:lnTo>
                    <a:lnTo>
                      <a:pt x="1758" y="567"/>
                    </a:lnTo>
                    <a:lnTo>
                      <a:pt x="1758" y="624"/>
                    </a:lnTo>
                    <a:lnTo>
                      <a:pt x="1814" y="624"/>
                    </a:lnTo>
                    <a:lnTo>
                      <a:pt x="1814" y="567"/>
                    </a:lnTo>
                    <a:lnTo>
                      <a:pt x="1871" y="567"/>
                    </a:lnTo>
                    <a:lnTo>
                      <a:pt x="1871" y="510"/>
                    </a:lnTo>
                    <a:lnTo>
                      <a:pt x="1928" y="510"/>
                    </a:lnTo>
                    <a:lnTo>
                      <a:pt x="1928" y="454"/>
                    </a:lnTo>
                    <a:lnTo>
                      <a:pt x="1871" y="454"/>
                    </a:lnTo>
                    <a:lnTo>
                      <a:pt x="1871" y="397"/>
                    </a:lnTo>
                    <a:lnTo>
                      <a:pt x="1814" y="397"/>
                    </a:lnTo>
                    <a:lnTo>
                      <a:pt x="1814" y="340"/>
                    </a:lnTo>
                    <a:lnTo>
                      <a:pt x="1758" y="340"/>
                    </a:lnTo>
                    <a:lnTo>
                      <a:pt x="1758" y="284"/>
                    </a:lnTo>
                    <a:lnTo>
                      <a:pt x="1701" y="284"/>
                    </a:lnTo>
                    <a:lnTo>
                      <a:pt x="1701" y="227"/>
                    </a:lnTo>
                    <a:lnTo>
                      <a:pt x="1644" y="227"/>
                    </a:lnTo>
                    <a:lnTo>
                      <a:pt x="1644" y="170"/>
                    </a:lnTo>
                    <a:lnTo>
                      <a:pt x="1474" y="170"/>
                    </a:lnTo>
                    <a:lnTo>
                      <a:pt x="1474" y="114"/>
                    </a:lnTo>
                    <a:lnTo>
                      <a:pt x="1417" y="114"/>
                    </a:lnTo>
                    <a:lnTo>
                      <a:pt x="1417" y="170"/>
                    </a:lnTo>
                    <a:lnTo>
                      <a:pt x="1191" y="170"/>
                    </a:lnTo>
                    <a:lnTo>
                      <a:pt x="1191" y="114"/>
                    </a:lnTo>
                    <a:lnTo>
                      <a:pt x="1020" y="114"/>
                    </a:lnTo>
                    <a:lnTo>
                      <a:pt x="1020" y="170"/>
                    </a:lnTo>
                    <a:lnTo>
                      <a:pt x="964" y="170"/>
                    </a:lnTo>
                    <a:lnTo>
                      <a:pt x="964" y="227"/>
                    </a:lnTo>
                    <a:lnTo>
                      <a:pt x="850" y="227"/>
                    </a:lnTo>
                    <a:lnTo>
                      <a:pt x="850" y="170"/>
                    </a:lnTo>
                    <a:lnTo>
                      <a:pt x="624" y="170"/>
                    </a:lnTo>
                    <a:lnTo>
                      <a:pt x="624" y="114"/>
                    </a:lnTo>
                    <a:lnTo>
                      <a:pt x="283" y="114"/>
                    </a:lnTo>
                    <a:lnTo>
                      <a:pt x="283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114"/>
                    </a:lnTo>
                    <a:lnTo>
                      <a:pt x="170" y="114"/>
                    </a:lnTo>
                    <a:lnTo>
                      <a:pt x="170" y="170"/>
                    </a:lnTo>
                    <a:lnTo>
                      <a:pt x="340" y="170"/>
                    </a:lnTo>
                    <a:lnTo>
                      <a:pt x="340" y="227"/>
                    </a:lnTo>
                    <a:lnTo>
                      <a:pt x="453" y="227"/>
                    </a:lnTo>
                    <a:lnTo>
                      <a:pt x="453" y="170"/>
                    </a:lnTo>
                    <a:lnTo>
                      <a:pt x="567" y="170"/>
                    </a:lnTo>
                    <a:lnTo>
                      <a:pt x="567" y="227"/>
                    </a:lnTo>
                    <a:lnTo>
                      <a:pt x="737" y="227"/>
                    </a:lnTo>
                    <a:lnTo>
                      <a:pt x="737" y="284"/>
                    </a:lnTo>
                    <a:lnTo>
                      <a:pt x="850" y="284"/>
                    </a:lnTo>
                    <a:lnTo>
                      <a:pt x="850" y="340"/>
                    </a:lnTo>
                    <a:lnTo>
                      <a:pt x="964" y="340"/>
                    </a:lnTo>
                    <a:lnTo>
                      <a:pt x="964" y="397"/>
                    </a:lnTo>
                    <a:lnTo>
                      <a:pt x="1020" y="397"/>
                    </a:lnTo>
                    <a:lnTo>
                      <a:pt x="1020" y="454"/>
                    </a:lnTo>
                    <a:lnTo>
                      <a:pt x="1077" y="454"/>
                    </a:lnTo>
                    <a:lnTo>
                      <a:pt x="1077" y="510"/>
                    </a:lnTo>
                    <a:lnTo>
                      <a:pt x="1134" y="510"/>
                    </a:lnTo>
                    <a:lnTo>
                      <a:pt x="1134" y="567"/>
                    </a:lnTo>
                    <a:lnTo>
                      <a:pt x="1191" y="567"/>
                    </a:lnTo>
                    <a:lnTo>
                      <a:pt x="1191" y="624"/>
                    </a:lnTo>
                    <a:lnTo>
                      <a:pt x="1247" y="624"/>
                    </a:lnTo>
                    <a:lnTo>
                      <a:pt x="1247" y="681"/>
                    </a:lnTo>
                    <a:lnTo>
                      <a:pt x="1247" y="737"/>
                    </a:lnTo>
                    <a:lnTo>
                      <a:pt x="1304" y="737"/>
                    </a:lnTo>
                    <a:lnTo>
                      <a:pt x="1304" y="794"/>
                    </a:lnTo>
                    <a:lnTo>
                      <a:pt x="1417" y="794"/>
                    </a:lnTo>
                    <a:lnTo>
                      <a:pt x="1417" y="851"/>
                    </a:lnTo>
                    <a:lnTo>
                      <a:pt x="1474" y="851"/>
                    </a:lnTo>
                    <a:lnTo>
                      <a:pt x="1474" y="1021"/>
                    </a:lnTo>
                    <a:lnTo>
                      <a:pt x="1588" y="1021"/>
                    </a:lnTo>
                    <a:lnTo>
                      <a:pt x="1588" y="1191"/>
                    </a:lnTo>
                    <a:lnTo>
                      <a:pt x="1701" y="1191"/>
                    </a:lnTo>
                    <a:lnTo>
                      <a:pt x="1701" y="1077"/>
                    </a:lnTo>
                    <a:lnTo>
                      <a:pt x="1758" y="1077"/>
                    </a:lnTo>
                    <a:lnTo>
                      <a:pt x="1758" y="851"/>
                    </a:lnTo>
                    <a:lnTo>
                      <a:pt x="1701" y="851"/>
                    </a:lnTo>
                    <a:lnTo>
                      <a:pt x="1701" y="624"/>
                    </a:lnTo>
                    <a:lnTo>
                      <a:pt x="1588" y="624"/>
                    </a:lnTo>
                    <a:lnTo>
                      <a:pt x="1588" y="567"/>
                    </a:lnTo>
                    <a:lnTo>
                      <a:pt x="1644" y="567"/>
                    </a:lnTo>
                    <a:lnTo>
                      <a:pt x="1644" y="397"/>
                    </a:lnTo>
                    <a:lnTo>
                      <a:pt x="1758" y="3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72" name="Freeform 919"/>
              <p:cNvSpPr>
                <a:spLocks/>
              </p:cNvSpPr>
              <p:nvPr/>
            </p:nvSpPr>
            <p:spPr bwMode="auto">
              <a:xfrm>
                <a:off x="5500688" y="4891088"/>
                <a:ext cx="990600" cy="809625"/>
              </a:xfrm>
              <a:custGeom>
                <a:avLst/>
                <a:gdLst>
                  <a:gd name="T0" fmla="*/ 990600 w 624"/>
                  <a:gd name="T1" fmla="*/ 719138 h 510"/>
                  <a:gd name="T2" fmla="*/ 630238 w 624"/>
                  <a:gd name="T3" fmla="*/ 719138 h 510"/>
                  <a:gd name="T4" fmla="*/ 630238 w 624"/>
                  <a:gd name="T5" fmla="*/ 809625 h 510"/>
                  <a:gd name="T6" fmla="*/ 90488 w 624"/>
                  <a:gd name="T7" fmla="*/ 809625 h 510"/>
                  <a:gd name="T8" fmla="*/ 90488 w 624"/>
                  <a:gd name="T9" fmla="*/ 719138 h 510"/>
                  <a:gd name="T10" fmla="*/ 0 w 624"/>
                  <a:gd name="T11" fmla="*/ 719138 h 510"/>
                  <a:gd name="T12" fmla="*/ 0 w 624"/>
                  <a:gd name="T13" fmla="*/ 539750 h 510"/>
                  <a:gd name="T14" fmla="*/ 90488 w 624"/>
                  <a:gd name="T15" fmla="*/ 539750 h 510"/>
                  <a:gd name="T16" fmla="*/ 90488 w 624"/>
                  <a:gd name="T17" fmla="*/ 449263 h 510"/>
                  <a:gd name="T18" fmla="*/ 179388 w 624"/>
                  <a:gd name="T19" fmla="*/ 449263 h 510"/>
                  <a:gd name="T20" fmla="*/ 179388 w 624"/>
                  <a:gd name="T21" fmla="*/ 88900 h 510"/>
                  <a:gd name="T22" fmla="*/ 269875 w 624"/>
                  <a:gd name="T23" fmla="*/ 88900 h 510"/>
                  <a:gd name="T24" fmla="*/ 269875 w 624"/>
                  <a:gd name="T25" fmla="*/ 0 h 510"/>
                  <a:gd name="T26" fmla="*/ 360363 w 624"/>
                  <a:gd name="T27" fmla="*/ 0 h 510"/>
                  <a:gd name="T28" fmla="*/ 360363 w 624"/>
                  <a:gd name="T29" fmla="*/ 88900 h 510"/>
                  <a:gd name="T30" fmla="*/ 630238 w 624"/>
                  <a:gd name="T31" fmla="*/ 88900 h 510"/>
                  <a:gd name="T32" fmla="*/ 630238 w 624"/>
                  <a:gd name="T33" fmla="*/ 179388 h 510"/>
                  <a:gd name="T34" fmla="*/ 809625 w 624"/>
                  <a:gd name="T35" fmla="*/ 179388 h 510"/>
                  <a:gd name="T36" fmla="*/ 809625 w 624"/>
                  <a:gd name="T37" fmla="*/ 360363 h 510"/>
                  <a:gd name="T38" fmla="*/ 900113 w 624"/>
                  <a:gd name="T39" fmla="*/ 360363 h 510"/>
                  <a:gd name="T40" fmla="*/ 900113 w 624"/>
                  <a:gd name="T41" fmla="*/ 449263 h 510"/>
                  <a:gd name="T42" fmla="*/ 990600 w 624"/>
                  <a:gd name="T43" fmla="*/ 449263 h 510"/>
                  <a:gd name="T44" fmla="*/ 990600 w 624"/>
                  <a:gd name="T45" fmla="*/ 719138 h 51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624" h="510">
                    <a:moveTo>
                      <a:pt x="624" y="453"/>
                    </a:moveTo>
                    <a:lnTo>
                      <a:pt x="397" y="453"/>
                    </a:lnTo>
                    <a:lnTo>
                      <a:pt x="397" y="510"/>
                    </a:lnTo>
                    <a:lnTo>
                      <a:pt x="57" y="510"/>
                    </a:lnTo>
                    <a:lnTo>
                      <a:pt x="57" y="453"/>
                    </a:lnTo>
                    <a:lnTo>
                      <a:pt x="0" y="453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283"/>
                    </a:lnTo>
                    <a:lnTo>
                      <a:pt x="113" y="283"/>
                    </a:lnTo>
                    <a:lnTo>
                      <a:pt x="113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27" y="56"/>
                    </a:lnTo>
                    <a:lnTo>
                      <a:pt x="397" y="56"/>
                    </a:lnTo>
                    <a:lnTo>
                      <a:pt x="397" y="113"/>
                    </a:lnTo>
                    <a:lnTo>
                      <a:pt x="510" y="113"/>
                    </a:lnTo>
                    <a:lnTo>
                      <a:pt x="510" y="227"/>
                    </a:lnTo>
                    <a:lnTo>
                      <a:pt x="567" y="227"/>
                    </a:lnTo>
                    <a:lnTo>
                      <a:pt x="567" y="283"/>
                    </a:lnTo>
                    <a:lnTo>
                      <a:pt x="624" y="283"/>
                    </a:lnTo>
                    <a:lnTo>
                      <a:pt x="624" y="45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73" name="Freeform 920"/>
              <p:cNvSpPr>
                <a:spLocks/>
              </p:cNvSpPr>
              <p:nvPr/>
            </p:nvSpPr>
            <p:spPr bwMode="auto">
              <a:xfrm>
                <a:off x="6851650" y="5521325"/>
                <a:ext cx="719138" cy="719138"/>
              </a:xfrm>
              <a:custGeom>
                <a:avLst/>
                <a:gdLst>
                  <a:gd name="T0" fmla="*/ 0 w 453"/>
                  <a:gd name="T1" fmla="*/ 0 h 453"/>
                  <a:gd name="T2" fmla="*/ 539750 w 453"/>
                  <a:gd name="T3" fmla="*/ 0 h 453"/>
                  <a:gd name="T4" fmla="*/ 539750 w 453"/>
                  <a:gd name="T5" fmla="*/ 88900 h 453"/>
                  <a:gd name="T6" fmla="*/ 719138 w 453"/>
                  <a:gd name="T7" fmla="*/ 88900 h 453"/>
                  <a:gd name="T8" fmla="*/ 719138 w 453"/>
                  <a:gd name="T9" fmla="*/ 358775 h 453"/>
                  <a:gd name="T10" fmla="*/ 628650 w 453"/>
                  <a:gd name="T11" fmla="*/ 358775 h 453"/>
                  <a:gd name="T12" fmla="*/ 628650 w 453"/>
                  <a:gd name="T13" fmla="*/ 449263 h 453"/>
                  <a:gd name="T14" fmla="*/ 449263 w 453"/>
                  <a:gd name="T15" fmla="*/ 449263 h 453"/>
                  <a:gd name="T16" fmla="*/ 449263 w 453"/>
                  <a:gd name="T17" fmla="*/ 539750 h 453"/>
                  <a:gd name="T18" fmla="*/ 358775 w 453"/>
                  <a:gd name="T19" fmla="*/ 539750 h 453"/>
                  <a:gd name="T20" fmla="*/ 358775 w 453"/>
                  <a:gd name="T21" fmla="*/ 719138 h 453"/>
                  <a:gd name="T22" fmla="*/ 179388 w 453"/>
                  <a:gd name="T23" fmla="*/ 719138 h 453"/>
                  <a:gd name="T24" fmla="*/ 179388 w 453"/>
                  <a:gd name="T25" fmla="*/ 630238 h 453"/>
                  <a:gd name="T26" fmla="*/ 88900 w 453"/>
                  <a:gd name="T27" fmla="*/ 630238 h 453"/>
                  <a:gd name="T28" fmla="*/ 88900 w 453"/>
                  <a:gd name="T29" fmla="*/ 539750 h 453"/>
                  <a:gd name="T30" fmla="*/ 0 w 453"/>
                  <a:gd name="T31" fmla="*/ 539750 h 453"/>
                  <a:gd name="T32" fmla="*/ 0 w 453"/>
                  <a:gd name="T33" fmla="*/ 0 h 45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453" h="453">
                    <a:moveTo>
                      <a:pt x="0" y="0"/>
                    </a:moveTo>
                    <a:lnTo>
                      <a:pt x="340" y="0"/>
                    </a:lnTo>
                    <a:lnTo>
                      <a:pt x="340" y="56"/>
                    </a:lnTo>
                    <a:lnTo>
                      <a:pt x="453" y="56"/>
                    </a:lnTo>
                    <a:lnTo>
                      <a:pt x="453" y="226"/>
                    </a:lnTo>
                    <a:lnTo>
                      <a:pt x="396" y="226"/>
                    </a:lnTo>
                    <a:lnTo>
                      <a:pt x="396" y="283"/>
                    </a:lnTo>
                    <a:lnTo>
                      <a:pt x="283" y="283"/>
                    </a:lnTo>
                    <a:lnTo>
                      <a:pt x="283" y="340"/>
                    </a:lnTo>
                    <a:lnTo>
                      <a:pt x="226" y="340"/>
                    </a:lnTo>
                    <a:lnTo>
                      <a:pt x="226" y="453"/>
                    </a:lnTo>
                    <a:lnTo>
                      <a:pt x="113" y="453"/>
                    </a:lnTo>
                    <a:lnTo>
                      <a:pt x="113" y="397"/>
                    </a:lnTo>
                    <a:lnTo>
                      <a:pt x="56" y="397"/>
                    </a:lnTo>
                    <a:lnTo>
                      <a:pt x="56" y="340"/>
                    </a:lnTo>
                    <a:lnTo>
                      <a:pt x="0" y="34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74" name="Freeform 921"/>
              <p:cNvSpPr>
                <a:spLocks/>
              </p:cNvSpPr>
              <p:nvPr/>
            </p:nvSpPr>
            <p:spPr bwMode="auto">
              <a:xfrm>
                <a:off x="5049838" y="3360738"/>
                <a:ext cx="720725" cy="719137"/>
              </a:xfrm>
              <a:custGeom>
                <a:avLst/>
                <a:gdLst>
                  <a:gd name="T0" fmla="*/ 720725 w 454"/>
                  <a:gd name="T1" fmla="*/ 179387 h 453"/>
                  <a:gd name="T2" fmla="*/ 720725 w 454"/>
                  <a:gd name="T3" fmla="*/ 360362 h 453"/>
                  <a:gd name="T4" fmla="*/ 541338 w 454"/>
                  <a:gd name="T5" fmla="*/ 360362 h 453"/>
                  <a:gd name="T6" fmla="*/ 541338 w 454"/>
                  <a:gd name="T7" fmla="*/ 539750 h 453"/>
                  <a:gd name="T8" fmla="*/ 450850 w 454"/>
                  <a:gd name="T9" fmla="*/ 539750 h 453"/>
                  <a:gd name="T10" fmla="*/ 450850 w 454"/>
                  <a:gd name="T11" fmla="*/ 719137 h 453"/>
                  <a:gd name="T12" fmla="*/ 271463 w 454"/>
                  <a:gd name="T13" fmla="*/ 719137 h 453"/>
                  <a:gd name="T14" fmla="*/ 271463 w 454"/>
                  <a:gd name="T15" fmla="*/ 630237 h 453"/>
                  <a:gd name="T16" fmla="*/ 180975 w 454"/>
                  <a:gd name="T17" fmla="*/ 630237 h 453"/>
                  <a:gd name="T18" fmla="*/ 180975 w 454"/>
                  <a:gd name="T19" fmla="*/ 449262 h 453"/>
                  <a:gd name="T20" fmla="*/ 90488 w 454"/>
                  <a:gd name="T21" fmla="*/ 449262 h 453"/>
                  <a:gd name="T22" fmla="*/ 90488 w 454"/>
                  <a:gd name="T23" fmla="*/ 360362 h 453"/>
                  <a:gd name="T24" fmla="*/ 0 w 454"/>
                  <a:gd name="T25" fmla="*/ 360362 h 453"/>
                  <a:gd name="T26" fmla="*/ 0 w 454"/>
                  <a:gd name="T27" fmla="*/ 88900 h 453"/>
                  <a:gd name="T28" fmla="*/ 90488 w 454"/>
                  <a:gd name="T29" fmla="*/ 88900 h 453"/>
                  <a:gd name="T30" fmla="*/ 90488 w 454"/>
                  <a:gd name="T31" fmla="*/ 0 h 453"/>
                  <a:gd name="T32" fmla="*/ 541338 w 454"/>
                  <a:gd name="T33" fmla="*/ 0 h 453"/>
                  <a:gd name="T34" fmla="*/ 541338 w 454"/>
                  <a:gd name="T35" fmla="*/ 88900 h 453"/>
                  <a:gd name="T36" fmla="*/ 630238 w 454"/>
                  <a:gd name="T37" fmla="*/ 88900 h 453"/>
                  <a:gd name="T38" fmla="*/ 630238 w 454"/>
                  <a:gd name="T39" fmla="*/ 179387 h 453"/>
                  <a:gd name="T40" fmla="*/ 720725 w 454"/>
                  <a:gd name="T41" fmla="*/ 179387 h 45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54" h="453">
                    <a:moveTo>
                      <a:pt x="454" y="113"/>
                    </a:moveTo>
                    <a:lnTo>
                      <a:pt x="454" y="227"/>
                    </a:lnTo>
                    <a:lnTo>
                      <a:pt x="341" y="227"/>
                    </a:lnTo>
                    <a:lnTo>
                      <a:pt x="341" y="340"/>
                    </a:lnTo>
                    <a:lnTo>
                      <a:pt x="284" y="340"/>
                    </a:lnTo>
                    <a:lnTo>
                      <a:pt x="284" y="453"/>
                    </a:lnTo>
                    <a:lnTo>
                      <a:pt x="171" y="453"/>
                    </a:lnTo>
                    <a:lnTo>
                      <a:pt x="171" y="397"/>
                    </a:lnTo>
                    <a:lnTo>
                      <a:pt x="114" y="397"/>
                    </a:lnTo>
                    <a:lnTo>
                      <a:pt x="114" y="283"/>
                    </a:lnTo>
                    <a:lnTo>
                      <a:pt x="57" y="283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56"/>
                    </a:lnTo>
                    <a:lnTo>
                      <a:pt x="57" y="56"/>
                    </a:lnTo>
                    <a:lnTo>
                      <a:pt x="57" y="0"/>
                    </a:lnTo>
                    <a:lnTo>
                      <a:pt x="341" y="0"/>
                    </a:lnTo>
                    <a:lnTo>
                      <a:pt x="341" y="56"/>
                    </a:lnTo>
                    <a:lnTo>
                      <a:pt x="397" y="56"/>
                    </a:lnTo>
                    <a:lnTo>
                      <a:pt x="397" y="113"/>
                    </a:lnTo>
                    <a:lnTo>
                      <a:pt x="454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75" name="Freeform 922"/>
              <p:cNvSpPr>
                <a:spLocks/>
              </p:cNvSpPr>
              <p:nvPr/>
            </p:nvSpPr>
            <p:spPr bwMode="auto">
              <a:xfrm>
                <a:off x="5410200" y="3721100"/>
                <a:ext cx="811213" cy="628650"/>
              </a:xfrm>
              <a:custGeom>
                <a:avLst/>
                <a:gdLst>
                  <a:gd name="T0" fmla="*/ 0 w 511"/>
                  <a:gd name="T1" fmla="*/ 358775 h 396"/>
                  <a:gd name="T2" fmla="*/ 0 w 511"/>
                  <a:gd name="T3" fmla="*/ 449263 h 396"/>
                  <a:gd name="T4" fmla="*/ 90488 w 511"/>
                  <a:gd name="T5" fmla="*/ 449263 h 396"/>
                  <a:gd name="T6" fmla="*/ 90488 w 511"/>
                  <a:gd name="T7" fmla="*/ 539750 h 396"/>
                  <a:gd name="T8" fmla="*/ 630238 w 511"/>
                  <a:gd name="T9" fmla="*/ 539750 h 396"/>
                  <a:gd name="T10" fmla="*/ 630238 w 511"/>
                  <a:gd name="T11" fmla="*/ 628650 h 396"/>
                  <a:gd name="T12" fmla="*/ 811213 w 511"/>
                  <a:gd name="T13" fmla="*/ 628650 h 396"/>
                  <a:gd name="T14" fmla="*/ 811213 w 511"/>
                  <a:gd name="T15" fmla="*/ 539750 h 396"/>
                  <a:gd name="T16" fmla="*/ 720725 w 511"/>
                  <a:gd name="T17" fmla="*/ 539750 h 396"/>
                  <a:gd name="T18" fmla="*/ 720725 w 511"/>
                  <a:gd name="T19" fmla="*/ 179388 h 396"/>
                  <a:gd name="T20" fmla="*/ 630238 w 511"/>
                  <a:gd name="T21" fmla="*/ 179388 h 396"/>
                  <a:gd name="T22" fmla="*/ 630238 w 511"/>
                  <a:gd name="T23" fmla="*/ 88900 h 396"/>
                  <a:gd name="T24" fmla="*/ 360363 w 511"/>
                  <a:gd name="T25" fmla="*/ 88900 h 396"/>
                  <a:gd name="T26" fmla="*/ 360363 w 511"/>
                  <a:gd name="T27" fmla="*/ 0 h 396"/>
                  <a:gd name="T28" fmla="*/ 180975 w 511"/>
                  <a:gd name="T29" fmla="*/ 0 h 396"/>
                  <a:gd name="T30" fmla="*/ 180975 w 511"/>
                  <a:gd name="T31" fmla="*/ 179388 h 396"/>
                  <a:gd name="T32" fmla="*/ 90488 w 511"/>
                  <a:gd name="T33" fmla="*/ 179388 h 396"/>
                  <a:gd name="T34" fmla="*/ 90488 w 511"/>
                  <a:gd name="T35" fmla="*/ 358775 h 396"/>
                  <a:gd name="T36" fmla="*/ 0 w 511"/>
                  <a:gd name="T37" fmla="*/ 358775 h 39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511" h="396">
                    <a:moveTo>
                      <a:pt x="0" y="226"/>
                    </a:moveTo>
                    <a:lnTo>
                      <a:pt x="0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397" y="340"/>
                    </a:lnTo>
                    <a:lnTo>
                      <a:pt x="397" y="396"/>
                    </a:lnTo>
                    <a:lnTo>
                      <a:pt x="511" y="396"/>
                    </a:lnTo>
                    <a:lnTo>
                      <a:pt x="511" y="340"/>
                    </a:lnTo>
                    <a:lnTo>
                      <a:pt x="454" y="340"/>
                    </a:lnTo>
                    <a:lnTo>
                      <a:pt x="454" y="113"/>
                    </a:lnTo>
                    <a:lnTo>
                      <a:pt x="397" y="113"/>
                    </a:lnTo>
                    <a:lnTo>
                      <a:pt x="397" y="56"/>
                    </a:lnTo>
                    <a:lnTo>
                      <a:pt x="227" y="56"/>
                    </a:lnTo>
                    <a:lnTo>
                      <a:pt x="227" y="0"/>
                    </a:lnTo>
                    <a:lnTo>
                      <a:pt x="114" y="0"/>
                    </a:ln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226"/>
                    </a:lnTo>
                    <a:lnTo>
                      <a:pt x="0" y="22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76" name="Freeform 923"/>
              <p:cNvSpPr>
                <a:spLocks/>
              </p:cNvSpPr>
              <p:nvPr/>
            </p:nvSpPr>
            <p:spPr bwMode="auto">
              <a:xfrm>
                <a:off x="4960938" y="3990975"/>
                <a:ext cx="539750" cy="630238"/>
              </a:xfrm>
              <a:custGeom>
                <a:avLst/>
                <a:gdLst>
                  <a:gd name="T0" fmla="*/ 360363 w 340"/>
                  <a:gd name="T1" fmla="*/ 0 h 397"/>
                  <a:gd name="T2" fmla="*/ 0 w 340"/>
                  <a:gd name="T3" fmla="*/ 0 h 397"/>
                  <a:gd name="T4" fmla="*/ 0 w 340"/>
                  <a:gd name="T5" fmla="*/ 269875 h 397"/>
                  <a:gd name="T6" fmla="*/ 88900 w 340"/>
                  <a:gd name="T7" fmla="*/ 269875 h 397"/>
                  <a:gd name="T8" fmla="*/ 88900 w 340"/>
                  <a:gd name="T9" fmla="*/ 449263 h 397"/>
                  <a:gd name="T10" fmla="*/ 179388 w 340"/>
                  <a:gd name="T11" fmla="*/ 449263 h 397"/>
                  <a:gd name="T12" fmla="*/ 179388 w 340"/>
                  <a:gd name="T13" fmla="*/ 630238 h 397"/>
                  <a:gd name="T14" fmla="*/ 269875 w 340"/>
                  <a:gd name="T15" fmla="*/ 630238 h 397"/>
                  <a:gd name="T16" fmla="*/ 269875 w 340"/>
                  <a:gd name="T17" fmla="*/ 539750 h 397"/>
                  <a:gd name="T18" fmla="*/ 360363 w 340"/>
                  <a:gd name="T19" fmla="*/ 539750 h 397"/>
                  <a:gd name="T20" fmla="*/ 360363 w 340"/>
                  <a:gd name="T21" fmla="*/ 449263 h 397"/>
                  <a:gd name="T22" fmla="*/ 449263 w 340"/>
                  <a:gd name="T23" fmla="*/ 449263 h 397"/>
                  <a:gd name="T24" fmla="*/ 449263 w 340"/>
                  <a:gd name="T25" fmla="*/ 269875 h 397"/>
                  <a:gd name="T26" fmla="*/ 539750 w 340"/>
                  <a:gd name="T27" fmla="*/ 269875 h 397"/>
                  <a:gd name="T28" fmla="*/ 539750 w 340"/>
                  <a:gd name="T29" fmla="*/ 179388 h 397"/>
                  <a:gd name="T30" fmla="*/ 449263 w 340"/>
                  <a:gd name="T31" fmla="*/ 179388 h 397"/>
                  <a:gd name="T32" fmla="*/ 449263 w 340"/>
                  <a:gd name="T33" fmla="*/ 88900 h 397"/>
                  <a:gd name="T34" fmla="*/ 360363 w 340"/>
                  <a:gd name="T35" fmla="*/ 88900 h 397"/>
                  <a:gd name="T36" fmla="*/ 360363 w 340"/>
                  <a:gd name="T37" fmla="*/ 0 h 39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40" h="397">
                    <a:moveTo>
                      <a:pt x="227" y="0"/>
                    </a:moveTo>
                    <a:lnTo>
                      <a:pt x="0" y="0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283"/>
                    </a:lnTo>
                    <a:lnTo>
                      <a:pt x="113" y="283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227" y="340"/>
                    </a:lnTo>
                    <a:lnTo>
                      <a:pt x="227" y="283"/>
                    </a:lnTo>
                    <a:lnTo>
                      <a:pt x="283" y="283"/>
                    </a:lnTo>
                    <a:lnTo>
                      <a:pt x="283" y="170"/>
                    </a:lnTo>
                    <a:lnTo>
                      <a:pt x="340" y="170"/>
                    </a:lnTo>
                    <a:lnTo>
                      <a:pt x="340" y="113"/>
                    </a:lnTo>
                    <a:lnTo>
                      <a:pt x="283" y="113"/>
                    </a:lnTo>
                    <a:lnTo>
                      <a:pt x="283" y="56"/>
                    </a:lnTo>
                    <a:lnTo>
                      <a:pt x="227" y="56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77" name="Freeform 924"/>
              <p:cNvSpPr>
                <a:spLocks/>
              </p:cNvSpPr>
              <p:nvPr/>
            </p:nvSpPr>
            <p:spPr bwMode="auto">
              <a:xfrm>
                <a:off x="5140325" y="4440238"/>
                <a:ext cx="809625" cy="450850"/>
              </a:xfrm>
              <a:custGeom>
                <a:avLst/>
                <a:gdLst>
                  <a:gd name="T0" fmla="*/ 0 w 510"/>
                  <a:gd name="T1" fmla="*/ 180975 h 284"/>
                  <a:gd name="T2" fmla="*/ 0 w 510"/>
                  <a:gd name="T3" fmla="*/ 360363 h 284"/>
                  <a:gd name="T4" fmla="*/ 90488 w 510"/>
                  <a:gd name="T5" fmla="*/ 360363 h 284"/>
                  <a:gd name="T6" fmla="*/ 90488 w 510"/>
                  <a:gd name="T7" fmla="*/ 450850 h 284"/>
                  <a:gd name="T8" fmla="*/ 720725 w 510"/>
                  <a:gd name="T9" fmla="*/ 450850 h 284"/>
                  <a:gd name="T10" fmla="*/ 720725 w 510"/>
                  <a:gd name="T11" fmla="*/ 360363 h 284"/>
                  <a:gd name="T12" fmla="*/ 809625 w 510"/>
                  <a:gd name="T13" fmla="*/ 360363 h 284"/>
                  <a:gd name="T14" fmla="*/ 809625 w 510"/>
                  <a:gd name="T15" fmla="*/ 180975 h 284"/>
                  <a:gd name="T16" fmla="*/ 720725 w 510"/>
                  <a:gd name="T17" fmla="*/ 180975 h 284"/>
                  <a:gd name="T18" fmla="*/ 720725 w 510"/>
                  <a:gd name="T19" fmla="*/ 90488 h 284"/>
                  <a:gd name="T20" fmla="*/ 630238 w 510"/>
                  <a:gd name="T21" fmla="*/ 90488 h 284"/>
                  <a:gd name="T22" fmla="*/ 630238 w 510"/>
                  <a:gd name="T23" fmla="*/ 0 h 284"/>
                  <a:gd name="T24" fmla="*/ 180975 w 510"/>
                  <a:gd name="T25" fmla="*/ 0 h 284"/>
                  <a:gd name="T26" fmla="*/ 180975 w 510"/>
                  <a:gd name="T27" fmla="*/ 90488 h 284"/>
                  <a:gd name="T28" fmla="*/ 90488 w 510"/>
                  <a:gd name="T29" fmla="*/ 90488 h 284"/>
                  <a:gd name="T30" fmla="*/ 90488 w 510"/>
                  <a:gd name="T31" fmla="*/ 180975 h 284"/>
                  <a:gd name="T32" fmla="*/ 0 w 510"/>
                  <a:gd name="T33" fmla="*/ 180975 h 28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10" h="284">
                    <a:moveTo>
                      <a:pt x="0" y="114"/>
                    </a:moveTo>
                    <a:lnTo>
                      <a:pt x="0" y="227"/>
                    </a:lnTo>
                    <a:lnTo>
                      <a:pt x="57" y="227"/>
                    </a:lnTo>
                    <a:lnTo>
                      <a:pt x="57" y="284"/>
                    </a:lnTo>
                    <a:lnTo>
                      <a:pt x="454" y="284"/>
                    </a:lnTo>
                    <a:lnTo>
                      <a:pt x="454" y="227"/>
                    </a:lnTo>
                    <a:lnTo>
                      <a:pt x="510" y="227"/>
                    </a:lnTo>
                    <a:lnTo>
                      <a:pt x="510" y="114"/>
                    </a:lnTo>
                    <a:lnTo>
                      <a:pt x="454" y="114"/>
                    </a:lnTo>
                    <a:lnTo>
                      <a:pt x="454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78" name="Freeform 925"/>
              <p:cNvSpPr>
                <a:spLocks/>
              </p:cNvSpPr>
              <p:nvPr/>
            </p:nvSpPr>
            <p:spPr bwMode="auto">
              <a:xfrm>
                <a:off x="5410200" y="4260850"/>
                <a:ext cx="1350963" cy="809625"/>
              </a:xfrm>
              <a:custGeom>
                <a:avLst/>
                <a:gdLst>
                  <a:gd name="T0" fmla="*/ 811213 w 851"/>
                  <a:gd name="T1" fmla="*/ 809625 h 510"/>
                  <a:gd name="T2" fmla="*/ 811213 w 851"/>
                  <a:gd name="T3" fmla="*/ 719138 h 510"/>
                  <a:gd name="T4" fmla="*/ 990600 w 851"/>
                  <a:gd name="T5" fmla="*/ 719138 h 510"/>
                  <a:gd name="T6" fmla="*/ 990600 w 851"/>
                  <a:gd name="T7" fmla="*/ 269875 h 510"/>
                  <a:gd name="T8" fmla="*/ 1081088 w 851"/>
                  <a:gd name="T9" fmla="*/ 269875 h 510"/>
                  <a:gd name="T10" fmla="*/ 1081088 w 851"/>
                  <a:gd name="T11" fmla="*/ 360363 h 510"/>
                  <a:gd name="T12" fmla="*/ 1169988 w 851"/>
                  <a:gd name="T13" fmla="*/ 360363 h 510"/>
                  <a:gd name="T14" fmla="*/ 1169988 w 851"/>
                  <a:gd name="T15" fmla="*/ 269875 h 510"/>
                  <a:gd name="T16" fmla="*/ 1350963 w 851"/>
                  <a:gd name="T17" fmla="*/ 269875 h 510"/>
                  <a:gd name="T18" fmla="*/ 1350963 w 851"/>
                  <a:gd name="T19" fmla="*/ 179388 h 510"/>
                  <a:gd name="T20" fmla="*/ 990600 w 851"/>
                  <a:gd name="T21" fmla="*/ 179388 h 510"/>
                  <a:gd name="T22" fmla="*/ 990600 w 851"/>
                  <a:gd name="T23" fmla="*/ 88900 h 510"/>
                  <a:gd name="T24" fmla="*/ 630238 w 851"/>
                  <a:gd name="T25" fmla="*/ 88900 h 510"/>
                  <a:gd name="T26" fmla="*/ 630238 w 851"/>
                  <a:gd name="T27" fmla="*/ 0 h 510"/>
                  <a:gd name="T28" fmla="*/ 0 w 851"/>
                  <a:gd name="T29" fmla="*/ 0 h 510"/>
                  <a:gd name="T30" fmla="*/ 0 w 851"/>
                  <a:gd name="T31" fmla="*/ 179388 h 510"/>
                  <a:gd name="T32" fmla="*/ 360363 w 851"/>
                  <a:gd name="T33" fmla="*/ 179388 h 510"/>
                  <a:gd name="T34" fmla="*/ 360363 w 851"/>
                  <a:gd name="T35" fmla="*/ 269875 h 510"/>
                  <a:gd name="T36" fmla="*/ 450850 w 851"/>
                  <a:gd name="T37" fmla="*/ 269875 h 510"/>
                  <a:gd name="T38" fmla="*/ 450850 w 851"/>
                  <a:gd name="T39" fmla="*/ 360363 h 510"/>
                  <a:gd name="T40" fmla="*/ 539750 w 851"/>
                  <a:gd name="T41" fmla="*/ 360363 h 510"/>
                  <a:gd name="T42" fmla="*/ 539750 w 851"/>
                  <a:gd name="T43" fmla="*/ 539750 h 510"/>
                  <a:gd name="T44" fmla="*/ 450850 w 851"/>
                  <a:gd name="T45" fmla="*/ 539750 h 510"/>
                  <a:gd name="T46" fmla="*/ 450850 w 851"/>
                  <a:gd name="T47" fmla="*/ 719138 h 510"/>
                  <a:gd name="T48" fmla="*/ 720725 w 851"/>
                  <a:gd name="T49" fmla="*/ 719138 h 510"/>
                  <a:gd name="T50" fmla="*/ 720725 w 851"/>
                  <a:gd name="T51" fmla="*/ 809625 h 510"/>
                  <a:gd name="T52" fmla="*/ 811213 w 851"/>
                  <a:gd name="T53" fmla="*/ 809625 h 51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851" h="510">
                    <a:moveTo>
                      <a:pt x="511" y="510"/>
                    </a:moveTo>
                    <a:lnTo>
                      <a:pt x="511" y="453"/>
                    </a:lnTo>
                    <a:lnTo>
                      <a:pt x="624" y="453"/>
                    </a:lnTo>
                    <a:lnTo>
                      <a:pt x="624" y="170"/>
                    </a:lnTo>
                    <a:lnTo>
                      <a:pt x="681" y="170"/>
                    </a:lnTo>
                    <a:lnTo>
                      <a:pt x="681" y="227"/>
                    </a:lnTo>
                    <a:lnTo>
                      <a:pt x="737" y="227"/>
                    </a:lnTo>
                    <a:lnTo>
                      <a:pt x="737" y="170"/>
                    </a:lnTo>
                    <a:lnTo>
                      <a:pt x="851" y="170"/>
                    </a:lnTo>
                    <a:lnTo>
                      <a:pt x="851" y="113"/>
                    </a:lnTo>
                    <a:lnTo>
                      <a:pt x="624" y="113"/>
                    </a:lnTo>
                    <a:lnTo>
                      <a:pt x="624" y="56"/>
                    </a:lnTo>
                    <a:lnTo>
                      <a:pt x="397" y="56"/>
                    </a:lnTo>
                    <a:lnTo>
                      <a:pt x="397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227" y="113"/>
                    </a:lnTo>
                    <a:lnTo>
                      <a:pt x="227" y="170"/>
                    </a:lnTo>
                    <a:lnTo>
                      <a:pt x="284" y="170"/>
                    </a:lnTo>
                    <a:lnTo>
                      <a:pt x="284" y="227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284" y="340"/>
                    </a:lnTo>
                    <a:lnTo>
                      <a:pt x="284" y="453"/>
                    </a:lnTo>
                    <a:lnTo>
                      <a:pt x="454" y="453"/>
                    </a:lnTo>
                    <a:lnTo>
                      <a:pt x="454" y="510"/>
                    </a:lnTo>
                    <a:lnTo>
                      <a:pt x="511" y="51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79" name="Freeform 926"/>
              <p:cNvSpPr>
                <a:spLocks/>
              </p:cNvSpPr>
              <p:nvPr/>
            </p:nvSpPr>
            <p:spPr bwMode="auto">
              <a:xfrm>
                <a:off x="6040438" y="3721100"/>
                <a:ext cx="630237" cy="628650"/>
              </a:xfrm>
              <a:custGeom>
                <a:avLst/>
                <a:gdLst>
                  <a:gd name="T0" fmla="*/ 360362 w 397"/>
                  <a:gd name="T1" fmla="*/ 628650 h 396"/>
                  <a:gd name="T2" fmla="*/ 450850 w 397"/>
                  <a:gd name="T3" fmla="*/ 628650 h 396"/>
                  <a:gd name="T4" fmla="*/ 450850 w 397"/>
                  <a:gd name="T5" fmla="*/ 539750 h 396"/>
                  <a:gd name="T6" fmla="*/ 630237 w 397"/>
                  <a:gd name="T7" fmla="*/ 539750 h 396"/>
                  <a:gd name="T8" fmla="*/ 630237 w 397"/>
                  <a:gd name="T9" fmla="*/ 269875 h 396"/>
                  <a:gd name="T10" fmla="*/ 539750 w 397"/>
                  <a:gd name="T11" fmla="*/ 269875 h 396"/>
                  <a:gd name="T12" fmla="*/ 539750 w 397"/>
                  <a:gd name="T13" fmla="*/ 179388 h 396"/>
                  <a:gd name="T14" fmla="*/ 450850 w 397"/>
                  <a:gd name="T15" fmla="*/ 179388 h 396"/>
                  <a:gd name="T16" fmla="*/ 450850 w 397"/>
                  <a:gd name="T17" fmla="*/ 88900 h 396"/>
                  <a:gd name="T18" fmla="*/ 180975 w 397"/>
                  <a:gd name="T19" fmla="*/ 88900 h 396"/>
                  <a:gd name="T20" fmla="*/ 180975 w 397"/>
                  <a:gd name="T21" fmla="*/ 0 h 396"/>
                  <a:gd name="T22" fmla="*/ 0 w 397"/>
                  <a:gd name="T23" fmla="*/ 0 h 396"/>
                  <a:gd name="T24" fmla="*/ 0 w 397"/>
                  <a:gd name="T25" fmla="*/ 179388 h 396"/>
                  <a:gd name="T26" fmla="*/ 90487 w 397"/>
                  <a:gd name="T27" fmla="*/ 179388 h 396"/>
                  <a:gd name="T28" fmla="*/ 90487 w 397"/>
                  <a:gd name="T29" fmla="*/ 539750 h 396"/>
                  <a:gd name="T30" fmla="*/ 180975 w 397"/>
                  <a:gd name="T31" fmla="*/ 539750 h 396"/>
                  <a:gd name="T32" fmla="*/ 180975 w 397"/>
                  <a:gd name="T33" fmla="*/ 628650 h 396"/>
                  <a:gd name="T34" fmla="*/ 269875 w 397"/>
                  <a:gd name="T35" fmla="*/ 628650 h 396"/>
                  <a:gd name="T36" fmla="*/ 360362 w 397"/>
                  <a:gd name="T37" fmla="*/ 628650 h 39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97" h="396">
                    <a:moveTo>
                      <a:pt x="227" y="396"/>
                    </a:moveTo>
                    <a:lnTo>
                      <a:pt x="284" y="396"/>
                    </a:lnTo>
                    <a:lnTo>
                      <a:pt x="284" y="340"/>
                    </a:lnTo>
                    <a:lnTo>
                      <a:pt x="397" y="340"/>
                    </a:lnTo>
                    <a:lnTo>
                      <a:pt x="397" y="170"/>
                    </a:lnTo>
                    <a:lnTo>
                      <a:pt x="340" y="170"/>
                    </a:lnTo>
                    <a:lnTo>
                      <a:pt x="340" y="113"/>
                    </a:lnTo>
                    <a:lnTo>
                      <a:pt x="284" y="113"/>
                    </a:lnTo>
                    <a:lnTo>
                      <a:pt x="284" y="56"/>
                    </a:lnTo>
                    <a:lnTo>
                      <a:pt x="114" y="56"/>
                    </a:lnTo>
                    <a:lnTo>
                      <a:pt x="114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14" y="396"/>
                    </a:lnTo>
                    <a:lnTo>
                      <a:pt x="170" y="396"/>
                    </a:lnTo>
                    <a:lnTo>
                      <a:pt x="227" y="39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80" name="Freeform 927"/>
              <p:cNvSpPr>
                <a:spLocks/>
              </p:cNvSpPr>
              <p:nvPr/>
            </p:nvSpPr>
            <p:spPr bwMode="auto">
              <a:xfrm>
                <a:off x="279400" y="1739900"/>
                <a:ext cx="2970213" cy="2430463"/>
              </a:xfrm>
              <a:custGeom>
                <a:avLst/>
                <a:gdLst>
                  <a:gd name="T0" fmla="*/ 811213 w 1871"/>
                  <a:gd name="T1" fmla="*/ 2430463 h 1531"/>
                  <a:gd name="T2" fmla="*/ 630238 w 1871"/>
                  <a:gd name="T3" fmla="*/ 2251075 h 1531"/>
                  <a:gd name="T4" fmla="*/ 541338 w 1871"/>
                  <a:gd name="T5" fmla="*/ 2070100 h 1531"/>
                  <a:gd name="T6" fmla="*/ 450850 w 1871"/>
                  <a:gd name="T7" fmla="*/ 1709738 h 1531"/>
                  <a:gd name="T8" fmla="*/ 360363 w 1871"/>
                  <a:gd name="T9" fmla="*/ 1620838 h 1531"/>
                  <a:gd name="T10" fmla="*/ 180975 w 1871"/>
                  <a:gd name="T11" fmla="*/ 1081088 h 1531"/>
                  <a:gd name="T12" fmla="*/ 90488 w 1871"/>
                  <a:gd name="T13" fmla="*/ 990600 h 1531"/>
                  <a:gd name="T14" fmla="*/ 0 w 1871"/>
                  <a:gd name="T15" fmla="*/ 720725 h 1531"/>
                  <a:gd name="T16" fmla="*/ 90488 w 1871"/>
                  <a:gd name="T17" fmla="*/ 450850 h 1531"/>
                  <a:gd name="T18" fmla="*/ 269875 w 1871"/>
                  <a:gd name="T19" fmla="*/ 360363 h 1531"/>
                  <a:gd name="T20" fmla="*/ 360363 w 1871"/>
                  <a:gd name="T21" fmla="*/ 269875 h 1531"/>
                  <a:gd name="T22" fmla="*/ 541338 w 1871"/>
                  <a:gd name="T23" fmla="*/ 180975 h 1531"/>
                  <a:gd name="T24" fmla="*/ 720725 w 1871"/>
                  <a:gd name="T25" fmla="*/ 269875 h 1531"/>
                  <a:gd name="T26" fmla="*/ 811213 w 1871"/>
                  <a:gd name="T27" fmla="*/ 180975 h 1531"/>
                  <a:gd name="T28" fmla="*/ 990600 w 1871"/>
                  <a:gd name="T29" fmla="*/ 0 h 1531"/>
                  <a:gd name="T30" fmla="*/ 1169988 w 1871"/>
                  <a:gd name="T31" fmla="*/ 90488 h 1531"/>
                  <a:gd name="T32" fmla="*/ 1260475 w 1871"/>
                  <a:gd name="T33" fmla="*/ 180975 h 1531"/>
                  <a:gd name="T34" fmla="*/ 1350963 w 1871"/>
                  <a:gd name="T35" fmla="*/ 269875 h 1531"/>
                  <a:gd name="T36" fmla="*/ 1800225 w 1871"/>
                  <a:gd name="T37" fmla="*/ 360363 h 1531"/>
                  <a:gd name="T38" fmla="*/ 1890713 w 1871"/>
                  <a:gd name="T39" fmla="*/ 450850 h 1531"/>
                  <a:gd name="T40" fmla="*/ 1981200 w 1871"/>
                  <a:gd name="T41" fmla="*/ 539750 h 1531"/>
                  <a:gd name="T42" fmla="*/ 2611438 w 1871"/>
                  <a:gd name="T43" fmla="*/ 630238 h 1531"/>
                  <a:gd name="T44" fmla="*/ 2700338 w 1871"/>
                  <a:gd name="T45" fmla="*/ 720725 h 1531"/>
                  <a:gd name="T46" fmla="*/ 2790825 w 1871"/>
                  <a:gd name="T47" fmla="*/ 900113 h 1531"/>
                  <a:gd name="T48" fmla="*/ 2881313 w 1871"/>
                  <a:gd name="T49" fmla="*/ 990600 h 1531"/>
                  <a:gd name="T50" fmla="*/ 2970213 w 1871"/>
                  <a:gd name="T51" fmla="*/ 1260475 h 1531"/>
                  <a:gd name="T52" fmla="*/ 2881313 w 1871"/>
                  <a:gd name="T53" fmla="*/ 1530350 h 1531"/>
                  <a:gd name="T54" fmla="*/ 2700338 w 1871"/>
                  <a:gd name="T55" fmla="*/ 1620838 h 1531"/>
                  <a:gd name="T56" fmla="*/ 2520950 w 1871"/>
                  <a:gd name="T57" fmla="*/ 1890713 h 1531"/>
                  <a:gd name="T58" fmla="*/ 2430463 w 1871"/>
                  <a:gd name="T59" fmla="*/ 1981200 h 1531"/>
                  <a:gd name="T60" fmla="*/ 2160588 w 1871"/>
                  <a:gd name="T61" fmla="*/ 1890713 h 1531"/>
                  <a:gd name="T62" fmla="*/ 1890713 w 1871"/>
                  <a:gd name="T63" fmla="*/ 1981200 h 1531"/>
                  <a:gd name="T64" fmla="*/ 1620838 w 1871"/>
                  <a:gd name="T65" fmla="*/ 2070100 h 1531"/>
                  <a:gd name="T66" fmla="*/ 1441450 w 1871"/>
                  <a:gd name="T67" fmla="*/ 2160588 h 1531"/>
                  <a:gd name="T68" fmla="*/ 1260475 w 1871"/>
                  <a:gd name="T69" fmla="*/ 2430463 h 1531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1871" h="1531">
                    <a:moveTo>
                      <a:pt x="794" y="1531"/>
                    </a:moveTo>
                    <a:lnTo>
                      <a:pt x="511" y="1531"/>
                    </a:lnTo>
                    <a:lnTo>
                      <a:pt x="511" y="1418"/>
                    </a:lnTo>
                    <a:lnTo>
                      <a:pt x="397" y="1418"/>
                    </a:lnTo>
                    <a:lnTo>
                      <a:pt x="397" y="1304"/>
                    </a:lnTo>
                    <a:lnTo>
                      <a:pt x="341" y="1304"/>
                    </a:lnTo>
                    <a:lnTo>
                      <a:pt x="341" y="1077"/>
                    </a:lnTo>
                    <a:lnTo>
                      <a:pt x="284" y="1077"/>
                    </a:lnTo>
                    <a:lnTo>
                      <a:pt x="284" y="1021"/>
                    </a:lnTo>
                    <a:lnTo>
                      <a:pt x="227" y="1021"/>
                    </a:lnTo>
                    <a:lnTo>
                      <a:pt x="227" y="681"/>
                    </a:lnTo>
                    <a:lnTo>
                      <a:pt x="114" y="681"/>
                    </a:lnTo>
                    <a:lnTo>
                      <a:pt x="114" y="624"/>
                    </a:lnTo>
                    <a:lnTo>
                      <a:pt x="57" y="624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114"/>
                    </a:lnTo>
                    <a:lnTo>
                      <a:pt x="341" y="114"/>
                    </a:lnTo>
                    <a:lnTo>
                      <a:pt x="341" y="170"/>
                    </a:lnTo>
                    <a:lnTo>
                      <a:pt x="454" y="170"/>
                    </a:lnTo>
                    <a:lnTo>
                      <a:pt x="454" y="114"/>
                    </a:lnTo>
                    <a:lnTo>
                      <a:pt x="511" y="114"/>
                    </a:lnTo>
                    <a:lnTo>
                      <a:pt x="511" y="0"/>
                    </a:lnTo>
                    <a:lnTo>
                      <a:pt x="624" y="0"/>
                    </a:lnTo>
                    <a:lnTo>
                      <a:pt x="624" y="57"/>
                    </a:lnTo>
                    <a:lnTo>
                      <a:pt x="737" y="57"/>
                    </a:lnTo>
                    <a:lnTo>
                      <a:pt x="737" y="114"/>
                    </a:lnTo>
                    <a:lnTo>
                      <a:pt x="794" y="114"/>
                    </a:lnTo>
                    <a:lnTo>
                      <a:pt x="794" y="170"/>
                    </a:lnTo>
                    <a:lnTo>
                      <a:pt x="851" y="170"/>
                    </a:lnTo>
                    <a:lnTo>
                      <a:pt x="851" y="227"/>
                    </a:lnTo>
                    <a:lnTo>
                      <a:pt x="1134" y="227"/>
                    </a:lnTo>
                    <a:lnTo>
                      <a:pt x="1134" y="284"/>
                    </a:lnTo>
                    <a:lnTo>
                      <a:pt x="1191" y="284"/>
                    </a:lnTo>
                    <a:lnTo>
                      <a:pt x="1248" y="284"/>
                    </a:lnTo>
                    <a:lnTo>
                      <a:pt x="1248" y="340"/>
                    </a:lnTo>
                    <a:lnTo>
                      <a:pt x="1645" y="340"/>
                    </a:lnTo>
                    <a:lnTo>
                      <a:pt x="1645" y="397"/>
                    </a:lnTo>
                    <a:lnTo>
                      <a:pt x="1701" y="397"/>
                    </a:lnTo>
                    <a:lnTo>
                      <a:pt x="1701" y="454"/>
                    </a:lnTo>
                    <a:lnTo>
                      <a:pt x="1758" y="454"/>
                    </a:lnTo>
                    <a:lnTo>
                      <a:pt x="1758" y="567"/>
                    </a:lnTo>
                    <a:lnTo>
                      <a:pt x="1815" y="567"/>
                    </a:lnTo>
                    <a:lnTo>
                      <a:pt x="1815" y="624"/>
                    </a:lnTo>
                    <a:lnTo>
                      <a:pt x="1871" y="624"/>
                    </a:lnTo>
                    <a:lnTo>
                      <a:pt x="1871" y="794"/>
                    </a:lnTo>
                    <a:lnTo>
                      <a:pt x="1815" y="794"/>
                    </a:lnTo>
                    <a:lnTo>
                      <a:pt x="1815" y="964"/>
                    </a:lnTo>
                    <a:lnTo>
                      <a:pt x="1701" y="964"/>
                    </a:lnTo>
                    <a:lnTo>
                      <a:pt x="1701" y="1021"/>
                    </a:lnTo>
                    <a:lnTo>
                      <a:pt x="1588" y="1021"/>
                    </a:lnTo>
                    <a:lnTo>
                      <a:pt x="1588" y="1191"/>
                    </a:lnTo>
                    <a:lnTo>
                      <a:pt x="1531" y="1191"/>
                    </a:lnTo>
                    <a:lnTo>
                      <a:pt x="1531" y="1248"/>
                    </a:lnTo>
                    <a:lnTo>
                      <a:pt x="1361" y="1248"/>
                    </a:lnTo>
                    <a:lnTo>
                      <a:pt x="1361" y="1191"/>
                    </a:lnTo>
                    <a:lnTo>
                      <a:pt x="1191" y="1191"/>
                    </a:lnTo>
                    <a:lnTo>
                      <a:pt x="1191" y="1248"/>
                    </a:lnTo>
                    <a:lnTo>
                      <a:pt x="1021" y="1248"/>
                    </a:lnTo>
                    <a:lnTo>
                      <a:pt x="1021" y="1304"/>
                    </a:lnTo>
                    <a:lnTo>
                      <a:pt x="908" y="1304"/>
                    </a:lnTo>
                    <a:lnTo>
                      <a:pt x="908" y="1361"/>
                    </a:lnTo>
                    <a:lnTo>
                      <a:pt x="794" y="1361"/>
                    </a:lnTo>
                    <a:lnTo>
                      <a:pt x="794" y="153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81" name="Freeform 928"/>
              <p:cNvSpPr>
                <a:spLocks/>
              </p:cNvSpPr>
              <p:nvPr/>
            </p:nvSpPr>
            <p:spPr bwMode="auto">
              <a:xfrm>
                <a:off x="1179513" y="3630613"/>
                <a:ext cx="1981200" cy="1709737"/>
              </a:xfrm>
              <a:custGeom>
                <a:avLst/>
                <a:gdLst>
                  <a:gd name="T0" fmla="*/ 360363 w 1248"/>
                  <a:gd name="T1" fmla="*/ 539750 h 1077"/>
                  <a:gd name="T2" fmla="*/ 0 w 1248"/>
                  <a:gd name="T3" fmla="*/ 539750 h 1077"/>
                  <a:gd name="T4" fmla="*/ 0 w 1248"/>
                  <a:gd name="T5" fmla="*/ 719137 h 1077"/>
                  <a:gd name="T6" fmla="*/ 90488 w 1248"/>
                  <a:gd name="T7" fmla="*/ 719137 h 1077"/>
                  <a:gd name="T8" fmla="*/ 90488 w 1248"/>
                  <a:gd name="T9" fmla="*/ 900112 h 1077"/>
                  <a:gd name="T10" fmla="*/ 269875 w 1248"/>
                  <a:gd name="T11" fmla="*/ 900112 h 1077"/>
                  <a:gd name="T12" fmla="*/ 269875 w 1248"/>
                  <a:gd name="T13" fmla="*/ 990600 h 1077"/>
                  <a:gd name="T14" fmla="*/ 360363 w 1248"/>
                  <a:gd name="T15" fmla="*/ 990600 h 1077"/>
                  <a:gd name="T16" fmla="*/ 360363 w 1248"/>
                  <a:gd name="T17" fmla="*/ 1079500 h 1077"/>
                  <a:gd name="T18" fmla="*/ 450850 w 1248"/>
                  <a:gd name="T19" fmla="*/ 1079500 h 1077"/>
                  <a:gd name="T20" fmla="*/ 450850 w 1248"/>
                  <a:gd name="T21" fmla="*/ 1169987 h 1077"/>
                  <a:gd name="T22" fmla="*/ 630238 w 1248"/>
                  <a:gd name="T23" fmla="*/ 1169987 h 1077"/>
                  <a:gd name="T24" fmla="*/ 630238 w 1248"/>
                  <a:gd name="T25" fmla="*/ 1260475 h 1077"/>
                  <a:gd name="T26" fmla="*/ 900113 w 1248"/>
                  <a:gd name="T27" fmla="*/ 1260475 h 1077"/>
                  <a:gd name="T28" fmla="*/ 900113 w 1248"/>
                  <a:gd name="T29" fmla="*/ 1349375 h 1077"/>
                  <a:gd name="T30" fmla="*/ 1169988 w 1248"/>
                  <a:gd name="T31" fmla="*/ 1349375 h 1077"/>
                  <a:gd name="T32" fmla="*/ 1169988 w 1248"/>
                  <a:gd name="T33" fmla="*/ 1439862 h 1077"/>
                  <a:gd name="T34" fmla="*/ 1260475 w 1248"/>
                  <a:gd name="T35" fmla="*/ 1439862 h 1077"/>
                  <a:gd name="T36" fmla="*/ 1260475 w 1248"/>
                  <a:gd name="T37" fmla="*/ 1530350 h 1077"/>
                  <a:gd name="T38" fmla="*/ 1350963 w 1248"/>
                  <a:gd name="T39" fmla="*/ 1530350 h 1077"/>
                  <a:gd name="T40" fmla="*/ 1350963 w 1248"/>
                  <a:gd name="T41" fmla="*/ 1620837 h 1077"/>
                  <a:gd name="T42" fmla="*/ 1530350 w 1248"/>
                  <a:gd name="T43" fmla="*/ 1620837 h 1077"/>
                  <a:gd name="T44" fmla="*/ 1530350 w 1248"/>
                  <a:gd name="T45" fmla="*/ 1709737 h 1077"/>
                  <a:gd name="T46" fmla="*/ 1890713 w 1248"/>
                  <a:gd name="T47" fmla="*/ 1709737 h 1077"/>
                  <a:gd name="T48" fmla="*/ 1890713 w 1248"/>
                  <a:gd name="T49" fmla="*/ 1530350 h 1077"/>
                  <a:gd name="T50" fmla="*/ 1981200 w 1248"/>
                  <a:gd name="T51" fmla="*/ 1530350 h 1077"/>
                  <a:gd name="T52" fmla="*/ 1981200 w 1248"/>
                  <a:gd name="T53" fmla="*/ 1079500 h 1077"/>
                  <a:gd name="T54" fmla="*/ 1890713 w 1248"/>
                  <a:gd name="T55" fmla="*/ 1079500 h 1077"/>
                  <a:gd name="T56" fmla="*/ 1890713 w 1248"/>
                  <a:gd name="T57" fmla="*/ 539750 h 1077"/>
                  <a:gd name="T58" fmla="*/ 1800225 w 1248"/>
                  <a:gd name="T59" fmla="*/ 539750 h 1077"/>
                  <a:gd name="T60" fmla="*/ 1800225 w 1248"/>
                  <a:gd name="T61" fmla="*/ 449262 h 1077"/>
                  <a:gd name="T62" fmla="*/ 1711325 w 1248"/>
                  <a:gd name="T63" fmla="*/ 449262 h 1077"/>
                  <a:gd name="T64" fmla="*/ 1711325 w 1248"/>
                  <a:gd name="T65" fmla="*/ 360362 h 1077"/>
                  <a:gd name="T66" fmla="*/ 1620838 w 1248"/>
                  <a:gd name="T67" fmla="*/ 360362 h 1077"/>
                  <a:gd name="T68" fmla="*/ 1620838 w 1248"/>
                  <a:gd name="T69" fmla="*/ 90487 h 1077"/>
                  <a:gd name="T70" fmla="*/ 1260475 w 1248"/>
                  <a:gd name="T71" fmla="*/ 90487 h 1077"/>
                  <a:gd name="T72" fmla="*/ 1260475 w 1248"/>
                  <a:gd name="T73" fmla="*/ 0 h 1077"/>
                  <a:gd name="T74" fmla="*/ 990600 w 1248"/>
                  <a:gd name="T75" fmla="*/ 0 h 1077"/>
                  <a:gd name="T76" fmla="*/ 990600 w 1248"/>
                  <a:gd name="T77" fmla="*/ 90487 h 1077"/>
                  <a:gd name="T78" fmla="*/ 720725 w 1248"/>
                  <a:gd name="T79" fmla="*/ 90487 h 1077"/>
                  <a:gd name="T80" fmla="*/ 720725 w 1248"/>
                  <a:gd name="T81" fmla="*/ 179387 h 1077"/>
                  <a:gd name="T82" fmla="*/ 541338 w 1248"/>
                  <a:gd name="T83" fmla="*/ 179387 h 1077"/>
                  <a:gd name="T84" fmla="*/ 541338 w 1248"/>
                  <a:gd name="T85" fmla="*/ 269875 h 1077"/>
                  <a:gd name="T86" fmla="*/ 360363 w 1248"/>
                  <a:gd name="T87" fmla="*/ 269875 h 1077"/>
                  <a:gd name="T88" fmla="*/ 360363 w 1248"/>
                  <a:gd name="T89" fmla="*/ 539750 h 1077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1248" h="1077">
                    <a:moveTo>
                      <a:pt x="227" y="340"/>
                    </a:moveTo>
                    <a:lnTo>
                      <a:pt x="0" y="340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57" y="567"/>
                    </a:lnTo>
                    <a:lnTo>
                      <a:pt x="170" y="567"/>
                    </a:lnTo>
                    <a:lnTo>
                      <a:pt x="170" y="624"/>
                    </a:lnTo>
                    <a:lnTo>
                      <a:pt x="227" y="624"/>
                    </a:lnTo>
                    <a:lnTo>
                      <a:pt x="227" y="680"/>
                    </a:lnTo>
                    <a:lnTo>
                      <a:pt x="284" y="680"/>
                    </a:lnTo>
                    <a:lnTo>
                      <a:pt x="284" y="737"/>
                    </a:lnTo>
                    <a:lnTo>
                      <a:pt x="397" y="737"/>
                    </a:lnTo>
                    <a:lnTo>
                      <a:pt x="397" y="794"/>
                    </a:lnTo>
                    <a:lnTo>
                      <a:pt x="567" y="794"/>
                    </a:lnTo>
                    <a:lnTo>
                      <a:pt x="567" y="850"/>
                    </a:lnTo>
                    <a:lnTo>
                      <a:pt x="737" y="850"/>
                    </a:lnTo>
                    <a:lnTo>
                      <a:pt x="737" y="907"/>
                    </a:lnTo>
                    <a:lnTo>
                      <a:pt x="794" y="907"/>
                    </a:lnTo>
                    <a:lnTo>
                      <a:pt x="794" y="964"/>
                    </a:lnTo>
                    <a:lnTo>
                      <a:pt x="851" y="964"/>
                    </a:lnTo>
                    <a:lnTo>
                      <a:pt x="851" y="1021"/>
                    </a:lnTo>
                    <a:lnTo>
                      <a:pt x="964" y="1021"/>
                    </a:lnTo>
                    <a:lnTo>
                      <a:pt x="964" y="1077"/>
                    </a:lnTo>
                    <a:lnTo>
                      <a:pt x="1191" y="1077"/>
                    </a:lnTo>
                    <a:lnTo>
                      <a:pt x="1191" y="964"/>
                    </a:lnTo>
                    <a:lnTo>
                      <a:pt x="1248" y="964"/>
                    </a:lnTo>
                    <a:lnTo>
                      <a:pt x="1248" y="680"/>
                    </a:lnTo>
                    <a:lnTo>
                      <a:pt x="1191" y="680"/>
                    </a:lnTo>
                    <a:lnTo>
                      <a:pt x="1191" y="340"/>
                    </a:lnTo>
                    <a:lnTo>
                      <a:pt x="1134" y="340"/>
                    </a:lnTo>
                    <a:lnTo>
                      <a:pt x="1134" y="283"/>
                    </a:lnTo>
                    <a:lnTo>
                      <a:pt x="1078" y="283"/>
                    </a:lnTo>
                    <a:lnTo>
                      <a:pt x="1078" y="227"/>
                    </a:lnTo>
                    <a:lnTo>
                      <a:pt x="1021" y="227"/>
                    </a:lnTo>
                    <a:lnTo>
                      <a:pt x="1021" y="57"/>
                    </a:lnTo>
                    <a:lnTo>
                      <a:pt x="794" y="57"/>
                    </a:lnTo>
                    <a:lnTo>
                      <a:pt x="794" y="0"/>
                    </a:lnTo>
                    <a:lnTo>
                      <a:pt x="624" y="0"/>
                    </a:lnTo>
                    <a:lnTo>
                      <a:pt x="624" y="57"/>
                    </a:lnTo>
                    <a:lnTo>
                      <a:pt x="454" y="57"/>
                    </a:lnTo>
                    <a:lnTo>
                      <a:pt x="454" y="113"/>
                    </a:lnTo>
                    <a:lnTo>
                      <a:pt x="341" y="113"/>
                    </a:lnTo>
                    <a:lnTo>
                      <a:pt x="341" y="170"/>
                    </a:lnTo>
                    <a:lnTo>
                      <a:pt x="227" y="170"/>
                    </a:lnTo>
                    <a:lnTo>
                      <a:pt x="227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82" name="Freeform 930"/>
              <p:cNvSpPr>
                <a:spLocks/>
              </p:cNvSpPr>
              <p:nvPr/>
            </p:nvSpPr>
            <p:spPr bwMode="auto">
              <a:xfrm>
                <a:off x="3070225" y="4530725"/>
                <a:ext cx="3330575" cy="1800225"/>
              </a:xfrm>
              <a:custGeom>
                <a:avLst/>
                <a:gdLst>
                  <a:gd name="T0" fmla="*/ 2070100 w 2098"/>
                  <a:gd name="T1" fmla="*/ 269875 h 1134"/>
                  <a:gd name="T2" fmla="*/ 2160588 w 2098"/>
                  <a:gd name="T3" fmla="*/ 360363 h 1134"/>
                  <a:gd name="T4" fmla="*/ 2700338 w 2098"/>
                  <a:gd name="T5" fmla="*/ 449263 h 1134"/>
                  <a:gd name="T6" fmla="*/ 2609850 w 2098"/>
                  <a:gd name="T7" fmla="*/ 809625 h 1134"/>
                  <a:gd name="T8" fmla="*/ 2520950 w 2098"/>
                  <a:gd name="T9" fmla="*/ 900113 h 1134"/>
                  <a:gd name="T10" fmla="*/ 2430463 w 2098"/>
                  <a:gd name="T11" fmla="*/ 1079500 h 1134"/>
                  <a:gd name="T12" fmla="*/ 2520950 w 2098"/>
                  <a:gd name="T13" fmla="*/ 1169988 h 1134"/>
                  <a:gd name="T14" fmla="*/ 3060700 w 2098"/>
                  <a:gd name="T15" fmla="*/ 1079500 h 1134"/>
                  <a:gd name="T16" fmla="*/ 3151188 w 2098"/>
                  <a:gd name="T17" fmla="*/ 1169988 h 1134"/>
                  <a:gd name="T18" fmla="*/ 3240088 w 2098"/>
                  <a:gd name="T19" fmla="*/ 1260475 h 1134"/>
                  <a:gd name="T20" fmla="*/ 3330575 w 2098"/>
                  <a:gd name="T21" fmla="*/ 1349375 h 1134"/>
                  <a:gd name="T22" fmla="*/ 3151188 w 2098"/>
                  <a:gd name="T23" fmla="*/ 1439863 h 1134"/>
                  <a:gd name="T24" fmla="*/ 3060700 w 2098"/>
                  <a:gd name="T25" fmla="*/ 1530350 h 1134"/>
                  <a:gd name="T26" fmla="*/ 2970213 w 2098"/>
                  <a:gd name="T27" fmla="*/ 1620838 h 1134"/>
                  <a:gd name="T28" fmla="*/ 2879725 w 2098"/>
                  <a:gd name="T29" fmla="*/ 1709738 h 1134"/>
                  <a:gd name="T30" fmla="*/ 2790825 w 2098"/>
                  <a:gd name="T31" fmla="*/ 1800225 h 1134"/>
                  <a:gd name="T32" fmla="*/ 2609850 w 2098"/>
                  <a:gd name="T33" fmla="*/ 1709738 h 1134"/>
                  <a:gd name="T34" fmla="*/ 2251075 w 2098"/>
                  <a:gd name="T35" fmla="*/ 1620838 h 1134"/>
                  <a:gd name="T36" fmla="*/ 1709738 w 2098"/>
                  <a:gd name="T37" fmla="*/ 1530350 h 1134"/>
                  <a:gd name="T38" fmla="*/ 1620838 w 2098"/>
                  <a:gd name="T39" fmla="*/ 1439863 h 1134"/>
                  <a:gd name="T40" fmla="*/ 1439863 w 2098"/>
                  <a:gd name="T41" fmla="*/ 1530350 h 1134"/>
                  <a:gd name="T42" fmla="*/ 1350963 w 2098"/>
                  <a:gd name="T43" fmla="*/ 1620838 h 1134"/>
                  <a:gd name="T44" fmla="*/ 1260475 w 2098"/>
                  <a:gd name="T45" fmla="*/ 1800225 h 1134"/>
                  <a:gd name="T46" fmla="*/ 990600 w 2098"/>
                  <a:gd name="T47" fmla="*/ 1709738 h 1134"/>
                  <a:gd name="T48" fmla="*/ 900113 w 2098"/>
                  <a:gd name="T49" fmla="*/ 1620838 h 1134"/>
                  <a:gd name="T50" fmla="*/ 809625 w 2098"/>
                  <a:gd name="T51" fmla="*/ 1530350 h 1134"/>
                  <a:gd name="T52" fmla="*/ 720725 w 2098"/>
                  <a:gd name="T53" fmla="*/ 1439863 h 1134"/>
                  <a:gd name="T54" fmla="*/ 630238 w 2098"/>
                  <a:gd name="T55" fmla="*/ 1349375 h 1134"/>
                  <a:gd name="T56" fmla="*/ 269875 w 2098"/>
                  <a:gd name="T57" fmla="*/ 1079500 h 1134"/>
                  <a:gd name="T58" fmla="*/ 179388 w 2098"/>
                  <a:gd name="T59" fmla="*/ 1169988 h 1134"/>
                  <a:gd name="T60" fmla="*/ 90488 w 2098"/>
                  <a:gd name="T61" fmla="*/ 1079500 h 1134"/>
                  <a:gd name="T62" fmla="*/ 0 w 2098"/>
                  <a:gd name="T63" fmla="*/ 990600 h 1134"/>
                  <a:gd name="T64" fmla="*/ 90488 w 2098"/>
                  <a:gd name="T65" fmla="*/ 630238 h 1134"/>
                  <a:gd name="T66" fmla="*/ 450850 w 2098"/>
                  <a:gd name="T67" fmla="*/ 449263 h 1134"/>
                  <a:gd name="T68" fmla="*/ 539750 w 2098"/>
                  <a:gd name="T69" fmla="*/ 269875 h 1134"/>
                  <a:gd name="T70" fmla="*/ 990600 w 2098"/>
                  <a:gd name="T71" fmla="*/ 0 h 1134"/>
                  <a:gd name="T72" fmla="*/ 2070100 w 2098"/>
                  <a:gd name="T73" fmla="*/ 90488 h 1134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2098" h="1134">
                    <a:moveTo>
                      <a:pt x="1304" y="57"/>
                    </a:moveTo>
                    <a:lnTo>
                      <a:pt x="1304" y="170"/>
                    </a:lnTo>
                    <a:lnTo>
                      <a:pt x="1361" y="170"/>
                    </a:lnTo>
                    <a:lnTo>
                      <a:pt x="1361" y="227"/>
                    </a:lnTo>
                    <a:lnTo>
                      <a:pt x="1701" y="227"/>
                    </a:lnTo>
                    <a:lnTo>
                      <a:pt x="1701" y="283"/>
                    </a:lnTo>
                    <a:lnTo>
                      <a:pt x="1644" y="283"/>
                    </a:lnTo>
                    <a:lnTo>
                      <a:pt x="1644" y="510"/>
                    </a:lnTo>
                    <a:lnTo>
                      <a:pt x="1588" y="510"/>
                    </a:lnTo>
                    <a:lnTo>
                      <a:pt x="1588" y="567"/>
                    </a:lnTo>
                    <a:lnTo>
                      <a:pt x="1531" y="567"/>
                    </a:lnTo>
                    <a:lnTo>
                      <a:pt x="1531" y="680"/>
                    </a:lnTo>
                    <a:lnTo>
                      <a:pt x="1588" y="680"/>
                    </a:lnTo>
                    <a:lnTo>
                      <a:pt x="1588" y="737"/>
                    </a:lnTo>
                    <a:lnTo>
                      <a:pt x="1928" y="737"/>
                    </a:lnTo>
                    <a:lnTo>
                      <a:pt x="1928" y="680"/>
                    </a:lnTo>
                    <a:lnTo>
                      <a:pt x="1985" y="680"/>
                    </a:lnTo>
                    <a:lnTo>
                      <a:pt x="1985" y="737"/>
                    </a:lnTo>
                    <a:lnTo>
                      <a:pt x="2041" y="737"/>
                    </a:lnTo>
                    <a:lnTo>
                      <a:pt x="2041" y="794"/>
                    </a:lnTo>
                    <a:lnTo>
                      <a:pt x="2098" y="794"/>
                    </a:lnTo>
                    <a:lnTo>
                      <a:pt x="2098" y="850"/>
                    </a:lnTo>
                    <a:lnTo>
                      <a:pt x="1985" y="850"/>
                    </a:lnTo>
                    <a:lnTo>
                      <a:pt x="1985" y="907"/>
                    </a:lnTo>
                    <a:lnTo>
                      <a:pt x="1928" y="907"/>
                    </a:lnTo>
                    <a:lnTo>
                      <a:pt x="1928" y="964"/>
                    </a:lnTo>
                    <a:lnTo>
                      <a:pt x="1871" y="964"/>
                    </a:lnTo>
                    <a:lnTo>
                      <a:pt x="1871" y="1021"/>
                    </a:lnTo>
                    <a:lnTo>
                      <a:pt x="1814" y="1021"/>
                    </a:lnTo>
                    <a:lnTo>
                      <a:pt x="1814" y="1077"/>
                    </a:lnTo>
                    <a:lnTo>
                      <a:pt x="1758" y="1077"/>
                    </a:lnTo>
                    <a:lnTo>
                      <a:pt x="1758" y="1134"/>
                    </a:lnTo>
                    <a:lnTo>
                      <a:pt x="1644" y="1134"/>
                    </a:lnTo>
                    <a:lnTo>
                      <a:pt x="1644" y="1077"/>
                    </a:lnTo>
                    <a:lnTo>
                      <a:pt x="1418" y="1077"/>
                    </a:lnTo>
                    <a:lnTo>
                      <a:pt x="1418" y="1021"/>
                    </a:lnTo>
                    <a:lnTo>
                      <a:pt x="1077" y="1021"/>
                    </a:lnTo>
                    <a:lnTo>
                      <a:pt x="1077" y="964"/>
                    </a:lnTo>
                    <a:lnTo>
                      <a:pt x="1021" y="964"/>
                    </a:lnTo>
                    <a:lnTo>
                      <a:pt x="1021" y="907"/>
                    </a:lnTo>
                    <a:lnTo>
                      <a:pt x="907" y="907"/>
                    </a:lnTo>
                    <a:lnTo>
                      <a:pt x="907" y="964"/>
                    </a:lnTo>
                    <a:lnTo>
                      <a:pt x="851" y="964"/>
                    </a:lnTo>
                    <a:lnTo>
                      <a:pt x="851" y="1021"/>
                    </a:lnTo>
                    <a:lnTo>
                      <a:pt x="794" y="1021"/>
                    </a:lnTo>
                    <a:lnTo>
                      <a:pt x="794" y="1134"/>
                    </a:lnTo>
                    <a:lnTo>
                      <a:pt x="624" y="1134"/>
                    </a:lnTo>
                    <a:lnTo>
                      <a:pt x="624" y="1077"/>
                    </a:lnTo>
                    <a:lnTo>
                      <a:pt x="567" y="1077"/>
                    </a:lnTo>
                    <a:lnTo>
                      <a:pt x="567" y="1021"/>
                    </a:lnTo>
                    <a:lnTo>
                      <a:pt x="510" y="1021"/>
                    </a:lnTo>
                    <a:lnTo>
                      <a:pt x="510" y="964"/>
                    </a:lnTo>
                    <a:lnTo>
                      <a:pt x="454" y="964"/>
                    </a:lnTo>
                    <a:lnTo>
                      <a:pt x="454" y="907"/>
                    </a:lnTo>
                    <a:lnTo>
                      <a:pt x="454" y="850"/>
                    </a:lnTo>
                    <a:lnTo>
                      <a:pt x="397" y="850"/>
                    </a:lnTo>
                    <a:lnTo>
                      <a:pt x="397" y="680"/>
                    </a:lnTo>
                    <a:lnTo>
                      <a:pt x="170" y="680"/>
                    </a:lnTo>
                    <a:lnTo>
                      <a:pt x="170" y="737"/>
                    </a:lnTo>
                    <a:lnTo>
                      <a:pt x="113" y="737"/>
                    </a:lnTo>
                    <a:lnTo>
                      <a:pt x="113" y="680"/>
                    </a:lnTo>
                    <a:lnTo>
                      <a:pt x="57" y="680"/>
                    </a:lnTo>
                    <a:lnTo>
                      <a:pt x="57" y="624"/>
                    </a:lnTo>
                    <a:lnTo>
                      <a:pt x="0" y="624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283"/>
                    </a:lnTo>
                    <a:lnTo>
                      <a:pt x="284" y="283"/>
                    </a:lnTo>
                    <a:lnTo>
                      <a:pt x="284" y="170"/>
                    </a:lnTo>
                    <a:lnTo>
                      <a:pt x="340" y="170"/>
                    </a:lnTo>
                    <a:lnTo>
                      <a:pt x="340" y="0"/>
                    </a:lnTo>
                    <a:lnTo>
                      <a:pt x="624" y="0"/>
                    </a:lnTo>
                    <a:lnTo>
                      <a:pt x="624" y="57"/>
                    </a:lnTo>
                    <a:lnTo>
                      <a:pt x="1304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83" name="Freeform 932"/>
              <p:cNvSpPr>
                <a:spLocks/>
              </p:cNvSpPr>
              <p:nvPr/>
            </p:nvSpPr>
            <p:spPr bwMode="auto">
              <a:xfrm>
                <a:off x="2709863" y="3630613"/>
                <a:ext cx="2430462" cy="1349375"/>
              </a:xfrm>
              <a:custGeom>
                <a:avLst/>
                <a:gdLst>
                  <a:gd name="T0" fmla="*/ 360362 w 1531"/>
                  <a:gd name="T1" fmla="*/ 0 h 850"/>
                  <a:gd name="T2" fmla="*/ 0 w 1531"/>
                  <a:gd name="T3" fmla="*/ 0 h 850"/>
                  <a:gd name="T4" fmla="*/ 0 w 1531"/>
                  <a:gd name="T5" fmla="*/ 90488 h 850"/>
                  <a:gd name="T6" fmla="*/ 90487 w 1531"/>
                  <a:gd name="T7" fmla="*/ 90488 h 850"/>
                  <a:gd name="T8" fmla="*/ 90487 w 1531"/>
                  <a:gd name="T9" fmla="*/ 360363 h 850"/>
                  <a:gd name="T10" fmla="*/ 180975 w 1531"/>
                  <a:gd name="T11" fmla="*/ 360363 h 850"/>
                  <a:gd name="T12" fmla="*/ 180975 w 1531"/>
                  <a:gd name="T13" fmla="*/ 449263 h 850"/>
                  <a:gd name="T14" fmla="*/ 269875 w 1531"/>
                  <a:gd name="T15" fmla="*/ 449263 h 850"/>
                  <a:gd name="T16" fmla="*/ 269875 w 1531"/>
                  <a:gd name="T17" fmla="*/ 539750 h 850"/>
                  <a:gd name="T18" fmla="*/ 360362 w 1531"/>
                  <a:gd name="T19" fmla="*/ 539750 h 850"/>
                  <a:gd name="T20" fmla="*/ 360362 w 1531"/>
                  <a:gd name="T21" fmla="*/ 1079500 h 850"/>
                  <a:gd name="T22" fmla="*/ 450850 w 1531"/>
                  <a:gd name="T23" fmla="*/ 1079500 h 850"/>
                  <a:gd name="T24" fmla="*/ 450850 w 1531"/>
                  <a:gd name="T25" fmla="*/ 1349375 h 850"/>
                  <a:gd name="T26" fmla="*/ 811212 w 1531"/>
                  <a:gd name="T27" fmla="*/ 1349375 h 850"/>
                  <a:gd name="T28" fmla="*/ 811212 w 1531"/>
                  <a:gd name="T29" fmla="*/ 1169988 h 850"/>
                  <a:gd name="T30" fmla="*/ 900112 w 1531"/>
                  <a:gd name="T31" fmla="*/ 1169988 h 850"/>
                  <a:gd name="T32" fmla="*/ 900112 w 1531"/>
                  <a:gd name="T33" fmla="*/ 900113 h 850"/>
                  <a:gd name="T34" fmla="*/ 1350962 w 1531"/>
                  <a:gd name="T35" fmla="*/ 900113 h 850"/>
                  <a:gd name="T36" fmla="*/ 1352550 w 1531"/>
                  <a:gd name="T37" fmla="*/ 989013 h 850"/>
                  <a:gd name="T38" fmla="*/ 2430462 w 1531"/>
                  <a:gd name="T39" fmla="*/ 990600 h 850"/>
                  <a:gd name="T40" fmla="*/ 2430462 w 1531"/>
                  <a:gd name="T41" fmla="*/ 809625 h 850"/>
                  <a:gd name="T42" fmla="*/ 2339975 w 1531"/>
                  <a:gd name="T43" fmla="*/ 809625 h 850"/>
                  <a:gd name="T44" fmla="*/ 2339975 w 1531"/>
                  <a:gd name="T45" fmla="*/ 630238 h 850"/>
                  <a:gd name="T46" fmla="*/ 2251075 w 1531"/>
                  <a:gd name="T47" fmla="*/ 630238 h 850"/>
                  <a:gd name="T48" fmla="*/ 2251075 w 1531"/>
                  <a:gd name="T49" fmla="*/ 449263 h 850"/>
                  <a:gd name="T50" fmla="*/ 2160587 w 1531"/>
                  <a:gd name="T51" fmla="*/ 449263 h 850"/>
                  <a:gd name="T52" fmla="*/ 2160587 w 1531"/>
                  <a:gd name="T53" fmla="*/ 360363 h 850"/>
                  <a:gd name="T54" fmla="*/ 2070100 w 1531"/>
                  <a:gd name="T55" fmla="*/ 360363 h 850"/>
                  <a:gd name="T56" fmla="*/ 1981200 w 1531"/>
                  <a:gd name="T57" fmla="*/ 360363 h 850"/>
                  <a:gd name="T58" fmla="*/ 1981200 w 1531"/>
                  <a:gd name="T59" fmla="*/ 269875 h 850"/>
                  <a:gd name="T60" fmla="*/ 1530350 w 1531"/>
                  <a:gd name="T61" fmla="*/ 269875 h 850"/>
                  <a:gd name="T62" fmla="*/ 1530350 w 1531"/>
                  <a:gd name="T63" fmla="*/ 360363 h 850"/>
                  <a:gd name="T64" fmla="*/ 1800225 w 1531"/>
                  <a:gd name="T65" fmla="*/ 360363 h 850"/>
                  <a:gd name="T66" fmla="*/ 1800225 w 1531"/>
                  <a:gd name="T67" fmla="*/ 630238 h 850"/>
                  <a:gd name="T68" fmla="*/ 1711325 w 1531"/>
                  <a:gd name="T69" fmla="*/ 630238 h 850"/>
                  <a:gd name="T70" fmla="*/ 1711325 w 1531"/>
                  <a:gd name="T71" fmla="*/ 719138 h 850"/>
                  <a:gd name="T72" fmla="*/ 1530350 w 1531"/>
                  <a:gd name="T73" fmla="*/ 719138 h 850"/>
                  <a:gd name="T74" fmla="*/ 1530350 w 1531"/>
                  <a:gd name="T75" fmla="*/ 630238 h 850"/>
                  <a:gd name="T76" fmla="*/ 1350962 w 1531"/>
                  <a:gd name="T77" fmla="*/ 630238 h 850"/>
                  <a:gd name="T78" fmla="*/ 1350962 w 1531"/>
                  <a:gd name="T79" fmla="*/ 539750 h 850"/>
                  <a:gd name="T80" fmla="*/ 1081087 w 1531"/>
                  <a:gd name="T81" fmla="*/ 539750 h 850"/>
                  <a:gd name="T82" fmla="*/ 1081087 w 1531"/>
                  <a:gd name="T83" fmla="*/ 449263 h 850"/>
                  <a:gd name="T84" fmla="*/ 990600 w 1531"/>
                  <a:gd name="T85" fmla="*/ 449263 h 850"/>
                  <a:gd name="T86" fmla="*/ 990600 w 1531"/>
                  <a:gd name="T87" fmla="*/ 360363 h 850"/>
                  <a:gd name="T88" fmla="*/ 811212 w 1531"/>
                  <a:gd name="T89" fmla="*/ 360363 h 850"/>
                  <a:gd name="T90" fmla="*/ 811212 w 1531"/>
                  <a:gd name="T91" fmla="*/ 269875 h 850"/>
                  <a:gd name="T92" fmla="*/ 630237 w 1531"/>
                  <a:gd name="T93" fmla="*/ 269875 h 850"/>
                  <a:gd name="T94" fmla="*/ 630237 w 1531"/>
                  <a:gd name="T95" fmla="*/ 179388 h 850"/>
                  <a:gd name="T96" fmla="*/ 539750 w 1531"/>
                  <a:gd name="T97" fmla="*/ 179388 h 850"/>
                  <a:gd name="T98" fmla="*/ 539750 w 1531"/>
                  <a:gd name="T99" fmla="*/ 90488 h 850"/>
                  <a:gd name="T100" fmla="*/ 450850 w 1531"/>
                  <a:gd name="T101" fmla="*/ 90488 h 850"/>
                  <a:gd name="T102" fmla="*/ 450850 w 1531"/>
                  <a:gd name="T103" fmla="*/ 0 h 850"/>
                  <a:gd name="T104" fmla="*/ 360362 w 1531"/>
                  <a:gd name="T105" fmla="*/ 0 h 850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1531" h="850">
                    <a:moveTo>
                      <a:pt x="227" y="0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227"/>
                    </a:lnTo>
                    <a:lnTo>
                      <a:pt x="114" y="227"/>
                    </a:lnTo>
                    <a:lnTo>
                      <a:pt x="114" y="283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227" y="340"/>
                    </a:lnTo>
                    <a:lnTo>
                      <a:pt x="227" y="680"/>
                    </a:lnTo>
                    <a:lnTo>
                      <a:pt x="284" y="680"/>
                    </a:lnTo>
                    <a:lnTo>
                      <a:pt x="284" y="850"/>
                    </a:lnTo>
                    <a:lnTo>
                      <a:pt x="511" y="850"/>
                    </a:lnTo>
                    <a:lnTo>
                      <a:pt x="511" y="737"/>
                    </a:lnTo>
                    <a:lnTo>
                      <a:pt x="567" y="737"/>
                    </a:lnTo>
                    <a:lnTo>
                      <a:pt x="567" y="567"/>
                    </a:lnTo>
                    <a:lnTo>
                      <a:pt x="851" y="567"/>
                    </a:lnTo>
                    <a:lnTo>
                      <a:pt x="852" y="623"/>
                    </a:lnTo>
                    <a:lnTo>
                      <a:pt x="1531" y="624"/>
                    </a:lnTo>
                    <a:lnTo>
                      <a:pt x="1531" y="510"/>
                    </a:lnTo>
                    <a:lnTo>
                      <a:pt x="1474" y="510"/>
                    </a:lnTo>
                    <a:lnTo>
                      <a:pt x="1474" y="397"/>
                    </a:lnTo>
                    <a:lnTo>
                      <a:pt x="1418" y="397"/>
                    </a:lnTo>
                    <a:lnTo>
                      <a:pt x="1418" y="283"/>
                    </a:lnTo>
                    <a:lnTo>
                      <a:pt x="1361" y="283"/>
                    </a:lnTo>
                    <a:lnTo>
                      <a:pt x="1361" y="227"/>
                    </a:lnTo>
                    <a:lnTo>
                      <a:pt x="1304" y="227"/>
                    </a:lnTo>
                    <a:lnTo>
                      <a:pt x="1248" y="227"/>
                    </a:lnTo>
                    <a:lnTo>
                      <a:pt x="1248" y="170"/>
                    </a:lnTo>
                    <a:lnTo>
                      <a:pt x="964" y="170"/>
                    </a:lnTo>
                    <a:lnTo>
                      <a:pt x="964" y="227"/>
                    </a:lnTo>
                    <a:lnTo>
                      <a:pt x="1134" y="227"/>
                    </a:lnTo>
                    <a:lnTo>
                      <a:pt x="1134" y="397"/>
                    </a:lnTo>
                    <a:lnTo>
                      <a:pt x="1078" y="397"/>
                    </a:lnTo>
                    <a:lnTo>
                      <a:pt x="1078" y="453"/>
                    </a:lnTo>
                    <a:lnTo>
                      <a:pt x="964" y="453"/>
                    </a:lnTo>
                    <a:lnTo>
                      <a:pt x="964" y="397"/>
                    </a:lnTo>
                    <a:lnTo>
                      <a:pt x="851" y="397"/>
                    </a:lnTo>
                    <a:lnTo>
                      <a:pt x="851" y="340"/>
                    </a:lnTo>
                    <a:lnTo>
                      <a:pt x="681" y="340"/>
                    </a:lnTo>
                    <a:lnTo>
                      <a:pt x="681" y="283"/>
                    </a:lnTo>
                    <a:lnTo>
                      <a:pt x="624" y="283"/>
                    </a:lnTo>
                    <a:lnTo>
                      <a:pt x="624" y="227"/>
                    </a:lnTo>
                    <a:lnTo>
                      <a:pt x="511" y="227"/>
                    </a:lnTo>
                    <a:lnTo>
                      <a:pt x="511" y="170"/>
                    </a:lnTo>
                    <a:lnTo>
                      <a:pt x="397" y="170"/>
                    </a:lnTo>
                    <a:lnTo>
                      <a:pt x="397" y="113"/>
                    </a:lnTo>
                    <a:lnTo>
                      <a:pt x="340" y="113"/>
                    </a:lnTo>
                    <a:lnTo>
                      <a:pt x="340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84" name="Freeform 933"/>
              <p:cNvSpPr>
                <a:spLocks/>
              </p:cNvSpPr>
              <p:nvPr/>
            </p:nvSpPr>
            <p:spPr bwMode="auto">
              <a:xfrm>
                <a:off x="3070225" y="3449638"/>
                <a:ext cx="1439863" cy="900112"/>
              </a:xfrm>
              <a:custGeom>
                <a:avLst/>
                <a:gdLst>
                  <a:gd name="T0" fmla="*/ 1169988 w 907"/>
                  <a:gd name="T1" fmla="*/ 450850 h 567"/>
                  <a:gd name="T2" fmla="*/ 1169988 w 907"/>
                  <a:gd name="T3" fmla="*/ 360362 h 567"/>
                  <a:gd name="T4" fmla="*/ 900113 w 907"/>
                  <a:gd name="T5" fmla="*/ 360362 h 567"/>
                  <a:gd name="T6" fmla="*/ 900113 w 907"/>
                  <a:gd name="T7" fmla="*/ 271462 h 567"/>
                  <a:gd name="T8" fmla="*/ 539750 w 907"/>
                  <a:gd name="T9" fmla="*/ 271462 h 567"/>
                  <a:gd name="T10" fmla="*/ 539750 w 907"/>
                  <a:gd name="T11" fmla="*/ 180975 h 567"/>
                  <a:gd name="T12" fmla="*/ 450850 w 907"/>
                  <a:gd name="T13" fmla="*/ 180975 h 567"/>
                  <a:gd name="T14" fmla="*/ 450850 w 907"/>
                  <a:gd name="T15" fmla="*/ 0 h 567"/>
                  <a:gd name="T16" fmla="*/ 179388 w 907"/>
                  <a:gd name="T17" fmla="*/ 0 h 567"/>
                  <a:gd name="T18" fmla="*/ 179388 w 907"/>
                  <a:gd name="T19" fmla="*/ 90487 h 567"/>
                  <a:gd name="T20" fmla="*/ 0 w 907"/>
                  <a:gd name="T21" fmla="*/ 90487 h 567"/>
                  <a:gd name="T22" fmla="*/ 0 w 907"/>
                  <a:gd name="T23" fmla="*/ 180975 h 567"/>
                  <a:gd name="T24" fmla="*/ 90488 w 907"/>
                  <a:gd name="T25" fmla="*/ 180975 h 567"/>
                  <a:gd name="T26" fmla="*/ 90488 w 907"/>
                  <a:gd name="T27" fmla="*/ 271462 h 567"/>
                  <a:gd name="T28" fmla="*/ 179388 w 907"/>
                  <a:gd name="T29" fmla="*/ 271462 h 567"/>
                  <a:gd name="T30" fmla="*/ 179388 w 907"/>
                  <a:gd name="T31" fmla="*/ 360362 h 567"/>
                  <a:gd name="T32" fmla="*/ 269875 w 907"/>
                  <a:gd name="T33" fmla="*/ 360362 h 567"/>
                  <a:gd name="T34" fmla="*/ 269875 w 907"/>
                  <a:gd name="T35" fmla="*/ 450850 h 567"/>
                  <a:gd name="T36" fmla="*/ 450850 w 907"/>
                  <a:gd name="T37" fmla="*/ 450850 h 567"/>
                  <a:gd name="T38" fmla="*/ 450850 w 907"/>
                  <a:gd name="T39" fmla="*/ 541337 h 567"/>
                  <a:gd name="T40" fmla="*/ 630238 w 907"/>
                  <a:gd name="T41" fmla="*/ 541337 h 567"/>
                  <a:gd name="T42" fmla="*/ 630238 w 907"/>
                  <a:gd name="T43" fmla="*/ 630237 h 567"/>
                  <a:gd name="T44" fmla="*/ 720725 w 907"/>
                  <a:gd name="T45" fmla="*/ 630237 h 567"/>
                  <a:gd name="T46" fmla="*/ 720725 w 907"/>
                  <a:gd name="T47" fmla="*/ 720725 h 567"/>
                  <a:gd name="T48" fmla="*/ 990600 w 907"/>
                  <a:gd name="T49" fmla="*/ 720725 h 567"/>
                  <a:gd name="T50" fmla="*/ 990600 w 907"/>
                  <a:gd name="T51" fmla="*/ 811212 h 567"/>
                  <a:gd name="T52" fmla="*/ 1169988 w 907"/>
                  <a:gd name="T53" fmla="*/ 811212 h 567"/>
                  <a:gd name="T54" fmla="*/ 1169988 w 907"/>
                  <a:gd name="T55" fmla="*/ 900112 h 567"/>
                  <a:gd name="T56" fmla="*/ 1350963 w 907"/>
                  <a:gd name="T57" fmla="*/ 900112 h 567"/>
                  <a:gd name="T58" fmla="*/ 1350963 w 907"/>
                  <a:gd name="T59" fmla="*/ 811212 h 567"/>
                  <a:gd name="T60" fmla="*/ 1439863 w 907"/>
                  <a:gd name="T61" fmla="*/ 811212 h 567"/>
                  <a:gd name="T62" fmla="*/ 1439863 w 907"/>
                  <a:gd name="T63" fmla="*/ 541337 h 567"/>
                  <a:gd name="T64" fmla="*/ 1169988 w 907"/>
                  <a:gd name="T65" fmla="*/ 541337 h 567"/>
                  <a:gd name="T66" fmla="*/ 1169988 w 907"/>
                  <a:gd name="T67" fmla="*/ 450850 h 56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907" h="567">
                    <a:moveTo>
                      <a:pt x="737" y="284"/>
                    </a:moveTo>
                    <a:lnTo>
                      <a:pt x="737" y="227"/>
                    </a:lnTo>
                    <a:lnTo>
                      <a:pt x="567" y="227"/>
                    </a:lnTo>
                    <a:lnTo>
                      <a:pt x="567" y="171"/>
                    </a:lnTo>
                    <a:lnTo>
                      <a:pt x="340" y="171"/>
                    </a:lnTo>
                    <a:lnTo>
                      <a:pt x="340" y="114"/>
                    </a:lnTo>
                    <a:lnTo>
                      <a:pt x="284" y="114"/>
                    </a:lnTo>
                    <a:lnTo>
                      <a:pt x="284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171"/>
                    </a:lnTo>
                    <a:lnTo>
                      <a:pt x="113" y="171"/>
                    </a:lnTo>
                    <a:lnTo>
                      <a:pt x="113" y="227"/>
                    </a:lnTo>
                    <a:lnTo>
                      <a:pt x="170" y="227"/>
                    </a:lnTo>
                    <a:lnTo>
                      <a:pt x="170" y="284"/>
                    </a:lnTo>
                    <a:lnTo>
                      <a:pt x="284" y="284"/>
                    </a:lnTo>
                    <a:lnTo>
                      <a:pt x="284" y="341"/>
                    </a:lnTo>
                    <a:lnTo>
                      <a:pt x="397" y="341"/>
                    </a:lnTo>
                    <a:lnTo>
                      <a:pt x="397" y="397"/>
                    </a:lnTo>
                    <a:lnTo>
                      <a:pt x="454" y="397"/>
                    </a:lnTo>
                    <a:lnTo>
                      <a:pt x="454" y="454"/>
                    </a:lnTo>
                    <a:lnTo>
                      <a:pt x="624" y="454"/>
                    </a:lnTo>
                    <a:lnTo>
                      <a:pt x="624" y="511"/>
                    </a:lnTo>
                    <a:lnTo>
                      <a:pt x="737" y="511"/>
                    </a:lnTo>
                    <a:lnTo>
                      <a:pt x="737" y="567"/>
                    </a:lnTo>
                    <a:lnTo>
                      <a:pt x="851" y="567"/>
                    </a:lnTo>
                    <a:lnTo>
                      <a:pt x="851" y="511"/>
                    </a:lnTo>
                    <a:lnTo>
                      <a:pt x="907" y="511"/>
                    </a:lnTo>
                    <a:lnTo>
                      <a:pt x="907" y="341"/>
                    </a:lnTo>
                    <a:lnTo>
                      <a:pt x="737" y="341"/>
                    </a:lnTo>
                    <a:lnTo>
                      <a:pt x="737" y="28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85" name="Freeform 935"/>
              <p:cNvSpPr>
                <a:spLocks/>
              </p:cNvSpPr>
              <p:nvPr/>
            </p:nvSpPr>
            <p:spPr bwMode="auto">
              <a:xfrm>
                <a:off x="6491288" y="3540125"/>
                <a:ext cx="809625" cy="720725"/>
              </a:xfrm>
              <a:custGeom>
                <a:avLst/>
                <a:gdLst>
                  <a:gd name="T0" fmla="*/ 0 w 510"/>
                  <a:gd name="T1" fmla="*/ 269875 h 454"/>
                  <a:gd name="T2" fmla="*/ 88900 w 510"/>
                  <a:gd name="T3" fmla="*/ 269875 h 454"/>
                  <a:gd name="T4" fmla="*/ 88900 w 510"/>
                  <a:gd name="T5" fmla="*/ 180975 h 454"/>
                  <a:gd name="T6" fmla="*/ 269875 w 510"/>
                  <a:gd name="T7" fmla="*/ 180975 h 454"/>
                  <a:gd name="T8" fmla="*/ 269875 w 510"/>
                  <a:gd name="T9" fmla="*/ 90488 h 454"/>
                  <a:gd name="T10" fmla="*/ 539750 w 510"/>
                  <a:gd name="T11" fmla="*/ 90488 h 454"/>
                  <a:gd name="T12" fmla="*/ 539750 w 510"/>
                  <a:gd name="T13" fmla="*/ 0 h 454"/>
                  <a:gd name="T14" fmla="*/ 719138 w 510"/>
                  <a:gd name="T15" fmla="*/ 0 h 454"/>
                  <a:gd name="T16" fmla="*/ 719138 w 510"/>
                  <a:gd name="T17" fmla="*/ 180975 h 454"/>
                  <a:gd name="T18" fmla="*/ 809625 w 510"/>
                  <a:gd name="T19" fmla="*/ 180975 h 454"/>
                  <a:gd name="T20" fmla="*/ 809625 w 510"/>
                  <a:gd name="T21" fmla="*/ 360363 h 454"/>
                  <a:gd name="T22" fmla="*/ 719138 w 510"/>
                  <a:gd name="T23" fmla="*/ 360363 h 454"/>
                  <a:gd name="T24" fmla="*/ 719138 w 510"/>
                  <a:gd name="T25" fmla="*/ 450850 h 454"/>
                  <a:gd name="T26" fmla="*/ 630238 w 510"/>
                  <a:gd name="T27" fmla="*/ 450850 h 454"/>
                  <a:gd name="T28" fmla="*/ 630238 w 510"/>
                  <a:gd name="T29" fmla="*/ 720725 h 454"/>
                  <a:gd name="T30" fmla="*/ 449263 w 510"/>
                  <a:gd name="T31" fmla="*/ 720725 h 454"/>
                  <a:gd name="T32" fmla="*/ 449263 w 510"/>
                  <a:gd name="T33" fmla="*/ 630238 h 454"/>
                  <a:gd name="T34" fmla="*/ 179388 w 510"/>
                  <a:gd name="T35" fmla="*/ 630238 h 454"/>
                  <a:gd name="T36" fmla="*/ 179388 w 510"/>
                  <a:gd name="T37" fmla="*/ 450850 h 454"/>
                  <a:gd name="T38" fmla="*/ 88900 w 510"/>
                  <a:gd name="T39" fmla="*/ 450850 h 454"/>
                  <a:gd name="T40" fmla="*/ 88900 w 510"/>
                  <a:gd name="T41" fmla="*/ 360363 h 454"/>
                  <a:gd name="T42" fmla="*/ 0 w 510"/>
                  <a:gd name="T43" fmla="*/ 360363 h 454"/>
                  <a:gd name="T44" fmla="*/ 0 w 510"/>
                  <a:gd name="T45" fmla="*/ 269875 h 45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510" h="454">
                    <a:moveTo>
                      <a:pt x="0" y="170"/>
                    </a:moveTo>
                    <a:lnTo>
                      <a:pt x="56" y="170"/>
                    </a:lnTo>
                    <a:lnTo>
                      <a:pt x="56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453" y="0"/>
                    </a:lnTo>
                    <a:lnTo>
                      <a:pt x="453" y="114"/>
                    </a:lnTo>
                    <a:lnTo>
                      <a:pt x="510" y="114"/>
                    </a:lnTo>
                    <a:lnTo>
                      <a:pt x="510" y="227"/>
                    </a:lnTo>
                    <a:lnTo>
                      <a:pt x="453" y="227"/>
                    </a:lnTo>
                    <a:lnTo>
                      <a:pt x="453" y="284"/>
                    </a:lnTo>
                    <a:lnTo>
                      <a:pt x="397" y="284"/>
                    </a:lnTo>
                    <a:lnTo>
                      <a:pt x="397" y="454"/>
                    </a:lnTo>
                    <a:lnTo>
                      <a:pt x="283" y="454"/>
                    </a:lnTo>
                    <a:lnTo>
                      <a:pt x="283" y="397"/>
                    </a:lnTo>
                    <a:lnTo>
                      <a:pt x="113" y="397"/>
                    </a:lnTo>
                    <a:lnTo>
                      <a:pt x="113" y="284"/>
                    </a:lnTo>
                    <a:lnTo>
                      <a:pt x="56" y="284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86" name="Freeform 939"/>
              <p:cNvSpPr>
                <a:spLocks/>
              </p:cNvSpPr>
              <p:nvPr/>
            </p:nvSpPr>
            <p:spPr bwMode="auto">
              <a:xfrm>
                <a:off x="6400800" y="4079875"/>
                <a:ext cx="1169988" cy="630238"/>
              </a:xfrm>
              <a:custGeom>
                <a:avLst/>
                <a:gdLst>
                  <a:gd name="T0" fmla="*/ 720725 w 737"/>
                  <a:gd name="T1" fmla="*/ 180975 h 397"/>
                  <a:gd name="T2" fmla="*/ 539750 w 737"/>
                  <a:gd name="T3" fmla="*/ 180975 h 397"/>
                  <a:gd name="T4" fmla="*/ 539750 w 737"/>
                  <a:gd name="T5" fmla="*/ 90488 h 397"/>
                  <a:gd name="T6" fmla="*/ 269875 w 737"/>
                  <a:gd name="T7" fmla="*/ 90488 h 397"/>
                  <a:gd name="T8" fmla="*/ 269875 w 737"/>
                  <a:gd name="T9" fmla="*/ 180975 h 397"/>
                  <a:gd name="T10" fmla="*/ 90488 w 737"/>
                  <a:gd name="T11" fmla="*/ 180975 h 397"/>
                  <a:gd name="T12" fmla="*/ 90488 w 737"/>
                  <a:gd name="T13" fmla="*/ 269875 h 397"/>
                  <a:gd name="T14" fmla="*/ 0 w 737"/>
                  <a:gd name="T15" fmla="*/ 269875 h 397"/>
                  <a:gd name="T16" fmla="*/ 0 w 737"/>
                  <a:gd name="T17" fmla="*/ 360363 h 397"/>
                  <a:gd name="T18" fmla="*/ 360363 w 737"/>
                  <a:gd name="T19" fmla="*/ 360363 h 397"/>
                  <a:gd name="T20" fmla="*/ 360363 w 737"/>
                  <a:gd name="T21" fmla="*/ 541338 h 397"/>
                  <a:gd name="T22" fmla="*/ 630238 w 737"/>
                  <a:gd name="T23" fmla="*/ 541338 h 397"/>
                  <a:gd name="T24" fmla="*/ 630238 w 737"/>
                  <a:gd name="T25" fmla="*/ 630238 h 397"/>
                  <a:gd name="T26" fmla="*/ 809625 w 737"/>
                  <a:gd name="T27" fmla="*/ 630238 h 397"/>
                  <a:gd name="T28" fmla="*/ 809625 w 737"/>
                  <a:gd name="T29" fmla="*/ 541338 h 397"/>
                  <a:gd name="T30" fmla="*/ 990600 w 737"/>
                  <a:gd name="T31" fmla="*/ 541338 h 397"/>
                  <a:gd name="T32" fmla="*/ 990600 w 737"/>
                  <a:gd name="T33" fmla="*/ 450850 h 397"/>
                  <a:gd name="T34" fmla="*/ 1169988 w 737"/>
                  <a:gd name="T35" fmla="*/ 450850 h 397"/>
                  <a:gd name="T36" fmla="*/ 1169988 w 737"/>
                  <a:gd name="T37" fmla="*/ 360363 h 397"/>
                  <a:gd name="T38" fmla="*/ 1079500 w 737"/>
                  <a:gd name="T39" fmla="*/ 360363 h 397"/>
                  <a:gd name="T40" fmla="*/ 1079500 w 737"/>
                  <a:gd name="T41" fmla="*/ 180975 h 397"/>
                  <a:gd name="T42" fmla="*/ 990600 w 737"/>
                  <a:gd name="T43" fmla="*/ 180975 h 397"/>
                  <a:gd name="T44" fmla="*/ 990600 w 737"/>
                  <a:gd name="T45" fmla="*/ 90488 h 397"/>
                  <a:gd name="T46" fmla="*/ 900113 w 737"/>
                  <a:gd name="T47" fmla="*/ 90488 h 397"/>
                  <a:gd name="T48" fmla="*/ 900113 w 737"/>
                  <a:gd name="T49" fmla="*/ 0 h 397"/>
                  <a:gd name="T50" fmla="*/ 720725 w 737"/>
                  <a:gd name="T51" fmla="*/ 0 h 397"/>
                  <a:gd name="T52" fmla="*/ 720725 w 737"/>
                  <a:gd name="T53" fmla="*/ 180975 h 39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737" h="397">
                    <a:moveTo>
                      <a:pt x="454" y="114"/>
                    </a:moveTo>
                    <a:lnTo>
                      <a:pt x="340" y="114"/>
                    </a:lnTo>
                    <a:lnTo>
                      <a:pt x="340" y="57"/>
                    </a:lnTo>
                    <a:lnTo>
                      <a:pt x="170" y="57"/>
                    </a:lnTo>
                    <a:lnTo>
                      <a:pt x="170" y="114"/>
                    </a:lnTo>
                    <a:lnTo>
                      <a:pt x="57" y="114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227" y="227"/>
                    </a:lnTo>
                    <a:lnTo>
                      <a:pt x="227" y="341"/>
                    </a:lnTo>
                    <a:lnTo>
                      <a:pt x="397" y="341"/>
                    </a:lnTo>
                    <a:lnTo>
                      <a:pt x="397" y="397"/>
                    </a:lnTo>
                    <a:lnTo>
                      <a:pt x="510" y="397"/>
                    </a:lnTo>
                    <a:lnTo>
                      <a:pt x="510" y="341"/>
                    </a:lnTo>
                    <a:lnTo>
                      <a:pt x="624" y="341"/>
                    </a:lnTo>
                    <a:lnTo>
                      <a:pt x="624" y="284"/>
                    </a:lnTo>
                    <a:lnTo>
                      <a:pt x="737" y="284"/>
                    </a:lnTo>
                    <a:lnTo>
                      <a:pt x="737" y="227"/>
                    </a:lnTo>
                    <a:lnTo>
                      <a:pt x="680" y="227"/>
                    </a:lnTo>
                    <a:lnTo>
                      <a:pt x="680" y="114"/>
                    </a:lnTo>
                    <a:lnTo>
                      <a:pt x="624" y="114"/>
                    </a:lnTo>
                    <a:lnTo>
                      <a:pt x="624" y="57"/>
                    </a:lnTo>
                    <a:lnTo>
                      <a:pt x="567" y="57"/>
                    </a:lnTo>
                    <a:lnTo>
                      <a:pt x="567" y="0"/>
                    </a:lnTo>
                    <a:lnTo>
                      <a:pt x="454" y="0"/>
                    </a:lnTo>
                    <a:lnTo>
                      <a:pt x="454" y="11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87" name="Freeform 940"/>
              <p:cNvSpPr>
                <a:spLocks/>
              </p:cNvSpPr>
              <p:nvPr/>
            </p:nvSpPr>
            <p:spPr bwMode="auto">
              <a:xfrm>
                <a:off x="7210425" y="3179763"/>
                <a:ext cx="630238" cy="720725"/>
              </a:xfrm>
              <a:custGeom>
                <a:avLst/>
                <a:gdLst>
                  <a:gd name="T0" fmla="*/ 0 w 397"/>
                  <a:gd name="T1" fmla="*/ 360363 h 454"/>
                  <a:gd name="T2" fmla="*/ 180975 w 397"/>
                  <a:gd name="T3" fmla="*/ 360363 h 454"/>
                  <a:gd name="T4" fmla="*/ 180975 w 397"/>
                  <a:gd name="T5" fmla="*/ 269875 h 454"/>
                  <a:gd name="T6" fmla="*/ 360363 w 397"/>
                  <a:gd name="T7" fmla="*/ 269875 h 454"/>
                  <a:gd name="T8" fmla="*/ 360363 w 397"/>
                  <a:gd name="T9" fmla="*/ 180975 h 454"/>
                  <a:gd name="T10" fmla="*/ 450850 w 397"/>
                  <a:gd name="T11" fmla="*/ 180975 h 454"/>
                  <a:gd name="T12" fmla="*/ 450850 w 397"/>
                  <a:gd name="T13" fmla="*/ 0 h 454"/>
                  <a:gd name="T14" fmla="*/ 630238 w 397"/>
                  <a:gd name="T15" fmla="*/ 0 h 454"/>
                  <a:gd name="T16" fmla="*/ 630238 w 397"/>
                  <a:gd name="T17" fmla="*/ 180975 h 454"/>
                  <a:gd name="T18" fmla="*/ 541338 w 397"/>
                  <a:gd name="T19" fmla="*/ 180975 h 454"/>
                  <a:gd name="T20" fmla="*/ 541338 w 397"/>
                  <a:gd name="T21" fmla="*/ 269875 h 454"/>
                  <a:gd name="T22" fmla="*/ 630238 w 397"/>
                  <a:gd name="T23" fmla="*/ 269875 h 454"/>
                  <a:gd name="T24" fmla="*/ 630238 w 397"/>
                  <a:gd name="T25" fmla="*/ 360363 h 454"/>
                  <a:gd name="T26" fmla="*/ 541338 w 397"/>
                  <a:gd name="T27" fmla="*/ 360363 h 454"/>
                  <a:gd name="T28" fmla="*/ 541338 w 397"/>
                  <a:gd name="T29" fmla="*/ 450850 h 454"/>
                  <a:gd name="T30" fmla="*/ 450850 w 397"/>
                  <a:gd name="T31" fmla="*/ 450850 h 454"/>
                  <a:gd name="T32" fmla="*/ 450850 w 397"/>
                  <a:gd name="T33" fmla="*/ 541338 h 454"/>
                  <a:gd name="T34" fmla="*/ 269875 w 397"/>
                  <a:gd name="T35" fmla="*/ 541338 h 454"/>
                  <a:gd name="T36" fmla="*/ 269875 w 397"/>
                  <a:gd name="T37" fmla="*/ 630238 h 454"/>
                  <a:gd name="T38" fmla="*/ 180975 w 397"/>
                  <a:gd name="T39" fmla="*/ 630238 h 454"/>
                  <a:gd name="T40" fmla="*/ 180975 w 397"/>
                  <a:gd name="T41" fmla="*/ 720725 h 454"/>
                  <a:gd name="T42" fmla="*/ 90488 w 397"/>
                  <a:gd name="T43" fmla="*/ 720725 h 454"/>
                  <a:gd name="T44" fmla="*/ 90488 w 397"/>
                  <a:gd name="T45" fmla="*/ 541338 h 454"/>
                  <a:gd name="T46" fmla="*/ 0 w 397"/>
                  <a:gd name="T47" fmla="*/ 541338 h 454"/>
                  <a:gd name="T48" fmla="*/ 0 w 397"/>
                  <a:gd name="T49" fmla="*/ 360363 h 45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397" h="454">
                    <a:moveTo>
                      <a:pt x="0" y="227"/>
                    </a:moveTo>
                    <a:lnTo>
                      <a:pt x="114" y="227"/>
                    </a:lnTo>
                    <a:lnTo>
                      <a:pt x="114" y="170"/>
                    </a:lnTo>
                    <a:lnTo>
                      <a:pt x="227" y="170"/>
                    </a:lnTo>
                    <a:lnTo>
                      <a:pt x="227" y="114"/>
                    </a:lnTo>
                    <a:lnTo>
                      <a:pt x="284" y="114"/>
                    </a:lnTo>
                    <a:lnTo>
                      <a:pt x="284" y="0"/>
                    </a:lnTo>
                    <a:lnTo>
                      <a:pt x="397" y="0"/>
                    </a:lnTo>
                    <a:lnTo>
                      <a:pt x="397" y="114"/>
                    </a:lnTo>
                    <a:lnTo>
                      <a:pt x="341" y="114"/>
                    </a:lnTo>
                    <a:lnTo>
                      <a:pt x="341" y="170"/>
                    </a:lnTo>
                    <a:lnTo>
                      <a:pt x="397" y="170"/>
                    </a:lnTo>
                    <a:lnTo>
                      <a:pt x="397" y="227"/>
                    </a:lnTo>
                    <a:lnTo>
                      <a:pt x="341" y="227"/>
                    </a:lnTo>
                    <a:lnTo>
                      <a:pt x="341" y="284"/>
                    </a:lnTo>
                    <a:lnTo>
                      <a:pt x="284" y="284"/>
                    </a:lnTo>
                    <a:lnTo>
                      <a:pt x="284" y="341"/>
                    </a:lnTo>
                    <a:lnTo>
                      <a:pt x="170" y="341"/>
                    </a:lnTo>
                    <a:lnTo>
                      <a:pt x="170" y="397"/>
                    </a:lnTo>
                    <a:lnTo>
                      <a:pt x="114" y="397"/>
                    </a:lnTo>
                    <a:lnTo>
                      <a:pt x="114" y="454"/>
                    </a:lnTo>
                    <a:lnTo>
                      <a:pt x="57" y="454"/>
                    </a:lnTo>
                    <a:lnTo>
                      <a:pt x="57" y="341"/>
                    </a:lnTo>
                    <a:lnTo>
                      <a:pt x="0" y="341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88" name="Freeform 941"/>
              <p:cNvSpPr>
                <a:spLocks/>
              </p:cNvSpPr>
              <p:nvPr/>
            </p:nvSpPr>
            <p:spPr bwMode="auto">
              <a:xfrm>
                <a:off x="7121525" y="3630613"/>
                <a:ext cx="809625" cy="630237"/>
              </a:xfrm>
              <a:custGeom>
                <a:avLst/>
                <a:gdLst>
                  <a:gd name="T0" fmla="*/ 358775 w 510"/>
                  <a:gd name="T1" fmla="*/ 179387 h 397"/>
                  <a:gd name="T2" fmla="*/ 630238 w 510"/>
                  <a:gd name="T3" fmla="*/ 179387 h 397"/>
                  <a:gd name="T4" fmla="*/ 630238 w 510"/>
                  <a:gd name="T5" fmla="*/ 90487 h 397"/>
                  <a:gd name="T6" fmla="*/ 630238 w 510"/>
                  <a:gd name="T7" fmla="*/ 0 h 397"/>
                  <a:gd name="T8" fmla="*/ 809625 w 510"/>
                  <a:gd name="T9" fmla="*/ 0 h 397"/>
                  <a:gd name="T10" fmla="*/ 809625 w 510"/>
                  <a:gd name="T11" fmla="*/ 90487 h 397"/>
                  <a:gd name="T12" fmla="*/ 719138 w 510"/>
                  <a:gd name="T13" fmla="*/ 90487 h 397"/>
                  <a:gd name="T14" fmla="*/ 719138 w 510"/>
                  <a:gd name="T15" fmla="*/ 360362 h 397"/>
                  <a:gd name="T16" fmla="*/ 630238 w 510"/>
                  <a:gd name="T17" fmla="*/ 360362 h 397"/>
                  <a:gd name="T18" fmla="*/ 630238 w 510"/>
                  <a:gd name="T19" fmla="*/ 449262 h 397"/>
                  <a:gd name="T20" fmla="*/ 539750 w 510"/>
                  <a:gd name="T21" fmla="*/ 449262 h 397"/>
                  <a:gd name="T22" fmla="*/ 539750 w 510"/>
                  <a:gd name="T23" fmla="*/ 539750 h 397"/>
                  <a:gd name="T24" fmla="*/ 539750 w 510"/>
                  <a:gd name="T25" fmla="*/ 630237 h 397"/>
                  <a:gd name="T26" fmla="*/ 449263 w 510"/>
                  <a:gd name="T27" fmla="*/ 630237 h 397"/>
                  <a:gd name="T28" fmla="*/ 269875 w 510"/>
                  <a:gd name="T29" fmla="*/ 630237 h 397"/>
                  <a:gd name="T30" fmla="*/ 269875 w 510"/>
                  <a:gd name="T31" fmla="*/ 539750 h 397"/>
                  <a:gd name="T32" fmla="*/ 179388 w 510"/>
                  <a:gd name="T33" fmla="*/ 539750 h 397"/>
                  <a:gd name="T34" fmla="*/ 179388 w 510"/>
                  <a:gd name="T35" fmla="*/ 449262 h 397"/>
                  <a:gd name="T36" fmla="*/ 0 w 510"/>
                  <a:gd name="T37" fmla="*/ 449262 h 397"/>
                  <a:gd name="T38" fmla="*/ 0 w 510"/>
                  <a:gd name="T39" fmla="*/ 360362 h 397"/>
                  <a:gd name="T40" fmla="*/ 88900 w 510"/>
                  <a:gd name="T41" fmla="*/ 360362 h 397"/>
                  <a:gd name="T42" fmla="*/ 88900 w 510"/>
                  <a:gd name="T43" fmla="*/ 269875 h 397"/>
                  <a:gd name="T44" fmla="*/ 269875 w 510"/>
                  <a:gd name="T45" fmla="*/ 269875 h 397"/>
                  <a:gd name="T46" fmla="*/ 269875 w 510"/>
                  <a:gd name="T47" fmla="*/ 179387 h 397"/>
                  <a:gd name="T48" fmla="*/ 358775 w 510"/>
                  <a:gd name="T49" fmla="*/ 179387 h 39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0" h="397">
                    <a:moveTo>
                      <a:pt x="226" y="113"/>
                    </a:moveTo>
                    <a:lnTo>
                      <a:pt x="397" y="113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453" y="57"/>
                    </a:lnTo>
                    <a:lnTo>
                      <a:pt x="453" y="227"/>
                    </a:lnTo>
                    <a:lnTo>
                      <a:pt x="397" y="227"/>
                    </a:lnTo>
                    <a:lnTo>
                      <a:pt x="397" y="283"/>
                    </a:lnTo>
                    <a:lnTo>
                      <a:pt x="340" y="283"/>
                    </a:lnTo>
                    <a:lnTo>
                      <a:pt x="340" y="340"/>
                    </a:lnTo>
                    <a:lnTo>
                      <a:pt x="340" y="397"/>
                    </a:lnTo>
                    <a:lnTo>
                      <a:pt x="283" y="397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113" y="340"/>
                    </a:lnTo>
                    <a:lnTo>
                      <a:pt x="113" y="283"/>
                    </a:lnTo>
                    <a:lnTo>
                      <a:pt x="0" y="283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170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226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89" name="Freeform 942"/>
              <p:cNvSpPr>
                <a:spLocks/>
              </p:cNvSpPr>
              <p:nvPr/>
            </p:nvSpPr>
            <p:spPr bwMode="auto">
              <a:xfrm>
                <a:off x="7480300" y="3900488"/>
                <a:ext cx="630238" cy="720725"/>
              </a:xfrm>
              <a:custGeom>
                <a:avLst/>
                <a:gdLst>
                  <a:gd name="T0" fmla="*/ 271463 w 397"/>
                  <a:gd name="T1" fmla="*/ 90488 h 454"/>
                  <a:gd name="T2" fmla="*/ 450850 w 397"/>
                  <a:gd name="T3" fmla="*/ 90488 h 454"/>
                  <a:gd name="T4" fmla="*/ 450850 w 397"/>
                  <a:gd name="T5" fmla="*/ 0 h 454"/>
                  <a:gd name="T6" fmla="*/ 630238 w 397"/>
                  <a:gd name="T7" fmla="*/ 0 h 454"/>
                  <a:gd name="T8" fmla="*/ 630238 w 397"/>
                  <a:gd name="T9" fmla="*/ 630238 h 454"/>
                  <a:gd name="T10" fmla="*/ 450850 w 397"/>
                  <a:gd name="T11" fmla="*/ 630238 h 454"/>
                  <a:gd name="T12" fmla="*/ 450850 w 397"/>
                  <a:gd name="T13" fmla="*/ 720725 h 454"/>
                  <a:gd name="T14" fmla="*/ 90488 w 397"/>
                  <a:gd name="T15" fmla="*/ 720725 h 454"/>
                  <a:gd name="T16" fmla="*/ 90488 w 397"/>
                  <a:gd name="T17" fmla="*/ 539750 h 454"/>
                  <a:gd name="T18" fmla="*/ 0 w 397"/>
                  <a:gd name="T19" fmla="*/ 539750 h 454"/>
                  <a:gd name="T20" fmla="*/ 0 w 397"/>
                  <a:gd name="T21" fmla="*/ 360363 h 454"/>
                  <a:gd name="T22" fmla="*/ 180975 w 397"/>
                  <a:gd name="T23" fmla="*/ 360363 h 454"/>
                  <a:gd name="T24" fmla="*/ 180975 w 397"/>
                  <a:gd name="T25" fmla="*/ 179388 h 454"/>
                  <a:gd name="T26" fmla="*/ 271463 w 397"/>
                  <a:gd name="T27" fmla="*/ 179388 h 454"/>
                  <a:gd name="T28" fmla="*/ 271463 w 397"/>
                  <a:gd name="T29" fmla="*/ 90488 h 45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97" h="454">
                    <a:moveTo>
                      <a:pt x="171" y="57"/>
                    </a:moveTo>
                    <a:lnTo>
                      <a:pt x="284" y="57"/>
                    </a:lnTo>
                    <a:lnTo>
                      <a:pt x="284" y="0"/>
                    </a:lnTo>
                    <a:lnTo>
                      <a:pt x="397" y="0"/>
                    </a:lnTo>
                    <a:lnTo>
                      <a:pt x="397" y="397"/>
                    </a:lnTo>
                    <a:lnTo>
                      <a:pt x="284" y="397"/>
                    </a:lnTo>
                    <a:lnTo>
                      <a:pt x="284" y="454"/>
                    </a:lnTo>
                    <a:lnTo>
                      <a:pt x="57" y="454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113"/>
                    </a:lnTo>
                    <a:lnTo>
                      <a:pt x="171" y="113"/>
                    </a:lnTo>
                    <a:lnTo>
                      <a:pt x="171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90" name="Freeform 943"/>
              <p:cNvSpPr>
                <a:spLocks/>
              </p:cNvSpPr>
              <p:nvPr/>
            </p:nvSpPr>
            <p:spPr bwMode="auto">
              <a:xfrm>
                <a:off x="6221413" y="4800600"/>
                <a:ext cx="449262" cy="450850"/>
              </a:xfrm>
              <a:custGeom>
                <a:avLst/>
                <a:gdLst>
                  <a:gd name="T0" fmla="*/ 179387 w 283"/>
                  <a:gd name="T1" fmla="*/ 0 h 284"/>
                  <a:gd name="T2" fmla="*/ 449262 w 283"/>
                  <a:gd name="T3" fmla="*/ 0 h 284"/>
                  <a:gd name="T4" fmla="*/ 449262 w 283"/>
                  <a:gd name="T5" fmla="*/ 450850 h 284"/>
                  <a:gd name="T6" fmla="*/ 88900 w 283"/>
                  <a:gd name="T7" fmla="*/ 450850 h 284"/>
                  <a:gd name="T8" fmla="*/ 88900 w 283"/>
                  <a:gd name="T9" fmla="*/ 269875 h 284"/>
                  <a:gd name="T10" fmla="*/ 0 w 283"/>
                  <a:gd name="T11" fmla="*/ 269875 h 284"/>
                  <a:gd name="T12" fmla="*/ 0 w 283"/>
                  <a:gd name="T13" fmla="*/ 179388 h 284"/>
                  <a:gd name="T14" fmla="*/ 179387 w 283"/>
                  <a:gd name="T15" fmla="*/ 179388 h 284"/>
                  <a:gd name="T16" fmla="*/ 179387 w 283"/>
                  <a:gd name="T17" fmla="*/ 0 h 28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83" h="284">
                    <a:moveTo>
                      <a:pt x="113" y="0"/>
                    </a:moveTo>
                    <a:lnTo>
                      <a:pt x="283" y="0"/>
                    </a:lnTo>
                    <a:lnTo>
                      <a:pt x="283" y="284"/>
                    </a:lnTo>
                    <a:lnTo>
                      <a:pt x="56" y="284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91" name="Freeform 944"/>
              <p:cNvSpPr>
                <a:spLocks/>
              </p:cNvSpPr>
              <p:nvPr/>
            </p:nvSpPr>
            <p:spPr bwMode="auto">
              <a:xfrm>
                <a:off x="6400800" y="4530725"/>
                <a:ext cx="720725" cy="449263"/>
              </a:xfrm>
              <a:custGeom>
                <a:avLst/>
                <a:gdLst>
                  <a:gd name="T0" fmla="*/ 269875 w 454"/>
                  <a:gd name="T1" fmla="*/ 449263 h 283"/>
                  <a:gd name="T2" fmla="*/ 360363 w 454"/>
                  <a:gd name="T3" fmla="*/ 449263 h 283"/>
                  <a:gd name="T4" fmla="*/ 360363 w 454"/>
                  <a:gd name="T5" fmla="*/ 360363 h 283"/>
                  <a:gd name="T6" fmla="*/ 450850 w 454"/>
                  <a:gd name="T7" fmla="*/ 360363 h 283"/>
                  <a:gd name="T8" fmla="*/ 450850 w 454"/>
                  <a:gd name="T9" fmla="*/ 449263 h 283"/>
                  <a:gd name="T10" fmla="*/ 720725 w 454"/>
                  <a:gd name="T11" fmla="*/ 449263 h 283"/>
                  <a:gd name="T12" fmla="*/ 720725 w 454"/>
                  <a:gd name="T13" fmla="*/ 179388 h 283"/>
                  <a:gd name="T14" fmla="*/ 630238 w 454"/>
                  <a:gd name="T15" fmla="*/ 179388 h 283"/>
                  <a:gd name="T16" fmla="*/ 630238 w 454"/>
                  <a:gd name="T17" fmla="*/ 90488 h 283"/>
                  <a:gd name="T18" fmla="*/ 360363 w 454"/>
                  <a:gd name="T19" fmla="*/ 90488 h 283"/>
                  <a:gd name="T20" fmla="*/ 360363 w 454"/>
                  <a:gd name="T21" fmla="*/ 0 h 283"/>
                  <a:gd name="T22" fmla="*/ 179388 w 454"/>
                  <a:gd name="T23" fmla="*/ 0 h 283"/>
                  <a:gd name="T24" fmla="*/ 179388 w 454"/>
                  <a:gd name="T25" fmla="*/ 90488 h 283"/>
                  <a:gd name="T26" fmla="*/ 90488 w 454"/>
                  <a:gd name="T27" fmla="*/ 90488 h 283"/>
                  <a:gd name="T28" fmla="*/ 90488 w 454"/>
                  <a:gd name="T29" fmla="*/ 0 h 283"/>
                  <a:gd name="T30" fmla="*/ 0 w 454"/>
                  <a:gd name="T31" fmla="*/ 0 h 283"/>
                  <a:gd name="T32" fmla="*/ 0 w 454"/>
                  <a:gd name="T33" fmla="*/ 269875 h 283"/>
                  <a:gd name="T34" fmla="*/ 269875 w 454"/>
                  <a:gd name="T35" fmla="*/ 269875 h 283"/>
                  <a:gd name="T36" fmla="*/ 269875 w 454"/>
                  <a:gd name="T37" fmla="*/ 449263 h 28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454" h="283">
                    <a:moveTo>
                      <a:pt x="170" y="283"/>
                    </a:moveTo>
                    <a:lnTo>
                      <a:pt x="227" y="283"/>
                    </a:lnTo>
                    <a:lnTo>
                      <a:pt x="227" y="227"/>
                    </a:lnTo>
                    <a:lnTo>
                      <a:pt x="284" y="227"/>
                    </a:lnTo>
                    <a:lnTo>
                      <a:pt x="284" y="283"/>
                    </a:lnTo>
                    <a:lnTo>
                      <a:pt x="454" y="283"/>
                    </a:lnTo>
                    <a:lnTo>
                      <a:pt x="454" y="113"/>
                    </a:lnTo>
                    <a:lnTo>
                      <a:pt x="397" y="113"/>
                    </a:lnTo>
                    <a:lnTo>
                      <a:pt x="397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0" y="0"/>
                    </a:lnTo>
                    <a:lnTo>
                      <a:pt x="0" y="170"/>
                    </a:lnTo>
                    <a:lnTo>
                      <a:pt x="170" y="170"/>
                    </a:lnTo>
                    <a:lnTo>
                      <a:pt x="170" y="28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92" name="Freeform 945"/>
              <p:cNvSpPr>
                <a:spLocks/>
              </p:cNvSpPr>
              <p:nvPr/>
            </p:nvSpPr>
            <p:spPr bwMode="auto">
              <a:xfrm>
                <a:off x="7121525" y="4530725"/>
                <a:ext cx="630238" cy="539750"/>
              </a:xfrm>
              <a:custGeom>
                <a:avLst/>
                <a:gdLst>
                  <a:gd name="T0" fmla="*/ 0 w 397"/>
                  <a:gd name="T1" fmla="*/ 449263 h 340"/>
                  <a:gd name="T2" fmla="*/ 88900 w 397"/>
                  <a:gd name="T3" fmla="*/ 449263 h 340"/>
                  <a:gd name="T4" fmla="*/ 88900 w 397"/>
                  <a:gd name="T5" fmla="*/ 539750 h 340"/>
                  <a:gd name="T6" fmla="*/ 358775 w 397"/>
                  <a:gd name="T7" fmla="*/ 539750 h 340"/>
                  <a:gd name="T8" fmla="*/ 358775 w 397"/>
                  <a:gd name="T9" fmla="*/ 449263 h 340"/>
                  <a:gd name="T10" fmla="*/ 539750 w 397"/>
                  <a:gd name="T11" fmla="*/ 449263 h 340"/>
                  <a:gd name="T12" fmla="*/ 539750 w 397"/>
                  <a:gd name="T13" fmla="*/ 360363 h 340"/>
                  <a:gd name="T14" fmla="*/ 630238 w 397"/>
                  <a:gd name="T15" fmla="*/ 360363 h 340"/>
                  <a:gd name="T16" fmla="*/ 630238 w 397"/>
                  <a:gd name="T17" fmla="*/ 269875 h 340"/>
                  <a:gd name="T18" fmla="*/ 539750 w 397"/>
                  <a:gd name="T19" fmla="*/ 269875 h 340"/>
                  <a:gd name="T20" fmla="*/ 539750 w 397"/>
                  <a:gd name="T21" fmla="*/ 90488 h 340"/>
                  <a:gd name="T22" fmla="*/ 449263 w 397"/>
                  <a:gd name="T23" fmla="*/ 90488 h 340"/>
                  <a:gd name="T24" fmla="*/ 449263 w 397"/>
                  <a:gd name="T25" fmla="*/ 0 h 340"/>
                  <a:gd name="T26" fmla="*/ 269875 w 397"/>
                  <a:gd name="T27" fmla="*/ 0 h 340"/>
                  <a:gd name="T28" fmla="*/ 269875 w 397"/>
                  <a:gd name="T29" fmla="*/ 90488 h 340"/>
                  <a:gd name="T30" fmla="*/ 88900 w 397"/>
                  <a:gd name="T31" fmla="*/ 90488 h 340"/>
                  <a:gd name="T32" fmla="*/ 88900 w 397"/>
                  <a:gd name="T33" fmla="*/ 179388 h 340"/>
                  <a:gd name="T34" fmla="*/ 0 w 397"/>
                  <a:gd name="T35" fmla="*/ 179388 h 340"/>
                  <a:gd name="T36" fmla="*/ 0 w 397"/>
                  <a:gd name="T37" fmla="*/ 449263 h 34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97" h="340">
                    <a:moveTo>
                      <a:pt x="0" y="283"/>
                    </a:moveTo>
                    <a:lnTo>
                      <a:pt x="56" y="283"/>
                    </a:lnTo>
                    <a:lnTo>
                      <a:pt x="56" y="340"/>
                    </a:lnTo>
                    <a:lnTo>
                      <a:pt x="226" y="340"/>
                    </a:lnTo>
                    <a:lnTo>
                      <a:pt x="226" y="283"/>
                    </a:lnTo>
                    <a:lnTo>
                      <a:pt x="340" y="283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170"/>
                    </a:lnTo>
                    <a:lnTo>
                      <a:pt x="340" y="170"/>
                    </a:lnTo>
                    <a:lnTo>
                      <a:pt x="340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56" y="57"/>
                    </a:lnTo>
                    <a:lnTo>
                      <a:pt x="56" y="113"/>
                    </a:lnTo>
                    <a:lnTo>
                      <a:pt x="0" y="113"/>
                    </a:lnTo>
                    <a:lnTo>
                      <a:pt x="0" y="28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93" name="Freeform 946"/>
              <p:cNvSpPr>
                <a:spLocks/>
              </p:cNvSpPr>
              <p:nvPr/>
            </p:nvSpPr>
            <p:spPr bwMode="auto">
              <a:xfrm>
                <a:off x="6400800" y="4891088"/>
                <a:ext cx="1169988" cy="719137"/>
              </a:xfrm>
              <a:custGeom>
                <a:avLst/>
                <a:gdLst>
                  <a:gd name="T0" fmla="*/ 1169988 w 737"/>
                  <a:gd name="T1" fmla="*/ 88900 h 453"/>
                  <a:gd name="T2" fmla="*/ 1169988 w 737"/>
                  <a:gd name="T3" fmla="*/ 449262 h 453"/>
                  <a:gd name="T4" fmla="*/ 1079500 w 737"/>
                  <a:gd name="T5" fmla="*/ 449262 h 453"/>
                  <a:gd name="T6" fmla="*/ 1079500 w 737"/>
                  <a:gd name="T7" fmla="*/ 719137 h 453"/>
                  <a:gd name="T8" fmla="*/ 990600 w 737"/>
                  <a:gd name="T9" fmla="*/ 719137 h 453"/>
                  <a:gd name="T10" fmla="*/ 990600 w 737"/>
                  <a:gd name="T11" fmla="*/ 630237 h 453"/>
                  <a:gd name="T12" fmla="*/ 90488 w 737"/>
                  <a:gd name="T13" fmla="*/ 630237 h 453"/>
                  <a:gd name="T14" fmla="*/ 90488 w 737"/>
                  <a:gd name="T15" fmla="*/ 449262 h 453"/>
                  <a:gd name="T16" fmla="*/ 0 w 737"/>
                  <a:gd name="T17" fmla="*/ 449262 h 453"/>
                  <a:gd name="T18" fmla="*/ 0 w 737"/>
                  <a:gd name="T19" fmla="*/ 360362 h 453"/>
                  <a:gd name="T20" fmla="*/ 269875 w 737"/>
                  <a:gd name="T21" fmla="*/ 360362 h 453"/>
                  <a:gd name="T22" fmla="*/ 269875 w 737"/>
                  <a:gd name="T23" fmla="*/ 88900 h 453"/>
                  <a:gd name="T24" fmla="*/ 360363 w 737"/>
                  <a:gd name="T25" fmla="*/ 88900 h 453"/>
                  <a:gd name="T26" fmla="*/ 360363 w 737"/>
                  <a:gd name="T27" fmla="*/ 0 h 453"/>
                  <a:gd name="T28" fmla="*/ 450850 w 737"/>
                  <a:gd name="T29" fmla="*/ 0 h 453"/>
                  <a:gd name="T30" fmla="*/ 450850 w 737"/>
                  <a:gd name="T31" fmla="*/ 88900 h 453"/>
                  <a:gd name="T32" fmla="*/ 809625 w 737"/>
                  <a:gd name="T33" fmla="*/ 88900 h 453"/>
                  <a:gd name="T34" fmla="*/ 809625 w 737"/>
                  <a:gd name="T35" fmla="*/ 179387 h 453"/>
                  <a:gd name="T36" fmla="*/ 1079500 w 737"/>
                  <a:gd name="T37" fmla="*/ 179387 h 453"/>
                  <a:gd name="T38" fmla="*/ 1079500 w 737"/>
                  <a:gd name="T39" fmla="*/ 88900 h 453"/>
                  <a:gd name="T40" fmla="*/ 1169988 w 737"/>
                  <a:gd name="T41" fmla="*/ 88900 h 45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737" h="453">
                    <a:moveTo>
                      <a:pt x="737" y="56"/>
                    </a:moveTo>
                    <a:lnTo>
                      <a:pt x="737" y="283"/>
                    </a:lnTo>
                    <a:lnTo>
                      <a:pt x="680" y="283"/>
                    </a:lnTo>
                    <a:lnTo>
                      <a:pt x="680" y="453"/>
                    </a:lnTo>
                    <a:lnTo>
                      <a:pt x="624" y="453"/>
                    </a:lnTo>
                    <a:lnTo>
                      <a:pt x="624" y="397"/>
                    </a:lnTo>
                    <a:lnTo>
                      <a:pt x="57" y="397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227"/>
                    </a:lnTo>
                    <a:lnTo>
                      <a:pt x="170" y="227"/>
                    </a:lnTo>
                    <a:lnTo>
                      <a:pt x="170" y="56"/>
                    </a:lnTo>
                    <a:lnTo>
                      <a:pt x="227" y="56"/>
                    </a:lnTo>
                    <a:lnTo>
                      <a:pt x="227" y="0"/>
                    </a:lnTo>
                    <a:lnTo>
                      <a:pt x="284" y="0"/>
                    </a:lnTo>
                    <a:lnTo>
                      <a:pt x="284" y="56"/>
                    </a:lnTo>
                    <a:lnTo>
                      <a:pt x="510" y="56"/>
                    </a:lnTo>
                    <a:lnTo>
                      <a:pt x="510" y="113"/>
                    </a:lnTo>
                    <a:lnTo>
                      <a:pt x="680" y="113"/>
                    </a:lnTo>
                    <a:lnTo>
                      <a:pt x="680" y="56"/>
                    </a:lnTo>
                    <a:lnTo>
                      <a:pt x="737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94" name="Freeform 947"/>
              <p:cNvSpPr>
                <a:spLocks/>
              </p:cNvSpPr>
              <p:nvPr/>
            </p:nvSpPr>
            <p:spPr bwMode="auto">
              <a:xfrm>
                <a:off x="7480300" y="4979988"/>
                <a:ext cx="900113" cy="900112"/>
              </a:xfrm>
              <a:custGeom>
                <a:avLst/>
                <a:gdLst>
                  <a:gd name="T0" fmla="*/ 90488 w 567"/>
                  <a:gd name="T1" fmla="*/ 360362 h 567"/>
                  <a:gd name="T2" fmla="*/ 0 w 567"/>
                  <a:gd name="T3" fmla="*/ 360362 h 567"/>
                  <a:gd name="T4" fmla="*/ 0 w 567"/>
                  <a:gd name="T5" fmla="*/ 630237 h 567"/>
                  <a:gd name="T6" fmla="*/ 90488 w 567"/>
                  <a:gd name="T7" fmla="*/ 630237 h 567"/>
                  <a:gd name="T8" fmla="*/ 90488 w 567"/>
                  <a:gd name="T9" fmla="*/ 720725 h 567"/>
                  <a:gd name="T10" fmla="*/ 180975 w 567"/>
                  <a:gd name="T11" fmla="*/ 720725 h 567"/>
                  <a:gd name="T12" fmla="*/ 180975 w 567"/>
                  <a:gd name="T13" fmla="*/ 811212 h 567"/>
                  <a:gd name="T14" fmla="*/ 450850 w 567"/>
                  <a:gd name="T15" fmla="*/ 811212 h 567"/>
                  <a:gd name="T16" fmla="*/ 450850 w 567"/>
                  <a:gd name="T17" fmla="*/ 900112 h 567"/>
                  <a:gd name="T18" fmla="*/ 541338 w 567"/>
                  <a:gd name="T19" fmla="*/ 900112 h 567"/>
                  <a:gd name="T20" fmla="*/ 541338 w 567"/>
                  <a:gd name="T21" fmla="*/ 720725 h 567"/>
                  <a:gd name="T22" fmla="*/ 630238 w 567"/>
                  <a:gd name="T23" fmla="*/ 720725 h 567"/>
                  <a:gd name="T24" fmla="*/ 630238 w 567"/>
                  <a:gd name="T25" fmla="*/ 630237 h 567"/>
                  <a:gd name="T26" fmla="*/ 811213 w 567"/>
                  <a:gd name="T27" fmla="*/ 630237 h 567"/>
                  <a:gd name="T28" fmla="*/ 900113 w 567"/>
                  <a:gd name="T29" fmla="*/ 630237 h 567"/>
                  <a:gd name="T30" fmla="*/ 900113 w 567"/>
                  <a:gd name="T31" fmla="*/ 271462 h 567"/>
                  <a:gd name="T32" fmla="*/ 720725 w 567"/>
                  <a:gd name="T33" fmla="*/ 271462 h 567"/>
                  <a:gd name="T34" fmla="*/ 720725 w 567"/>
                  <a:gd name="T35" fmla="*/ 450850 h 567"/>
                  <a:gd name="T36" fmla="*/ 630238 w 567"/>
                  <a:gd name="T37" fmla="*/ 450850 h 567"/>
                  <a:gd name="T38" fmla="*/ 630238 w 567"/>
                  <a:gd name="T39" fmla="*/ 271462 h 567"/>
                  <a:gd name="T40" fmla="*/ 541338 w 567"/>
                  <a:gd name="T41" fmla="*/ 271462 h 567"/>
                  <a:gd name="T42" fmla="*/ 541338 w 567"/>
                  <a:gd name="T43" fmla="*/ 90487 h 567"/>
                  <a:gd name="T44" fmla="*/ 271463 w 567"/>
                  <a:gd name="T45" fmla="*/ 90487 h 567"/>
                  <a:gd name="T46" fmla="*/ 271463 w 567"/>
                  <a:gd name="T47" fmla="*/ 360362 h 567"/>
                  <a:gd name="T48" fmla="*/ 180975 w 567"/>
                  <a:gd name="T49" fmla="*/ 360362 h 567"/>
                  <a:gd name="T50" fmla="*/ 180975 w 567"/>
                  <a:gd name="T51" fmla="*/ 0 h 567"/>
                  <a:gd name="T52" fmla="*/ 90488 w 567"/>
                  <a:gd name="T53" fmla="*/ 0 h 567"/>
                  <a:gd name="T54" fmla="*/ 90488 w 567"/>
                  <a:gd name="T55" fmla="*/ 360362 h 567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567" h="567">
                    <a:moveTo>
                      <a:pt x="57" y="227"/>
                    </a:moveTo>
                    <a:lnTo>
                      <a:pt x="0" y="227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454"/>
                    </a:lnTo>
                    <a:lnTo>
                      <a:pt x="114" y="454"/>
                    </a:lnTo>
                    <a:lnTo>
                      <a:pt x="114" y="511"/>
                    </a:lnTo>
                    <a:lnTo>
                      <a:pt x="284" y="511"/>
                    </a:lnTo>
                    <a:lnTo>
                      <a:pt x="284" y="567"/>
                    </a:lnTo>
                    <a:lnTo>
                      <a:pt x="341" y="567"/>
                    </a:lnTo>
                    <a:lnTo>
                      <a:pt x="341" y="454"/>
                    </a:lnTo>
                    <a:lnTo>
                      <a:pt x="397" y="454"/>
                    </a:lnTo>
                    <a:lnTo>
                      <a:pt x="397" y="397"/>
                    </a:lnTo>
                    <a:lnTo>
                      <a:pt x="511" y="397"/>
                    </a:lnTo>
                    <a:lnTo>
                      <a:pt x="567" y="397"/>
                    </a:lnTo>
                    <a:lnTo>
                      <a:pt x="567" y="171"/>
                    </a:lnTo>
                    <a:lnTo>
                      <a:pt x="454" y="171"/>
                    </a:lnTo>
                    <a:lnTo>
                      <a:pt x="454" y="284"/>
                    </a:lnTo>
                    <a:lnTo>
                      <a:pt x="397" y="284"/>
                    </a:lnTo>
                    <a:lnTo>
                      <a:pt x="397" y="171"/>
                    </a:lnTo>
                    <a:lnTo>
                      <a:pt x="341" y="171"/>
                    </a:lnTo>
                    <a:lnTo>
                      <a:pt x="341" y="57"/>
                    </a:lnTo>
                    <a:lnTo>
                      <a:pt x="171" y="57"/>
                    </a:lnTo>
                    <a:lnTo>
                      <a:pt x="171" y="227"/>
                    </a:lnTo>
                    <a:lnTo>
                      <a:pt x="114" y="227"/>
                    </a:lnTo>
                    <a:lnTo>
                      <a:pt x="114" y="0"/>
                    </a:lnTo>
                    <a:lnTo>
                      <a:pt x="57" y="0"/>
                    </a:lnTo>
                    <a:lnTo>
                      <a:pt x="57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95" name="Freeform 948"/>
              <p:cNvSpPr>
                <a:spLocks/>
              </p:cNvSpPr>
              <p:nvPr/>
            </p:nvSpPr>
            <p:spPr bwMode="auto">
              <a:xfrm>
                <a:off x="8021638" y="5610225"/>
                <a:ext cx="449262" cy="450850"/>
              </a:xfrm>
              <a:custGeom>
                <a:avLst/>
                <a:gdLst>
                  <a:gd name="T0" fmla="*/ 358775 w 283"/>
                  <a:gd name="T1" fmla="*/ 450850 h 284"/>
                  <a:gd name="T2" fmla="*/ 179387 w 283"/>
                  <a:gd name="T3" fmla="*/ 450850 h 284"/>
                  <a:gd name="T4" fmla="*/ 179387 w 283"/>
                  <a:gd name="T5" fmla="*/ 360363 h 284"/>
                  <a:gd name="T6" fmla="*/ 88900 w 283"/>
                  <a:gd name="T7" fmla="*/ 360363 h 284"/>
                  <a:gd name="T8" fmla="*/ 88900 w 283"/>
                  <a:gd name="T9" fmla="*/ 269875 h 284"/>
                  <a:gd name="T10" fmla="*/ 0 w 283"/>
                  <a:gd name="T11" fmla="*/ 269875 h 284"/>
                  <a:gd name="T12" fmla="*/ 0 w 283"/>
                  <a:gd name="T13" fmla="*/ 90488 h 284"/>
                  <a:gd name="T14" fmla="*/ 88900 w 283"/>
                  <a:gd name="T15" fmla="*/ 90488 h 284"/>
                  <a:gd name="T16" fmla="*/ 88900 w 283"/>
                  <a:gd name="T17" fmla="*/ 0 h 284"/>
                  <a:gd name="T18" fmla="*/ 358775 w 283"/>
                  <a:gd name="T19" fmla="*/ 0 h 284"/>
                  <a:gd name="T20" fmla="*/ 358775 w 283"/>
                  <a:gd name="T21" fmla="*/ 269875 h 284"/>
                  <a:gd name="T22" fmla="*/ 449262 w 283"/>
                  <a:gd name="T23" fmla="*/ 269875 h 284"/>
                  <a:gd name="T24" fmla="*/ 449262 w 283"/>
                  <a:gd name="T25" fmla="*/ 360363 h 284"/>
                  <a:gd name="T26" fmla="*/ 358775 w 283"/>
                  <a:gd name="T27" fmla="*/ 360363 h 284"/>
                  <a:gd name="T28" fmla="*/ 358775 w 283"/>
                  <a:gd name="T29" fmla="*/ 450850 h 28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83" h="284">
                    <a:moveTo>
                      <a:pt x="226" y="284"/>
                    </a:moveTo>
                    <a:lnTo>
                      <a:pt x="113" y="284"/>
                    </a:lnTo>
                    <a:lnTo>
                      <a:pt x="113" y="227"/>
                    </a:lnTo>
                    <a:lnTo>
                      <a:pt x="56" y="227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57"/>
                    </a:lnTo>
                    <a:lnTo>
                      <a:pt x="56" y="57"/>
                    </a:lnTo>
                    <a:lnTo>
                      <a:pt x="56" y="0"/>
                    </a:lnTo>
                    <a:lnTo>
                      <a:pt x="226" y="0"/>
                    </a:lnTo>
                    <a:lnTo>
                      <a:pt x="226" y="170"/>
                    </a:lnTo>
                    <a:lnTo>
                      <a:pt x="283" y="170"/>
                    </a:lnTo>
                    <a:lnTo>
                      <a:pt x="283" y="227"/>
                    </a:lnTo>
                    <a:lnTo>
                      <a:pt x="226" y="227"/>
                    </a:lnTo>
                    <a:lnTo>
                      <a:pt x="226" y="28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96" name="Freeform 949"/>
              <p:cNvSpPr>
                <a:spLocks/>
              </p:cNvSpPr>
              <p:nvPr/>
            </p:nvSpPr>
            <p:spPr bwMode="auto">
              <a:xfrm>
                <a:off x="7661275" y="4530725"/>
                <a:ext cx="809625" cy="900113"/>
              </a:xfrm>
              <a:custGeom>
                <a:avLst/>
                <a:gdLst>
                  <a:gd name="T0" fmla="*/ 719138 w 510"/>
                  <a:gd name="T1" fmla="*/ 720725 h 567"/>
                  <a:gd name="T2" fmla="*/ 539750 w 510"/>
                  <a:gd name="T3" fmla="*/ 720725 h 567"/>
                  <a:gd name="T4" fmla="*/ 539750 w 510"/>
                  <a:gd name="T5" fmla="*/ 900113 h 567"/>
                  <a:gd name="T6" fmla="*/ 449263 w 510"/>
                  <a:gd name="T7" fmla="*/ 900113 h 567"/>
                  <a:gd name="T8" fmla="*/ 449263 w 510"/>
                  <a:gd name="T9" fmla="*/ 720725 h 567"/>
                  <a:gd name="T10" fmla="*/ 360363 w 510"/>
                  <a:gd name="T11" fmla="*/ 720725 h 567"/>
                  <a:gd name="T12" fmla="*/ 360363 w 510"/>
                  <a:gd name="T13" fmla="*/ 539750 h 567"/>
                  <a:gd name="T14" fmla="*/ 90488 w 510"/>
                  <a:gd name="T15" fmla="*/ 539750 h 567"/>
                  <a:gd name="T16" fmla="*/ 90488 w 510"/>
                  <a:gd name="T17" fmla="*/ 809625 h 567"/>
                  <a:gd name="T18" fmla="*/ 0 w 510"/>
                  <a:gd name="T19" fmla="*/ 809625 h 567"/>
                  <a:gd name="T20" fmla="*/ 0 w 510"/>
                  <a:gd name="T21" fmla="*/ 360363 h 567"/>
                  <a:gd name="T22" fmla="*/ 90488 w 510"/>
                  <a:gd name="T23" fmla="*/ 360363 h 567"/>
                  <a:gd name="T24" fmla="*/ 90488 w 510"/>
                  <a:gd name="T25" fmla="*/ 269875 h 567"/>
                  <a:gd name="T26" fmla="*/ 0 w 510"/>
                  <a:gd name="T27" fmla="*/ 269875 h 567"/>
                  <a:gd name="T28" fmla="*/ 0 w 510"/>
                  <a:gd name="T29" fmla="*/ 90488 h 567"/>
                  <a:gd name="T30" fmla="*/ 269875 w 510"/>
                  <a:gd name="T31" fmla="*/ 90488 h 567"/>
                  <a:gd name="T32" fmla="*/ 269875 w 510"/>
                  <a:gd name="T33" fmla="*/ 0 h 567"/>
                  <a:gd name="T34" fmla="*/ 630238 w 510"/>
                  <a:gd name="T35" fmla="*/ 0 h 567"/>
                  <a:gd name="T36" fmla="*/ 630238 w 510"/>
                  <a:gd name="T37" fmla="*/ 90488 h 567"/>
                  <a:gd name="T38" fmla="*/ 719138 w 510"/>
                  <a:gd name="T39" fmla="*/ 90488 h 567"/>
                  <a:gd name="T40" fmla="*/ 719138 w 510"/>
                  <a:gd name="T41" fmla="*/ 179388 h 567"/>
                  <a:gd name="T42" fmla="*/ 809625 w 510"/>
                  <a:gd name="T43" fmla="*/ 179388 h 567"/>
                  <a:gd name="T44" fmla="*/ 809625 w 510"/>
                  <a:gd name="T45" fmla="*/ 360363 h 567"/>
                  <a:gd name="T46" fmla="*/ 719138 w 510"/>
                  <a:gd name="T47" fmla="*/ 360363 h 567"/>
                  <a:gd name="T48" fmla="*/ 719138 w 510"/>
                  <a:gd name="T49" fmla="*/ 720725 h 56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0" h="567">
                    <a:moveTo>
                      <a:pt x="453" y="454"/>
                    </a:moveTo>
                    <a:lnTo>
                      <a:pt x="340" y="454"/>
                    </a:lnTo>
                    <a:lnTo>
                      <a:pt x="340" y="567"/>
                    </a:lnTo>
                    <a:lnTo>
                      <a:pt x="283" y="567"/>
                    </a:lnTo>
                    <a:lnTo>
                      <a:pt x="283" y="454"/>
                    </a:lnTo>
                    <a:lnTo>
                      <a:pt x="227" y="454"/>
                    </a:lnTo>
                    <a:lnTo>
                      <a:pt x="227" y="340"/>
                    </a:lnTo>
                    <a:lnTo>
                      <a:pt x="57" y="340"/>
                    </a:lnTo>
                    <a:lnTo>
                      <a:pt x="57" y="510"/>
                    </a:lnTo>
                    <a:lnTo>
                      <a:pt x="0" y="510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453" y="57"/>
                    </a:lnTo>
                    <a:lnTo>
                      <a:pt x="453" y="113"/>
                    </a:lnTo>
                    <a:lnTo>
                      <a:pt x="510" y="113"/>
                    </a:lnTo>
                    <a:lnTo>
                      <a:pt x="510" y="227"/>
                    </a:lnTo>
                    <a:lnTo>
                      <a:pt x="453" y="227"/>
                    </a:lnTo>
                    <a:lnTo>
                      <a:pt x="453" y="45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20" name="Freeform 986"/>
              <p:cNvSpPr>
                <a:spLocks/>
              </p:cNvSpPr>
              <p:nvPr/>
            </p:nvSpPr>
            <p:spPr bwMode="auto">
              <a:xfrm>
                <a:off x="2800350" y="2460625"/>
                <a:ext cx="2339975" cy="1439863"/>
              </a:xfrm>
              <a:custGeom>
                <a:avLst/>
                <a:gdLst>
                  <a:gd name="T0" fmla="*/ 2339975 w 1474"/>
                  <a:gd name="T1" fmla="*/ 900113 h 907"/>
                  <a:gd name="T2" fmla="*/ 2339975 w 1474"/>
                  <a:gd name="T3" fmla="*/ 989013 h 907"/>
                  <a:gd name="T4" fmla="*/ 2249488 w 1474"/>
                  <a:gd name="T5" fmla="*/ 989013 h 907"/>
                  <a:gd name="T6" fmla="*/ 2249488 w 1474"/>
                  <a:gd name="T7" fmla="*/ 1169988 h 907"/>
                  <a:gd name="T8" fmla="*/ 1890713 w 1474"/>
                  <a:gd name="T9" fmla="*/ 1169988 h 907"/>
                  <a:gd name="T10" fmla="*/ 1890713 w 1474"/>
                  <a:gd name="T11" fmla="*/ 1439863 h 907"/>
                  <a:gd name="T12" fmla="*/ 1439863 w 1474"/>
                  <a:gd name="T13" fmla="*/ 1439863 h 907"/>
                  <a:gd name="T14" fmla="*/ 1439863 w 1474"/>
                  <a:gd name="T15" fmla="*/ 1349375 h 907"/>
                  <a:gd name="T16" fmla="*/ 1169988 w 1474"/>
                  <a:gd name="T17" fmla="*/ 1349375 h 907"/>
                  <a:gd name="T18" fmla="*/ 1169988 w 1474"/>
                  <a:gd name="T19" fmla="*/ 1260475 h 907"/>
                  <a:gd name="T20" fmla="*/ 809625 w 1474"/>
                  <a:gd name="T21" fmla="*/ 1260475 h 907"/>
                  <a:gd name="T22" fmla="*/ 809625 w 1474"/>
                  <a:gd name="T23" fmla="*/ 1169988 h 907"/>
                  <a:gd name="T24" fmla="*/ 720725 w 1474"/>
                  <a:gd name="T25" fmla="*/ 1169988 h 907"/>
                  <a:gd name="T26" fmla="*/ 720725 w 1474"/>
                  <a:gd name="T27" fmla="*/ 989013 h 907"/>
                  <a:gd name="T28" fmla="*/ 449263 w 1474"/>
                  <a:gd name="T29" fmla="*/ 989013 h 907"/>
                  <a:gd name="T30" fmla="*/ 449263 w 1474"/>
                  <a:gd name="T31" fmla="*/ 1079500 h 907"/>
                  <a:gd name="T32" fmla="*/ 269875 w 1474"/>
                  <a:gd name="T33" fmla="*/ 1079500 h 907"/>
                  <a:gd name="T34" fmla="*/ 269875 w 1474"/>
                  <a:gd name="T35" fmla="*/ 1169988 h 907"/>
                  <a:gd name="T36" fmla="*/ 0 w 1474"/>
                  <a:gd name="T37" fmla="*/ 1169988 h 907"/>
                  <a:gd name="T38" fmla="*/ 0 w 1474"/>
                  <a:gd name="T39" fmla="*/ 900113 h 907"/>
                  <a:gd name="T40" fmla="*/ 179388 w 1474"/>
                  <a:gd name="T41" fmla="*/ 900113 h 907"/>
                  <a:gd name="T42" fmla="*/ 179388 w 1474"/>
                  <a:gd name="T43" fmla="*/ 809625 h 907"/>
                  <a:gd name="T44" fmla="*/ 360363 w 1474"/>
                  <a:gd name="T45" fmla="*/ 809625 h 907"/>
                  <a:gd name="T46" fmla="*/ 360363 w 1474"/>
                  <a:gd name="T47" fmla="*/ 539750 h 907"/>
                  <a:gd name="T48" fmla="*/ 449263 w 1474"/>
                  <a:gd name="T49" fmla="*/ 539750 h 907"/>
                  <a:gd name="T50" fmla="*/ 449263 w 1474"/>
                  <a:gd name="T51" fmla="*/ 269875 h 907"/>
                  <a:gd name="T52" fmla="*/ 360363 w 1474"/>
                  <a:gd name="T53" fmla="*/ 269875 h 907"/>
                  <a:gd name="T54" fmla="*/ 360363 w 1474"/>
                  <a:gd name="T55" fmla="*/ 179388 h 907"/>
                  <a:gd name="T56" fmla="*/ 269875 w 1474"/>
                  <a:gd name="T57" fmla="*/ 179388 h 907"/>
                  <a:gd name="T58" fmla="*/ 269875 w 1474"/>
                  <a:gd name="T59" fmla="*/ 0 h 907"/>
                  <a:gd name="T60" fmla="*/ 360363 w 1474"/>
                  <a:gd name="T61" fmla="*/ 0 h 907"/>
                  <a:gd name="T62" fmla="*/ 360363 w 1474"/>
                  <a:gd name="T63" fmla="*/ 88900 h 907"/>
                  <a:gd name="T64" fmla="*/ 539750 w 1474"/>
                  <a:gd name="T65" fmla="*/ 88900 h 907"/>
                  <a:gd name="T66" fmla="*/ 539750 w 1474"/>
                  <a:gd name="T67" fmla="*/ 179388 h 907"/>
                  <a:gd name="T68" fmla="*/ 720725 w 1474"/>
                  <a:gd name="T69" fmla="*/ 179388 h 907"/>
                  <a:gd name="T70" fmla="*/ 720725 w 1474"/>
                  <a:gd name="T71" fmla="*/ 88900 h 907"/>
                  <a:gd name="T72" fmla="*/ 900113 w 1474"/>
                  <a:gd name="T73" fmla="*/ 88900 h 907"/>
                  <a:gd name="T74" fmla="*/ 900113 w 1474"/>
                  <a:gd name="T75" fmla="*/ 179388 h 907"/>
                  <a:gd name="T76" fmla="*/ 1079500 w 1474"/>
                  <a:gd name="T77" fmla="*/ 179388 h 907"/>
                  <a:gd name="T78" fmla="*/ 1079500 w 1474"/>
                  <a:gd name="T79" fmla="*/ 269875 h 907"/>
                  <a:gd name="T80" fmla="*/ 1169988 w 1474"/>
                  <a:gd name="T81" fmla="*/ 269875 h 907"/>
                  <a:gd name="T82" fmla="*/ 1169988 w 1474"/>
                  <a:gd name="T83" fmla="*/ 179388 h 907"/>
                  <a:gd name="T84" fmla="*/ 1709738 w 1474"/>
                  <a:gd name="T85" fmla="*/ 179388 h 907"/>
                  <a:gd name="T86" fmla="*/ 1709738 w 1474"/>
                  <a:gd name="T87" fmla="*/ 269875 h 907"/>
                  <a:gd name="T88" fmla="*/ 1979613 w 1474"/>
                  <a:gd name="T89" fmla="*/ 269875 h 907"/>
                  <a:gd name="T90" fmla="*/ 1979613 w 1474"/>
                  <a:gd name="T91" fmla="*/ 360363 h 907"/>
                  <a:gd name="T92" fmla="*/ 2070100 w 1474"/>
                  <a:gd name="T93" fmla="*/ 360363 h 907"/>
                  <a:gd name="T94" fmla="*/ 2070100 w 1474"/>
                  <a:gd name="T95" fmla="*/ 449263 h 907"/>
                  <a:gd name="T96" fmla="*/ 2160588 w 1474"/>
                  <a:gd name="T97" fmla="*/ 449263 h 907"/>
                  <a:gd name="T98" fmla="*/ 2160588 w 1474"/>
                  <a:gd name="T99" fmla="*/ 719138 h 907"/>
                  <a:gd name="T100" fmla="*/ 2249488 w 1474"/>
                  <a:gd name="T101" fmla="*/ 719138 h 907"/>
                  <a:gd name="T102" fmla="*/ 2249488 w 1474"/>
                  <a:gd name="T103" fmla="*/ 900113 h 907"/>
                  <a:gd name="T104" fmla="*/ 2339975 w 1474"/>
                  <a:gd name="T105" fmla="*/ 900113 h 907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1474" h="907">
                    <a:moveTo>
                      <a:pt x="1474" y="567"/>
                    </a:moveTo>
                    <a:lnTo>
                      <a:pt x="1474" y="623"/>
                    </a:lnTo>
                    <a:lnTo>
                      <a:pt x="1417" y="623"/>
                    </a:lnTo>
                    <a:lnTo>
                      <a:pt x="1417" y="737"/>
                    </a:lnTo>
                    <a:lnTo>
                      <a:pt x="1191" y="737"/>
                    </a:lnTo>
                    <a:lnTo>
                      <a:pt x="1191" y="907"/>
                    </a:lnTo>
                    <a:lnTo>
                      <a:pt x="907" y="907"/>
                    </a:lnTo>
                    <a:lnTo>
                      <a:pt x="907" y="850"/>
                    </a:lnTo>
                    <a:lnTo>
                      <a:pt x="737" y="850"/>
                    </a:lnTo>
                    <a:lnTo>
                      <a:pt x="737" y="794"/>
                    </a:lnTo>
                    <a:lnTo>
                      <a:pt x="510" y="794"/>
                    </a:lnTo>
                    <a:lnTo>
                      <a:pt x="510" y="737"/>
                    </a:lnTo>
                    <a:lnTo>
                      <a:pt x="454" y="737"/>
                    </a:lnTo>
                    <a:lnTo>
                      <a:pt x="454" y="623"/>
                    </a:lnTo>
                    <a:lnTo>
                      <a:pt x="283" y="623"/>
                    </a:lnTo>
                    <a:lnTo>
                      <a:pt x="283" y="680"/>
                    </a:lnTo>
                    <a:lnTo>
                      <a:pt x="170" y="680"/>
                    </a:lnTo>
                    <a:lnTo>
                      <a:pt x="170" y="737"/>
                    </a:lnTo>
                    <a:lnTo>
                      <a:pt x="0" y="737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510"/>
                    </a:lnTo>
                    <a:lnTo>
                      <a:pt x="227" y="510"/>
                    </a:lnTo>
                    <a:lnTo>
                      <a:pt x="227" y="340"/>
                    </a:lnTo>
                    <a:lnTo>
                      <a:pt x="283" y="340"/>
                    </a:lnTo>
                    <a:lnTo>
                      <a:pt x="283" y="170"/>
                    </a:lnTo>
                    <a:lnTo>
                      <a:pt x="227" y="170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27" y="56"/>
                    </a:lnTo>
                    <a:lnTo>
                      <a:pt x="340" y="56"/>
                    </a:lnTo>
                    <a:lnTo>
                      <a:pt x="340" y="113"/>
                    </a:lnTo>
                    <a:lnTo>
                      <a:pt x="454" y="113"/>
                    </a:lnTo>
                    <a:lnTo>
                      <a:pt x="454" y="56"/>
                    </a:lnTo>
                    <a:lnTo>
                      <a:pt x="567" y="56"/>
                    </a:lnTo>
                    <a:lnTo>
                      <a:pt x="567" y="113"/>
                    </a:lnTo>
                    <a:lnTo>
                      <a:pt x="680" y="113"/>
                    </a:lnTo>
                    <a:lnTo>
                      <a:pt x="680" y="170"/>
                    </a:lnTo>
                    <a:lnTo>
                      <a:pt x="737" y="170"/>
                    </a:lnTo>
                    <a:lnTo>
                      <a:pt x="737" y="113"/>
                    </a:lnTo>
                    <a:lnTo>
                      <a:pt x="1077" y="113"/>
                    </a:lnTo>
                    <a:lnTo>
                      <a:pt x="1077" y="170"/>
                    </a:lnTo>
                    <a:lnTo>
                      <a:pt x="1247" y="170"/>
                    </a:lnTo>
                    <a:lnTo>
                      <a:pt x="1247" y="227"/>
                    </a:lnTo>
                    <a:lnTo>
                      <a:pt x="1304" y="227"/>
                    </a:lnTo>
                    <a:lnTo>
                      <a:pt x="1304" y="283"/>
                    </a:lnTo>
                    <a:lnTo>
                      <a:pt x="1361" y="283"/>
                    </a:lnTo>
                    <a:lnTo>
                      <a:pt x="1361" y="453"/>
                    </a:lnTo>
                    <a:lnTo>
                      <a:pt x="1417" y="453"/>
                    </a:lnTo>
                    <a:lnTo>
                      <a:pt x="1417" y="567"/>
                    </a:lnTo>
                    <a:lnTo>
                      <a:pt x="1474" y="56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21" name="Freeform 987"/>
              <p:cNvSpPr>
                <a:spLocks/>
              </p:cNvSpPr>
              <p:nvPr/>
            </p:nvSpPr>
            <p:spPr bwMode="auto">
              <a:xfrm>
                <a:off x="4691063" y="3630613"/>
                <a:ext cx="539750" cy="449262"/>
              </a:xfrm>
              <a:custGeom>
                <a:avLst/>
                <a:gdLst>
                  <a:gd name="T0" fmla="*/ 358775 w 340"/>
                  <a:gd name="T1" fmla="*/ 0 h 283"/>
                  <a:gd name="T2" fmla="*/ 0 w 340"/>
                  <a:gd name="T3" fmla="*/ 0 h 283"/>
                  <a:gd name="T4" fmla="*/ 0 w 340"/>
                  <a:gd name="T5" fmla="*/ 360362 h 283"/>
                  <a:gd name="T6" fmla="*/ 179388 w 340"/>
                  <a:gd name="T7" fmla="*/ 360362 h 283"/>
                  <a:gd name="T8" fmla="*/ 179388 w 340"/>
                  <a:gd name="T9" fmla="*/ 449262 h 283"/>
                  <a:gd name="T10" fmla="*/ 269875 w 340"/>
                  <a:gd name="T11" fmla="*/ 449262 h 283"/>
                  <a:gd name="T12" fmla="*/ 269875 w 340"/>
                  <a:gd name="T13" fmla="*/ 360362 h 283"/>
                  <a:gd name="T14" fmla="*/ 539750 w 340"/>
                  <a:gd name="T15" fmla="*/ 360362 h 283"/>
                  <a:gd name="T16" fmla="*/ 539750 w 340"/>
                  <a:gd name="T17" fmla="*/ 179387 h 283"/>
                  <a:gd name="T18" fmla="*/ 449263 w 340"/>
                  <a:gd name="T19" fmla="*/ 179387 h 283"/>
                  <a:gd name="T20" fmla="*/ 449263 w 340"/>
                  <a:gd name="T21" fmla="*/ 90487 h 283"/>
                  <a:gd name="T22" fmla="*/ 358775 w 340"/>
                  <a:gd name="T23" fmla="*/ 90487 h 283"/>
                  <a:gd name="T24" fmla="*/ 358775 w 340"/>
                  <a:gd name="T25" fmla="*/ 0 h 28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40" h="283">
                    <a:moveTo>
                      <a:pt x="226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283"/>
                    </a:lnTo>
                    <a:lnTo>
                      <a:pt x="170" y="283"/>
                    </a:lnTo>
                    <a:lnTo>
                      <a:pt x="170" y="227"/>
                    </a:lnTo>
                    <a:lnTo>
                      <a:pt x="340" y="227"/>
                    </a:lnTo>
                    <a:lnTo>
                      <a:pt x="340" y="113"/>
                    </a:lnTo>
                    <a:lnTo>
                      <a:pt x="283" y="113"/>
                    </a:lnTo>
                    <a:lnTo>
                      <a:pt x="283" y="57"/>
                    </a:lnTo>
                    <a:lnTo>
                      <a:pt x="226" y="57"/>
                    </a:lnTo>
                    <a:lnTo>
                      <a:pt x="226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12" name="グループ化 211"/>
            <p:cNvGrpSpPr/>
            <p:nvPr/>
          </p:nvGrpSpPr>
          <p:grpSpPr>
            <a:xfrm>
              <a:off x="1313894" y="2823467"/>
              <a:ext cx="11108414" cy="4191215"/>
              <a:chOff x="1313894" y="2823467"/>
              <a:chExt cx="11108414" cy="4191215"/>
            </a:xfrm>
          </p:grpSpPr>
          <p:sp>
            <p:nvSpPr>
              <p:cNvPr id="213" name="テキスト ボックス 212"/>
              <p:cNvSpPr txBox="1"/>
              <p:nvPr/>
            </p:nvSpPr>
            <p:spPr>
              <a:xfrm>
                <a:off x="1313894" y="282346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奥多摩町</a:t>
                </a:r>
              </a:p>
            </p:txBody>
          </p:sp>
          <p:sp>
            <p:nvSpPr>
              <p:cNvPr id="214" name="テキスト ボックス 213"/>
              <p:cNvSpPr txBox="1"/>
              <p:nvPr/>
            </p:nvSpPr>
            <p:spPr>
              <a:xfrm>
                <a:off x="3765089" y="3116361"/>
                <a:ext cx="742512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青梅市</a:t>
                </a:r>
              </a:p>
            </p:txBody>
          </p:sp>
          <p:sp>
            <p:nvSpPr>
              <p:cNvPr id="215" name="テキスト ボックス 214"/>
              <p:cNvSpPr txBox="1"/>
              <p:nvPr/>
            </p:nvSpPr>
            <p:spPr>
              <a:xfrm>
                <a:off x="1880715" y="4257153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檜原村</a:t>
                </a:r>
              </a:p>
            </p:txBody>
          </p:sp>
          <p:sp>
            <p:nvSpPr>
              <p:cNvPr id="216" name="テキスト ボックス 215"/>
              <p:cNvSpPr txBox="1"/>
              <p:nvPr/>
            </p:nvSpPr>
            <p:spPr>
              <a:xfrm>
                <a:off x="3445352" y="3728442"/>
                <a:ext cx="9028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日の出町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17" name="テキスト ボックス 216"/>
              <p:cNvSpPr txBox="1"/>
              <p:nvPr/>
            </p:nvSpPr>
            <p:spPr>
              <a:xfrm>
                <a:off x="3355583" y="4276673"/>
                <a:ext cx="108234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あきる野市</a:t>
                </a:r>
              </a:p>
            </p:txBody>
          </p:sp>
          <p:sp>
            <p:nvSpPr>
              <p:cNvPr id="218" name="テキスト ボックス 217"/>
              <p:cNvSpPr txBox="1"/>
              <p:nvPr/>
            </p:nvSpPr>
            <p:spPr>
              <a:xfrm>
                <a:off x="4102577" y="5266412"/>
                <a:ext cx="9028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八王子市</a:t>
                </a:r>
              </a:p>
            </p:txBody>
          </p:sp>
          <p:sp>
            <p:nvSpPr>
              <p:cNvPr id="219" name="テキスト ボックス 218"/>
              <p:cNvSpPr txBox="1"/>
              <p:nvPr/>
            </p:nvSpPr>
            <p:spPr>
              <a:xfrm>
                <a:off x="6217597" y="6706905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町田市</a:t>
                </a:r>
              </a:p>
            </p:txBody>
          </p:sp>
          <p:sp>
            <p:nvSpPr>
              <p:cNvPr id="220" name="テキスト ボックス 219"/>
              <p:cNvSpPr txBox="1"/>
              <p:nvPr/>
            </p:nvSpPr>
            <p:spPr>
              <a:xfrm>
                <a:off x="4551320" y="3665572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羽村市</a:t>
                </a:r>
              </a:p>
            </p:txBody>
          </p:sp>
          <p:sp>
            <p:nvSpPr>
              <p:cNvPr id="221" name="テキスト ボックス 220"/>
              <p:cNvSpPr txBox="1"/>
              <p:nvPr/>
            </p:nvSpPr>
            <p:spPr>
              <a:xfrm>
                <a:off x="4844881" y="4106167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福生市</a:t>
                </a:r>
              </a:p>
            </p:txBody>
          </p:sp>
          <p:sp>
            <p:nvSpPr>
              <p:cNvPr id="222" name="テキスト ボックス 221"/>
              <p:cNvSpPr txBox="1"/>
              <p:nvPr/>
            </p:nvSpPr>
            <p:spPr>
              <a:xfrm>
                <a:off x="5027612" y="3432274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瑞穂町</a:t>
                </a:r>
              </a:p>
            </p:txBody>
          </p:sp>
          <p:sp>
            <p:nvSpPr>
              <p:cNvPr id="223" name="テキスト ボックス 222"/>
              <p:cNvSpPr txBox="1"/>
              <p:nvPr/>
            </p:nvSpPr>
            <p:spPr>
              <a:xfrm>
                <a:off x="5144979" y="4547179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昭島市</a:t>
                </a:r>
              </a:p>
            </p:txBody>
          </p:sp>
          <p:sp>
            <p:nvSpPr>
              <p:cNvPr id="224" name="テキスト ボックス 223"/>
              <p:cNvSpPr txBox="1"/>
              <p:nvPr/>
            </p:nvSpPr>
            <p:spPr>
              <a:xfrm>
                <a:off x="5739847" y="4332248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立川市</a:t>
                </a:r>
              </a:p>
            </p:txBody>
          </p:sp>
          <p:sp>
            <p:nvSpPr>
              <p:cNvPr id="225" name="テキスト ボックス 224"/>
              <p:cNvSpPr txBox="1"/>
              <p:nvPr/>
            </p:nvSpPr>
            <p:spPr>
              <a:xfrm>
                <a:off x="6596412" y="4192588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小平市</a:t>
                </a:r>
              </a:p>
            </p:txBody>
          </p:sp>
          <p:sp>
            <p:nvSpPr>
              <p:cNvPr id="226" name="テキスト ボックス 225"/>
              <p:cNvSpPr txBox="1"/>
              <p:nvPr/>
            </p:nvSpPr>
            <p:spPr>
              <a:xfrm>
                <a:off x="5948049" y="3891891"/>
                <a:ext cx="9028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東大和市</a:t>
                </a:r>
              </a:p>
            </p:txBody>
          </p:sp>
          <p:sp>
            <p:nvSpPr>
              <p:cNvPr id="227" name="テキスト ボックス 226"/>
              <p:cNvSpPr txBox="1"/>
              <p:nvPr/>
            </p:nvSpPr>
            <p:spPr>
              <a:xfrm>
                <a:off x="6307030" y="3615144"/>
                <a:ext cx="9028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東村山市</a:t>
                </a:r>
              </a:p>
            </p:txBody>
          </p:sp>
          <p:sp>
            <p:nvSpPr>
              <p:cNvPr id="228" name="テキスト ボックス 227"/>
              <p:cNvSpPr txBox="1"/>
              <p:nvPr/>
            </p:nvSpPr>
            <p:spPr>
              <a:xfrm>
                <a:off x="7432568" y="4145217"/>
                <a:ext cx="9028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西東京市</a:t>
                </a:r>
              </a:p>
            </p:txBody>
          </p:sp>
          <p:sp>
            <p:nvSpPr>
              <p:cNvPr id="229" name="テキスト ボックス 228"/>
              <p:cNvSpPr txBox="1"/>
              <p:nvPr/>
            </p:nvSpPr>
            <p:spPr>
              <a:xfrm>
                <a:off x="5634350" y="5222661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日野市</a:t>
                </a:r>
              </a:p>
            </p:txBody>
          </p:sp>
          <p:sp>
            <p:nvSpPr>
              <p:cNvPr id="230" name="テキスト ボックス 229"/>
              <p:cNvSpPr txBox="1"/>
              <p:nvPr/>
            </p:nvSpPr>
            <p:spPr>
              <a:xfrm>
                <a:off x="7186340" y="3322836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清瀬市</a:t>
                </a:r>
              </a:p>
            </p:txBody>
          </p:sp>
          <p:sp>
            <p:nvSpPr>
              <p:cNvPr id="231" name="テキスト ボックス 230"/>
              <p:cNvSpPr txBox="1"/>
              <p:nvPr/>
            </p:nvSpPr>
            <p:spPr>
              <a:xfrm>
                <a:off x="6983156" y="3818136"/>
                <a:ext cx="108234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東久留米市</a:t>
                </a:r>
              </a:p>
            </p:txBody>
          </p:sp>
          <p:sp>
            <p:nvSpPr>
              <p:cNvPr id="232" name="テキスト ボックス 231"/>
              <p:cNvSpPr txBox="1"/>
              <p:nvPr/>
            </p:nvSpPr>
            <p:spPr>
              <a:xfrm>
                <a:off x="5378210" y="3720456"/>
                <a:ext cx="723275" cy="523220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武蔵</a:t>
                </a:r>
                <a:endParaRPr lang="en-US" altLang="ja-JP" sz="1400" b="1" kern="10" dirty="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endParaRPr>
              </a:p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村山市</a:t>
                </a:r>
              </a:p>
            </p:txBody>
          </p:sp>
          <p:sp>
            <p:nvSpPr>
              <p:cNvPr id="233" name="テキスト ボックス 232"/>
              <p:cNvSpPr txBox="1"/>
              <p:nvPr/>
            </p:nvSpPr>
            <p:spPr>
              <a:xfrm>
                <a:off x="6172241" y="5726211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多摩市</a:t>
                </a:r>
              </a:p>
            </p:txBody>
          </p:sp>
          <p:sp>
            <p:nvSpPr>
              <p:cNvPr id="234" name="テキスト ボックス 233"/>
              <p:cNvSpPr txBox="1"/>
              <p:nvPr/>
            </p:nvSpPr>
            <p:spPr>
              <a:xfrm>
                <a:off x="6927759" y="5707261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稲城市</a:t>
                </a:r>
              </a:p>
            </p:txBody>
          </p:sp>
          <p:sp>
            <p:nvSpPr>
              <p:cNvPr id="235" name="テキスト ボックス 234"/>
              <p:cNvSpPr txBox="1"/>
              <p:nvPr/>
            </p:nvSpPr>
            <p:spPr>
              <a:xfrm>
                <a:off x="6703917" y="5212919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府中市</a:t>
                </a:r>
              </a:p>
            </p:txBody>
          </p:sp>
          <p:sp>
            <p:nvSpPr>
              <p:cNvPr id="236" name="テキスト ボックス 235"/>
              <p:cNvSpPr txBox="1"/>
              <p:nvPr/>
            </p:nvSpPr>
            <p:spPr>
              <a:xfrm>
                <a:off x="5987548" y="4889500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国立市</a:t>
                </a:r>
              </a:p>
            </p:txBody>
          </p:sp>
          <p:sp>
            <p:nvSpPr>
              <p:cNvPr id="237" name="テキスト ボックス 236"/>
              <p:cNvSpPr txBox="1"/>
              <p:nvPr/>
            </p:nvSpPr>
            <p:spPr>
              <a:xfrm>
                <a:off x="7503912" y="5394877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調布市</a:t>
                </a:r>
              </a:p>
            </p:txBody>
          </p:sp>
          <p:sp>
            <p:nvSpPr>
              <p:cNvPr id="238" name="テキスト ボックス 237"/>
              <p:cNvSpPr txBox="1"/>
              <p:nvPr/>
            </p:nvSpPr>
            <p:spPr>
              <a:xfrm>
                <a:off x="7759447" y="4882454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三鷹市</a:t>
                </a:r>
              </a:p>
            </p:txBody>
          </p:sp>
          <p:sp>
            <p:nvSpPr>
              <p:cNvPr id="239" name="テキスト ボックス 238"/>
              <p:cNvSpPr txBox="1"/>
              <p:nvPr/>
            </p:nvSpPr>
            <p:spPr>
              <a:xfrm>
                <a:off x="7480510" y="4465736"/>
                <a:ext cx="9028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武蔵野市</a:t>
                </a:r>
              </a:p>
            </p:txBody>
          </p:sp>
          <p:sp>
            <p:nvSpPr>
              <p:cNvPr id="240" name="テキスト ボックス 239"/>
              <p:cNvSpPr txBox="1"/>
              <p:nvPr/>
            </p:nvSpPr>
            <p:spPr>
              <a:xfrm>
                <a:off x="7883973" y="5656263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狛江市</a:t>
                </a:r>
              </a:p>
            </p:txBody>
          </p:sp>
          <p:sp>
            <p:nvSpPr>
              <p:cNvPr id="241" name="テキスト ボックス 240"/>
              <p:cNvSpPr txBox="1"/>
              <p:nvPr/>
            </p:nvSpPr>
            <p:spPr>
              <a:xfrm>
                <a:off x="6848169" y="4740473"/>
                <a:ext cx="9028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小金井市</a:t>
                </a:r>
              </a:p>
            </p:txBody>
          </p:sp>
          <p:sp>
            <p:nvSpPr>
              <p:cNvPr id="242" name="テキスト ボックス 241"/>
              <p:cNvSpPr txBox="1"/>
              <p:nvPr/>
            </p:nvSpPr>
            <p:spPr>
              <a:xfrm>
                <a:off x="6213867" y="4552353"/>
                <a:ext cx="9028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国分寺市</a:t>
                </a:r>
              </a:p>
            </p:txBody>
          </p:sp>
          <p:sp>
            <p:nvSpPr>
              <p:cNvPr id="243" name="テキスト ボックス 242"/>
              <p:cNvSpPr txBox="1"/>
              <p:nvPr/>
            </p:nvSpPr>
            <p:spPr>
              <a:xfrm>
                <a:off x="8534018" y="5530438"/>
                <a:ext cx="800219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世田谷区</a:t>
                </a:r>
              </a:p>
            </p:txBody>
          </p:sp>
          <p:sp>
            <p:nvSpPr>
              <p:cNvPr id="244" name="テキスト ボックス 243"/>
              <p:cNvSpPr txBox="1"/>
              <p:nvPr/>
            </p:nvSpPr>
            <p:spPr>
              <a:xfrm>
                <a:off x="9689050" y="6706905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大田区</a:t>
                </a:r>
              </a:p>
            </p:txBody>
          </p:sp>
          <p:sp>
            <p:nvSpPr>
              <p:cNvPr id="245" name="テキスト ボックス 244"/>
              <p:cNvSpPr txBox="1"/>
              <p:nvPr/>
            </p:nvSpPr>
            <p:spPr>
              <a:xfrm>
                <a:off x="9940123" y="6098401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品川区</a:t>
                </a:r>
              </a:p>
            </p:txBody>
          </p:sp>
          <p:sp>
            <p:nvSpPr>
              <p:cNvPr id="246" name="テキスト ボックス 245"/>
              <p:cNvSpPr txBox="1"/>
              <p:nvPr/>
            </p:nvSpPr>
            <p:spPr>
              <a:xfrm>
                <a:off x="9388049" y="5091308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渋谷区</a:t>
                </a:r>
              </a:p>
            </p:txBody>
          </p:sp>
          <p:sp>
            <p:nvSpPr>
              <p:cNvPr id="247" name="テキスト ボックス 246"/>
              <p:cNvSpPr txBox="1"/>
              <p:nvPr/>
            </p:nvSpPr>
            <p:spPr>
              <a:xfrm>
                <a:off x="10048908" y="5447438"/>
                <a:ext cx="492444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港区</a:t>
                </a:r>
              </a:p>
            </p:txBody>
          </p:sp>
          <p:sp>
            <p:nvSpPr>
              <p:cNvPr id="248" name="テキスト ボックス 247"/>
              <p:cNvSpPr txBox="1"/>
              <p:nvPr/>
            </p:nvSpPr>
            <p:spPr>
              <a:xfrm>
                <a:off x="9352899" y="5756989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目黒区</a:t>
                </a:r>
              </a:p>
            </p:txBody>
          </p:sp>
          <p:sp>
            <p:nvSpPr>
              <p:cNvPr id="249" name="テキスト ボックス 248"/>
              <p:cNvSpPr txBox="1"/>
              <p:nvPr/>
            </p:nvSpPr>
            <p:spPr>
              <a:xfrm>
                <a:off x="11622088" y="4779558"/>
                <a:ext cx="800220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江戸川区</a:t>
                </a:r>
              </a:p>
            </p:txBody>
          </p:sp>
          <p:sp>
            <p:nvSpPr>
              <p:cNvPr id="250" name="テキスト ボックス 249"/>
              <p:cNvSpPr txBox="1"/>
              <p:nvPr/>
            </p:nvSpPr>
            <p:spPr>
              <a:xfrm>
                <a:off x="11401222" y="3944938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葛飾区</a:t>
                </a:r>
              </a:p>
            </p:txBody>
          </p:sp>
          <p:sp>
            <p:nvSpPr>
              <p:cNvPr id="251" name="テキスト ボックス 250"/>
              <p:cNvSpPr txBox="1"/>
              <p:nvPr/>
            </p:nvSpPr>
            <p:spPr>
              <a:xfrm>
                <a:off x="10680318" y="3495675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足立区</a:t>
                </a:r>
              </a:p>
            </p:txBody>
          </p:sp>
          <p:sp>
            <p:nvSpPr>
              <p:cNvPr id="252" name="テキスト ボックス 251"/>
              <p:cNvSpPr txBox="1"/>
              <p:nvPr/>
            </p:nvSpPr>
            <p:spPr>
              <a:xfrm>
                <a:off x="10883382" y="5366807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江東区</a:t>
                </a:r>
              </a:p>
            </p:txBody>
          </p:sp>
          <p:sp>
            <p:nvSpPr>
              <p:cNvPr id="253" name="テキスト ボックス 252"/>
              <p:cNvSpPr txBox="1"/>
              <p:nvPr/>
            </p:nvSpPr>
            <p:spPr>
              <a:xfrm>
                <a:off x="10361613" y="5201850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中央区</a:t>
                </a:r>
              </a:p>
            </p:txBody>
          </p:sp>
          <p:sp>
            <p:nvSpPr>
              <p:cNvPr id="254" name="テキスト ボックス 253"/>
              <p:cNvSpPr txBox="1"/>
              <p:nvPr/>
            </p:nvSpPr>
            <p:spPr>
              <a:xfrm>
                <a:off x="10991850" y="4476696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墨田区</a:t>
                </a:r>
              </a:p>
            </p:txBody>
          </p:sp>
          <p:sp>
            <p:nvSpPr>
              <p:cNvPr id="255" name="テキスト ボックス 254"/>
              <p:cNvSpPr txBox="1"/>
              <p:nvPr/>
            </p:nvSpPr>
            <p:spPr>
              <a:xfrm>
                <a:off x="9040009" y="4584450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中野区</a:t>
                </a:r>
              </a:p>
            </p:txBody>
          </p:sp>
          <p:sp>
            <p:nvSpPr>
              <p:cNvPr id="256" name="テキスト ボックス 255"/>
              <p:cNvSpPr txBox="1"/>
              <p:nvPr/>
            </p:nvSpPr>
            <p:spPr>
              <a:xfrm>
                <a:off x="8452247" y="4740473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杉並区</a:t>
                </a:r>
              </a:p>
            </p:txBody>
          </p:sp>
          <p:sp>
            <p:nvSpPr>
              <p:cNvPr id="257" name="テキスト ボックス 256"/>
              <p:cNvSpPr txBox="1"/>
              <p:nvPr/>
            </p:nvSpPr>
            <p:spPr>
              <a:xfrm>
                <a:off x="9191041" y="3502690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板橋区</a:t>
                </a:r>
              </a:p>
            </p:txBody>
          </p:sp>
          <p:sp>
            <p:nvSpPr>
              <p:cNvPr id="258" name="テキスト ボックス 257"/>
              <p:cNvSpPr txBox="1"/>
              <p:nvPr/>
            </p:nvSpPr>
            <p:spPr>
              <a:xfrm>
                <a:off x="8344249" y="3907279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練馬区</a:t>
                </a:r>
              </a:p>
            </p:txBody>
          </p:sp>
          <p:sp>
            <p:nvSpPr>
              <p:cNvPr id="259" name="テキスト ボックス 258"/>
              <p:cNvSpPr txBox="1"/>
              <p:nvPr/>
            </p:nvSpPr>
            <p:spPr>
              <a:xfrm>
                <a:off x="9931870" y="3679636"/>
                <a:ext cx="492444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北区</a:t>
                </a:r>
              </a:p>
            </p:txBody>
          </p:sp>
          <p:sp>
            <p:nvSpPr>
              <p:cNvPr id="260" name="テキスト ボックス 259"/>
              <p:cNvSpPr txBox="1"/>
              <p:nvPr/>
            </p:nvSpPr>
            <p:spPr>
              <a:xfrm>
                <a:off x="10479872" y="4523601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台東区</a:t>
                </a:r>
              </a:p>
            </p:txBody>
          </p:sp>
          <p:sp>
            <p:nvSpPr>
              <p:cNvPr id="261" name="テキスト ボックス 260"/>
              <p:cNvSpPr txBox="1"/>
              <p:nvPr/>
            </p:nvSpPr>
            <p:spPr>
              <a:xfrm>
                <a:off x="10465952" y="4045779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荒川区</a:t>
                </a:r>
              </a:p>
            </p:txBody>
          </p:sp>
          <p:sp>
            <p:nvSpPr>
              <p:cNvPr id="262" name="テキスト ボックス 261"/>
              <p:cNvSpPr txBox="1"/>
              <p:nvPr/>
            </p:nvSpPr>
            <p:spPr>
              <a:xfrm>
                <a:off x="10026476" y="4851617"/>
                <a:ext cx="800219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千代田区</a:t>
                </a:r>
              </a:p>
            </p:txBody>
          </p:sp>
          <p:sp>
            <p:nvSpPr>
              <p:cNvPr id="263" name="テキスト ボックス 262"/>
              <p:cNvSpPr txBox="1"/>
              <p:nvPr/>
            </p:nvSpPr>
            <p:spPr>
              <a:xfrm>
                <a:off x="10001264" y="4359915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文京区</a:t>
                </a:r>
              </a:p>
            </p:txBody>
          </p:sp>
          <p:sp>
            <p:nvSpPr>
              <p:cNvPr id="264" name="テキスト ボックス 263"/>
              <p:cNvSpPr txBox="1"/>
              <p:nvPr/>
            </p:nvSpPr>
            <p:spPr>
              <a:xfrm>
                <a:off x="9596438" y="4698500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新宿区</a:t>
                </a:r>
              </a:p>
            </p:txBody>
          </p:sp>
          <p:sp>
            <p:nvSpPr>
              <p:cNvPr id="265" name="テキスト ボックス 264"/>
              <p:cNvSpPr txBox="1"/>
              <p:nvPr/>
            </p:nvSpPr>
            <p:spPr>
              <a:xfrm>
                <a:off x="9466017" y="4260055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豊島区</a:t>
                </a:r>
              </a:p>
            </p:txBody>
          </p:sp>
        </p:grpSp>
      </p:grpSp>
      <p:sp>
        <p:nvSpPr>
          <p:cNvPr id="154" name="テキスト ボックス 153">
            <a:extLst>
              <a:ext uri="{FF2B5EF4-FFF2-40B4-BE49-F238E27FC236}">
                <a16:creationId xmlns:a16="http://schemas.microsoft.com/office/drawing/2014/main" id="{E7A2DD9E-2B6E-44B8-80CE-F97085AEEAFB}"/>
              </a:ext>
            </a:extLst>
          </p:cNvPr>
          <p:cNvSpPr txBox="1"/>
          <p:nvPr/>
        </p:nvSpPr>
        <p:spPr>
          <a:xfrm>
            <a:off x="644355" y="6429658"/>
            <a:ext cx="723275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大島町</a:t>
            </a:r>
          </a:p>
        </p:txBody>
      </p: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5FAF5C1D-DC1D-46FA-8C49-DC2FE924E796}"/>
              </a:ext>
            </a:extLst>
          </p:cNvPr>
          <p:cNvSpPr txBox="1"/>
          <p:nvPr/>
        </p:nvSpPr>
        <p:spPr>
          <a:xfrm>
            <a:off x="1707924" y="7993914"/>
            <a:ext cx="723275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三宅村</a:t>
            </a:r>
          </a:p>
        </p:txBody>
      </p:sp>
      <p:sp>
        <p:nvSpPr>
          <p:cNvPr id="156" name="テキスト ボックス 155">
            <a:extLst>
              <a:ext uri="{FF2B5EF4-FFF2-40B4-BE49-F238E27FC236}">
                <a16:creationId xmlns:a16="http://schemas.microsoft.com/office/drawing/2014/main" id="{CD5208EA-C693-4685-B76B-EE9CA88AD5FA}"/>
              </a:ext>
            </a:extLst>
          </p:cNvPr>
          <p:cNvSpPr txBox="1"/>
          <p:nvPr/>
        </p:nvSpPr>
        <p:spPr>
          <a:xfrm>
            <a:off x="4885118" y="6957294"/>
            <a:ext cx="902811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小笠原村</a:t>
            </a:r>
          </a:p>
        </p:txBody>
      </p:sp>
      <p:sp>
        <p:nvSpPr>
          <p:cNvPr id="157" name="テキスト ボックス 156">
            <a:extLst>
              <a:ext uri="{FF2B5EF4-FFF2-40B4-BE49-F238E27FC236}">
                <a16:creationId xmlns:a16="http://schemas.microsoft.com/office/drawing/2014/main" id="{EEC72705-43CF-4C7C-B94E-58FDB5B915D0}"/>
              </a:ext>
            </a:extLst>
          </p:cNvPr>
          <p:cNvSpPr txBox="1"/>
          <p:nvPr/>
        </p:nvSpPr>
        <p:spPr>
          <a:xfrm>
            <a:off x="3225987" y="6649517"/>
            <a:ext cx="723275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八丈村</a:t>
            </a:r>
          </a:p>
        </p:txBody>
      </p:sp>
      <p:sp>
        <p:nvSpPr>
          <p:cNvPr id="158" name="テキスト ボックス 157">
            <a:extLst>
              <a:ext uri="{FF2B5EF4-FFF2-40B4-BE49-F238E27FC236}">
                <a16:creationId xmlns:a16="http://schemas.microsoft.com/office/drawing/2014/main" id="{66B935CE-8186-4C24-8B41-C5E51AAE6E75}"/>
              </a:ext>
            </a:extLst>
          </p:cNvPr>
          <p:cNvSpPr txBox="1"/>
          <p:nvPr/>
        </p:nvSpPr>
        <p:spPr>
          <a:xfrm>
            <a:off x="3136220" y="8630947"/>
            <a:ext cx="902811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青ヶ島村</a:t>
            </a:r>
          </a:p>
        </p:txBody>
      </p:sp>
      <p:sp>
        <p:nvSpPr>
          <p:cNvPr id="159" name="テキスト ボックス 158">
            <a:extLst>
              <a:ext uri="{FF2B5EF4-FFF2-40B4-BE49-F238E27FC236}">
                <a16:creationId xmlns:a16="http://schemas.microsoft.com/office/drawing/2014/main" id="{392CC33D-825B-4E9A-9D15-8615044582C1}"/>
              </a:ext>
            </a:extLst>
          </p:cNvPr>
          <p:cNvSpPr txBox="1"/>
          <p:nvPr/>
        </p:nvSpPr>
        <p:spPr>
          <a:xfrm>
            <a:off x="1423632" y="6872865"/>
            <a:ext cx="723275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利島村</a:t>
            </a:r>
          </a:p>
        </p:txBody>
      </p:sp>
      <p:sp>
        <p:nvSpPr>
          <p:cNvPr id="160" name="テキスト ボックス 159">
            <a:extLst>
              <a:ext uri="{FF2B5EF4-FFF2-40B4-BE49-F238E27FC236}">
                <a16:creationId xmlns:a16="http://schemas.microsoft.com/office/drawing/2014/main" id="{80633FD6-EACD-499A-B105-E625353F2B13}"/>
              </a:ext>
            </a:extLst>
          </p:cNvPr>
          <p:cNvSpPr txBox="1"/>
          <p:nvPr/>
        </p:nvSpPr>
        <p:spPr>
          <a:xfrm>
            <a:off x="1313894" y="7443560"/>
            <a:ext cx="723275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新島村</a:t>
            </a:r>
          </a:p>
        </p:txBody>
      </p:sp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1B213CBC-CF01-4465-A6C6-A9BDF6443287}"/>
              </a:ext>
            </a:extLst>
          </p:cNvPr>
          <p:cNvSpPr txBox="1"/>
          <p:nvPr/>
        </p:nvSpPr>
        <p:spPr>
          <a:xfrm>
            <a:off x="644355" y="8081384"/>
            <a:ext cx="902811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神津島村</a:t>
            </a:r>
          </a:p>
        </p:txBody>
      </p:sp>
      <p:sp>
        <p:nvSpPr>
          <p:cNvPr id="162" name="テキスト ボックス 161">
            <a:extLst>
              <a:ext uri="{FF2B5EF4-FFF2-40B4-BE49-F238E27FC236}">
                <a16:creationId xmlns:a16="http://schemas.microsoft.com/office/drawing/2014/main" id="{B08368CC-5859-4D37-9081-57374750B5AF}"/>
              </a:ext>
            </a:extLst>
          </p:cNvPr>
          <p:cNvSpPr txBox="1"/>
          <p:nvPr/>
        </p:nvSpPr>
        <p:spPr>
          <a:xfrm>
            <a:off x="1171165" y="8686710"/>
            <a:ext cx="902811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御蔵島村</a:t>
            </a:r>
          </a:p>
        </p:txBody>
      </p:sp>
      <p:sp>
        <p:nvSpPr>
          <p:cNvPr id="163" name="正方形/長方形 162">
            <a:extLst>
              <a:ext uri="{FF2B5EF4-FFF2-40B4-BE49-F238E27FC236}">
                <a16:creationId xmlns:a16="http://schemas.microsoft.com/office/drawing/2014/main" id="{EF2AAEFF-6A3B-4A8D-B562-A9C3AFEC79E1}"/>
              </a:ext>
            </a:extLst>
          </p:cNvPr>
          <p:cNvSpPr/>
          <p:nvPr/>
        </p:nvSpPr>
        <p:spPr>
          <a:xfrm>
            <a:off x="460009" y="5880744"/>
            <a:ext cx="5401042" cy="351046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4" name="正方形/長方形 163">
            <a:extLst>
              <a:ext uri="{FF2B5EF4-FFF2-40B4-BE49-F238E27FC236}">
                <a16:creationId xmlns:a16="http://schemas.microsoft.com/office/drawing/2014/main" id="{C6D1ED0C-A46D-4D13-BB34-FE0AE5D7A126}"/>
              </a:ext>
            </a:extLst>
          </p:cNvPr>
          <p:cNvSpPr/>
          <p:nvPr/>
        </p:nvSpPr>
        <p:spPr>
          <a:xfrm>
            <a:off x="2793634" y="5880744"/>
            <a:ext cx="1685171" cy="351046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78877819-7C79-44AE-A1C6-6EB96EFB0A9D}"/>
              </a:ext>
            </a:extLst>
          </p:cNvPr>
          <p:cNvSpPr/>
          <p:nvPr/>
        </p:nvSpPr>
        <p:spPr>
          <a:xfrm>
            <a:off x="1232967" y="7022051"/>
            <a:ext cx="96830" cy="9683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67" name="正方形/長方形 166">
            <a:extLst>
              <a:ext uri="{FF2B5EF4-FFF2-40B4-BE49-F238E27FC236}">
                <a16:creationId xmlns:a16="http://schemas.microsoft.com/office/drawing/2014/main" id="{7B1389C2-5315-4474-A8C4-F817973E2C7A}"/>
              </a:ext>
            </a:extLst>
          </p:cNvPr>
          <p:cNvSpPr/>
          <p:nvPr/>
        </p:nvSpPr>
        <p:spPr>
          <a:xfrm>
            <a:off x="1055167" y="7618951"/>
            <a:ext cx="96830" cy="9683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71" name="正方形/長方形 170">
            <a:extLst>
              <a:ext uri="{FF2B5EF4-FFF2-40B4-BE49-F238E27FC236}">
                <a16:creationId xmlns:a16="http://schemas.microsoft.com/office/drawing/2014/main" id="{A0794F8F-F9E8-40D9-BDFD-51BAA4C6AAD4}"/>
              </a:ext>
            </a:extLst>
          </p:cNvPr>
          <p:cNvSpPr/>
          <p:nvPr/>
        </p:nvSpPr>
        <p:spPr>
          <a:xfrm>
            <a:off x="1252811" y="7333201"/>
            <a:ext cx="96830" cy="9683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72" name="正方形/長方形 171">
            <a:extLst>
              <a:ext uri="{FF2B5EF4-FFF2-40B4-BE49-F238E27FC236}">
                <a16:creationId xmlns:a16="http://schemas.microsoft.com/office/drawing/2014/main" id="{44DC5418-5C9D-46AE-AD9E-F2CCA14AF93D}"/>
              </a:ext>
            </a:extLst>
          </p:cNvPr>
          <p:cNvSpPr/>
          <p:nvPr/>
        </p:nvSpPr>
        <p:spPr>
          <a:xfrm>
            <a:off x="1152798" y="7430831"/>
            <a:ext cx="96830" cy="18698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73" name="正方形/長方形 172">
            <a:extLst>
              <a:ext uri="{FF2B5EF4-FFF2-40B4-BE49-F238E27FC236}">
                <a16:creationId xmlns:a16="http://schemas.microsoft.com/office/drawing/2014/main" id="{5878B054-6344-4280-88B7-4F8C5D2DFDAD}"/>
              </a:ext>
            </a:extLst>
          </p:cNvPr>
          <p:cNvSpPr/>
          <p:nvPr/>
        </p:nvSpPr>
        <p:spPr>
          <a:xfrm>
            <a:off x="914673" y="7903906"/>
            <a:ext cx="96830" cy="18698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76" name="正方形/長方形 175">
            <a:extLst>
              <a:ext uri="{FF2B5EF4-FFF2-40B4-BE49-F238E27FC236}">
                <a16:creationId xmlns:a16="http://schemas.microsoft.com/office/drawing/2014/main" id="{F8196B69-A098-4FA4-825D-1B4617410921}"/>
              </a:ext>
            </a:extLst>
          </p:cNvPr>
          <p:cNvSpPr/>
          <p:nvPr/>
        </p:nvSpPr>
        <p:spPr>
          <a:xfrm>
            <a:off x="1717948" y="8281731"/>
            <a:ext cx="198430" cy="18698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77" name="正方形/長方形 176">
            <a:extLst>
              <a:ext uri="{FF2B5EF4-FFF2-40B4-BE49-F238E27FC236}">
                <a16:creationId xmlns:a16="http://schemas.microsoft.com/office/drawing/2014/main" id="{F0E2A1D2-2528-40E9-B5D0-1DEEFD8F39C3}"/>
              </a:ext>
            </a:extLst>
          </p:cNvPr>
          <p:cNvSpPr/>
          <p:nvPr/>
        </p:nvSpPr>
        <p:spPr>
          <a:xfrm>
            <a:off x="1972731" y="8927978"/>
            <a:ext cx="96830" cy="18698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78" name="正方形/長方形 177">
            <a:extLst>
              <a:ext uri="{FF2B5EF4-FFF2-40B4-BE49-F238E27FC236}">
                <a16:creationId xmlns:a16="http://schemas.microsoft.com/office/drawing/2014/main" id="{920A9B3B-CB37-41A1-8759-EAF149284802}"/>
              </a:ext>
            </a:extLst>
          </p:cNvPr>
          <p:cNvSpPr/>
          <p:nvPr/>
        </p:nvSpPr>
        <p:spPr>
          <a:xfrm>
            <a:off x="3420531" y="8927978"/>
            <a:ext cx="96830" cy="18698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84" name="フリーフォーム: 図形 183">
            <a:extLst>
              <a:ext uri="{FF2B5EF4-FFF2-40B4-BE49-F238E27FC236}">
                <a16:creationId xmlns:a16="http://schemas.microsoft.com/office/drawing/2014/main" id="{9EB14D92-3780-4A48-ADC4-9DDD97FFA3E0}"/>
              </a:ext>
            </a:extLst>
          </p:cNvPr>
          <p:cNvSpPr/>
          <p:nvPr/>
        </p:nvSpPr>
        <p:spPr>
          <a:xfrm>
            <a:off x="1447951" y="6200313"/>
            <a:ext cx="200753" cy="377690"/>
          </a:xfrm>
          <a:custGeom>
            <a:avLst/>
            <a:gdLst>
              <a:gd name="connsiteX0" fmla="*/ 6513 w 200753"/>
              <a:gd name="connsiteY0" fmla="*/ 0 h 377690"/>
              <a:gd name="connsiteX1" fmla="*/ 103343 w 200753"/>
              <a:gd name="connsiteY1" fmla="*/ 0 h 377690"/>
              <a:gd name="connsiteX2" fmla="*/ 103343 w 200753"/>
              <a:gd name="connsiteY2" fmla="*/ 190705 h 377690"/>
              <a:gd name="connsiteX3" fmla="*/ 103923 w 200753"/>
              <a:gd name="connsiteY3" fmla="*/ 190705 h 377690"/>
              <a:gd name="connsiteX4" fmla="*/ 103923 w 200753"/>
              <a:gd name="connsiteY4" fmla="*/ 92927 h 377690"/>
              <a:gd name="connsiteX5" fmla="*/ 200753 w 200753"/>
              <a:gd name="connsiteY5" fmla="*/ 92927 h 377690"/>
              <a:gd name="connsiteX6" fmla="*/ 200753 w 200753"/>
              <a:gd name="connsiteY6" fmla="*/ 220503 h 377690"/>
              <a:gd name="connsiteX7" fmla="*/ 198430 w 200753"/>
              <a:gd name="connsiteY7" fmla="*/ 220503 h 377690"/>
              <a:gd name="connsiteX8" fmla="*/ 198430 w 200753"/>
              <a:gd name="connsiteY8" fmla="*/ 377690 h 377690"/>
              <a:gd name="connsiteX9" fmla="*/ 0 w 200753"/>
              <a:gd name="connsiteY9" fmla="*/ 377690 h 377690"/>
              <a:gd name="connsiteX10" fmla="*/ 0 w 200753"/>
              <a:gd name="connsiteY10" fmla="*/ 190705 h 377690"/>
              <a:gd name="connsiteX11" fmla="*/ 6513 w 200753"/>
              <a:gd name="connsiteY11" fmla="*/ 190705 h 377690"/>
              <a:gd name="connsiteX0" fmla="*/ 6513 w 200753"/>
              <a:gd name="connsiteY0" fmla="*/ 0 h 377690"/>
              <a:gd name="connsiteX1" fmla="*/ 103343 w 200753"/>
              <a:gd name="connsiteY1" fmla="*/ 0 h 377690"/>
              <a:gd name="connsiteX2" fmla="*/ 103343 w 200753"/>
              <a:gd name="connsiteY2" fmla="*/ 190705 h 377690"/>
              <a:gd name="connsiteX3" fmla="*/ 103923 w 200753"/>
              <a:gd name="connsiteY3" fmla="*/ 92927 h 377690"/>
              <a:gd name="connsiteX4" fmla="*/ 200753 w 200753"/>
              <a:gd name="connsiteY4" fmla="*/ 92927 h 377690"/>
              <a:gd name="connsiteX5" fmla="*/ 200753 w 200753"/>
              <a:gd name="connsiteY5" fmla="*/ 220503 h 377690"/>
              <a:gd name="connsiteX6" fmla="*/ 198430 w 200753"/>
              <a:gd name="connsiteY6" fmla="*/ 220503 h 377690"/>
              <a:gd name="connsiteX7" fmla="*/ 198430 w 200753"/>
              <a:gd name="connsiteY7" fmla="*/ 377690 h 377690"/>
              <a:gd name="connsiteX8" fmla="*/ 0 w 200753"/>
              <a:gd name="connsiteY8" fmla="*/ 377690 h 377690"/>
              <a:gd name="connsiteX9" fmla="*/ 0 w 200753"/>
              <a:gd name="connsiteY9" fmla="*/ 190705 h 377690"/>
              <a:gd name="connsiteX10" fmla="*/ 6513 w 200753"/>
              <a:gd name="connsiteY10" fmla="*/ 190705 h 377690"/>
              <a:gd name="connsiteX11" fmla="*/ 6513 w 200753"/>
              <a:gd name="connsiteY11" fmla="*/ 0 h 377690"/>
              <a:gd name="connsiteX0" fmla="*/ 6513 w 200753"/>
              <a:gd name="connsiteY0" fmla="*/ 0 h 377690"/>
              <a:gd name="connsiteX1" fmla="*/ 103343 w 200753"/>
              <a:gd name="connsiteY1" fmla="*/ 0 h 377690"/>
              <a:gd name="connsiteX2" fmla="*/ 103343 w 200753"/>
              <a:gd name="connsiteY2" fmla="*/ 190705 h 377690"/>
              <a:gd name="connsiteX3" fmla="*/ 103923 w 200753"/>
              <a:gd name="connsiteY3" fmla="*/ 92927 h 377690"/>
              <a:gd name="connsiteX4" fmla="*/ 200753 w 200753"/>
              <a:gd name="connsiteY4" fmla="*/ 92927 h 377690"/>
              <a:gd name="connsiteX5" fmla="*/ 200753 w 200753"/>
              <a:gd name="connsiteY5" fmla="*/ 220503 h 377690"/>
              <a:gd name="connsiteX6" fmla="*/ 198430 w 200753"/>
              <a:gd name="connsiteY6" fmla="*/ 220503 h 377690"/>
              <a:gd name="connsiteX7" fmla="*/ 198430 w 200753"/>
              <a:gd name="connsiteY7" fmla="*/ 377690 h 377690"/>
              <a:gd name="connsiteX8" fmla="*/ 0 w 200753"/>
              <a:gd name="connsiteY8" fmla="*/ 377690 h 377690"/>
              <a:gd name="connsiteX9" fmla="*/ 0 w 200753"/>
              <a:gd name="connsiteY9" fmla="*/ 190705 h 377690"/>
              <a:gd name="connsiteX10" fmla="*/ 6513 w 200753"/>
              <a:gd name="connsiteY10" fmla="*/ 0 h 377690"/>
              <a:gd name="connsiteX0" fmla="*/ 6513 w 200753"/>
              <a:gd name="connsiteY0" fmla="*/ 0 h 377690"/>
              <a:gd name="connsiteX1" fmla="*/ 103343 w 200753"/>
              <a:gd name="connsiteY1" fmla="*/ 0 h 377690"/>
              <a:gd name="connsiteX2" fmla="*/ 103343 w 200753"/>
              <a:gd name="connsiteY2" fmla="*/ 190705 h 377690"/>
              <a:gd name="connsiteX3" fmla="*/ 103923 w 200753"/>
              <a:gd name="connsiteY3" fmla="*/ 92927 h 377690"/>
              <a:gd name="connsiteX4" fmla="*/ 200753 w 200753"/>
              <a:gd name="connsiteY4" fmla="*/ 92927 h 377690"/>
              <a:gd name="connsiteX5" fmla="*/ 200753 w 200753"/>
              <a:gd name="connsiteY5" fmla="*/ 220503 h 377690"/>
              <a:gd name="connsiteX6" fmla="*/ 198430 w 200753"/>
              <a:gd name="connsiteY6" fmla="*/ 220503 h 377690"/>
              <a:gd name="connsiteX7" fmla="*/ 198430 w 200753"/>
              <a:gd name="connsiteY7" fmla="*/ 377690 h 377690"/>
              <a:gd name="connsiteX8" fmla="*/ 0 w 200753"/>
              <a:gd name="connsiteY8" fmla="*/ 377690 h 377690"/>
              <a:gd name="connsiteX9" fmla="*/ 6513 w 200753"/>
              <a:gd name="connsiteY9" fmla="*/ 0 h 377690"/>
              <a:gd name="connsiteX0" fmla="*/ 6513 w 200753"/>
              <a:gd name="connsiteY0" fmla="*/ 0 h 377690"/>
              <a:gd name="connsiteX1" fmla="*/ 103343 w 200753"/>
              <a:gd name="connsiteY1" fmla="*/ 0 h 377690"/>
              <a:gd name="connsiteX2" fmla="*/ 103923 w 200753"/>
              <a:gd name="connsiteY2" fmla="*/ 92927 h 377690"/>
              <a:gd name="connsiteX3" fmla="*/ 200753 w 200753"/>
              <a:gd name="connsiteY3" fmla="*/ 92927 h 377690"/>
              <a:gd name="connsiteX4" fmla="*/ 200753 w 200753"/>
              <a:gd name="connsiteY4" fmla="*/ 220503 h 377690"/>
              <a:gd name="connsiteX5" fmla="*/ 198430 w 200753"/>
              <a:gd name="connsiteY5" fmla="*/ 220503 h 377690"/>
              <a:gd name="connsiteX6" fmla="*/ 198430 w 200753"/>
              <a:gd name="connsiteY6" fmla="*/ 377690 h 377690"/>
              <a:gd name="connsiteX7" fmla="*/ 0 w 200753"/>
              <a:gd name="connsiteY7" fmla="*/ 377690 h 377690"/>
              <a:gd name="connsiteX8" fmla="*/ 6513 w 200753"/>
              <a:gd name="connsiteY8" fmla="*/ 0 h 377690"/>
              <a:gd name="connsiteX0" fmla="*/ 6513 w 200753"/>
              <a:gd name="connsiteY0" fmla="*/ 0 h 377690"/>
              <a:gd name="connsiteX1" fmla="*/ 103343 w 200753"/>
              <a:gd name="connsiteY1" fmla="*/ 0 h 377690"/>
              <a:gd name="connsiteX2" fmla="*/ 103923 w 200753"/>
              <a:gd name="connsiteY2" fmla="*/ 92927 h 377690"/>
              <a:gd name="connsiteX3" fmla="*/ 200753 w 200753"/>
              <a:gd name="connsiteY3" fmla="*/ 92927 h 377690"/>
              <a:gd name="connsiteX4" fmla="*/ 200753 w 200753"/>
              <a:gd name="connsiteY4" fmla="*/ 220503 h 377690"/>
              <a:gd name="connsiteX5" fmla="*/ 198430 w 200753"/>
              <a:gd name="connsiteY5" fmla="*/ 377690 h 377690"/>
              <a:gd name="connsiteX6" fmla="*/ 0 w 200753"/>
              <a:gd name="connsiteY6" fmla="*/ 377690 h 377690"/>
              <a:gd name="connsiteX7" fmla="*/ 6513 w 200753"/>
              <a:gd name="connsiteY7" fmla="*/ 0 h 377690"/>
              <a:gd name="connsiteX0" fmla="*/ 6513 w 200753"/>
              <a:gd name="connsiteY0" fmla="*/ 0 h 377690"/>
              <a:gd name="connsiteX1" fmla="*/ 103343 w 200753"/>
              <a:gd name="connsiteY1" fmla="*/ 0 h 377690"/>
              <a:gd name="connsiteX2" fmla="*/ 103923 w 200753"/>
              <a:gd name="connsiteY2" fmla="*/ 92927 h 377690"/>
              <a:gd name="connsiteX3" fmla="*/ 200753 w 200753"/>
              <a:gd name="connsiteY3" fmla="*/ 92927 h 377690"/>
              <a:gd name="connsiteX4" fmla="*/ 198430 w 200753"/>
              <a:gd name="connsiteY4" fmla="*/ 377690 h 377690"/>
              <a:gd name="connsiteX5" fmla="*/ 0 w 200753"/>
              <a:gd name="connsiteY5" fmla="*/ 377690 h 377690"/>
              <a:gd name="connsiteX6" fmla="*/ 6513 w 200753"/>
              <a:gd name="connsiteY6" fmla="*/ 0 h 377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0753" h="377690">
                <a:moveTo>
                  <a:pt x="6513" y="0"/>
                </a:moveTo>
                <a:lnTo>
                  <a:pt x="103343" y="0"/>
                </a:lnTo>
                <a:cubicBezTo>
                  <a:pt x="103536" y="30976"/>
                  <a:pt x="103730" y="61951"/>
                  <a:pt x="103923" y="92927"/>
                </a:cubicBezTo>
                <a:lnTo>
                  <a:pt x="200753" y="92927"/>
                </a:lnTo>
                <a:cubicBezTo>
                  <a:pt x="199979" y="187848"/>
                  <a:pt x="199204" y="282769"/>
                  <a:pt x="198430" y="377690"/>
                </a:cubicBezTo>
                <a:lnTo>
                  <a:pt x="0" y="377690"/>
                </a:lnTo>
                <a:lnTo>
                  <a:pt x="6513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89" name="フリーフォーム: 図形 188">
            <a:extLst>
              <a:ext uri="{FF2B5EF4-FFF2-40B4-BE49-F238E27FC236}">
                <a16:creationId xmlns:a16="http://schemas.microsoft.com/office/drawing/2014/main" id="{28802109-55CE-4BF9-8729-EB59973F8039}"/>
              </a:ext>
            </a:extLst>
          </p:cNvPr>
          <p:cNvSpPr/>
          <p:nvPr/>
        </p:nvSpPr>
        <p:spPr>
          <a:xfrm>
            <a:off x="3404150" y="6220524"/>
            <a:ext cx="362850" cy="458527"/>
          </a:xfrm>
          <a:custGeom>
            <a:avLst/>
            <a:gdLst>
              <a:gd name="connsiteX0" fmla="*/ 0 w 362850"/>
              <a:gd name="connsiteY0" fmla="*/ 0 h 458527"/>
              <a:gd name="connsiteX1" fmla="*/ 181082 w 362850"/>
              <a:gd name="connsiteY1" fmla="*/ 0 h 458527"/>
              <a:gd name="connsiteX2" fmla="*/ 181082 w 362850"/>
              <a:gd name="connsiteY2" fmla="*/ 88166 h 458527"/>
              <a:gd name="connsiteX3" fmla="*/ 269658 w 362850"/>
              <a:gd name="connsiteY3" fmla="*/ 88166 h 458527"/>
              <a:gd name="connsiteX4" fmla="*/ 269658 w 362850"/>
              <a:gd name="connsiteY4" fmla="*/ 185997 h 458527"/>
              <a:gd name="connsiteX5" fmla="*/ 362850 w 362850"/>
              <a:gd name="connsiteY5" fmla="*/ 185997 h 458527"/>
              <a:gd name="connsiteX6" fmla="*/ 362850 w 362850"/>
              <a:gd name="connsiteY6" fmla="*/ 372982 h 458527"/>
              <a:gd name="connsiteX7" fmla="*/ 274496 w 362850"/>
              <a:gd name="connsiteY7" fmla="*/ 372982 h 458527"/>
              <a:gd name="connsiteX8" fmla="*/ 274496 w 362850"/>
              <a:gd name="connsiteY8" fmla="*/ 458527 h 458527"/>
              <a:gd name="connsiteX9" fmla="*/ 177666 w 362850"/>
              <a:gd name="connsiteY9" fmla="*/ 458527 h 458527"/>
              <a:gd name="connsiteX10" fmla="*/ 177666 w 362850"/>
              <a:gd name="connsiteY10" fmla="*/ 275151 h 458527"/>
              <a:gd name="connsiteX11" fmla="*/ 88576 w 362850"/>
              <a:gd name="connsiteY11" fmla="*/ 275151 h 458527"/>
              <a:gd name="connsiteX12" fmla="*/ 88576 w 362850"/>
              <a:gd name="connsiteY12" fmla="*/ 186985 h 458527"/>
              <a:gd name="connsiteX13" fmla="*/ 0 w 362850"/>
              <a:gd name="connsiteY13" fmla="*/ 186985 h 458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62850" h="458527">
                <a:moveTo>
                  <a:pt x="0" y="0"/>
                </a:moveTo>
                <a:lnTo>
                  <a:pt x="181082" y="0"/>
                </a:lnTo>
                <a:lnTo>
                  <a:pt x="181082" y="88166"/>
                </a:lnTo>
                <a:lnTo>
                  <a:pt x="269658" y="88166"/>
                </a:lnTo>
                <a:lnTo>
                  <a:pt x="269658" y="185997"/>
                </a:lnTo>
                <a:lnTo>
                  <a:pt x="362850" y="185997"/>
                </a:lnTo>
                <a:lnTo>
                  <a:pt x="362850" y="372982"/>
                </a:lnTo>
                <a:lnTo>
                  <a:pt x="274496" y="372982"/>
                </a:lnTo>
                <a:lnTo>
                  <a:pt x="274496" y="458527"/>
                </a:lnTo>
                <a:lnTo>
                  <a:pt x="177666" y="458527"/>
                </a:lnTo>
                <a:lnTo>
                  <a:pt x="177666" y="275151"/>
                </a:lnTo>
                <a:lnTo>
                  <a:pt x="88576" y="275151"/>
                </a:lnTo>
                <a:lnTo>
                  <a:pt x="88576" y="186985"/>
                </a:lnTo>
                <a:lnTo>
                  <a:pt x="0" y="186985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93" name="フリーフォーム: 図形 192">
            <a:extLst>
              <a:ext uri="{FF2B5EF4-FFF2-40B4-BE49-F238E27FC236}">
                <a16:creationId xmlns:a16="http://schemas.microsoft.com/office/drawing/2014/main" id="{8F93A723-E2FD-4D40-82FB-6EC3BD22B919}"/>
              </a:ext>
            </a:extLst>
          </p:cNvPr>
          <p:cNvSpPr/>
          <p:nvPr/>
        </p:nvSpPr>
        <p:spPr>
          <a:xfrm>
            <a:off x="5100322" y="8221134"/>
            <a:ext cx="192072" cy="375727"/>
          </a:xfrm>
          <a:custGeom>
            <a:avLst/>
            <a:gdLst>
              <a:gd name="connsiteX0" fmla="*/ 0 w 192072"/>
              <a:gd name="connsiteY0" fmla="*/ 0 h 375727"/>
              <a:gd name="connsiteX1" fmla="*/ 96830 w 192072"/>
              <a:gd name="connsiteY1" fmla="*/ 0 h 375727"/>
              <a:gd name="connsiteX2" fmla="*/ 96830 w 192072"/>
              <a:gd name="connsiteY2" fmla="*/ 188742 h 375727"/>
              <a:gd name="connsiteX3" fmla="*/ 192072 w 192072"/>
              <a:gd name="connsiteY3" fmla="*/ 188742 h 375727"/>
              <a:gd name="connsiteX4" fmla="*/ 192072 w 192072"/>
              <a:gd name="connsiteY4" fmla="*/ 375727 h 375727"/>
              <a:gd name="connsiteX5" fmla="*/ 95242 w 192072"/>
              <a:gd name="connsiteY5" fmla="*/ 375727 h 375727"/>
              <a:gd name="connsiteX6" fmla="*/ 95242 w 192072"/>
              <a:gd name="connsiteY6" fmla="*/ 282235 h 375727"/>
              <a:gd name="connsiteX7" fmla="*/ 0 w 192072"/>
              <a:gd name="connsiteY7" fmla="*/ 282235 h 375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2072" h="375727">
                <a:moveTo>
                  <a:pt x="0" y="0"/>
                </a:moveTo>
                <a:lnTo>
                  <a:pt x="96830" y="0"/>
                </a:lnTo>
                <a:lnTo>
                  <a:pt x="96830" y="188742"/>
                </a:lnTo>
                <a:lnTo>
                  <a:pt x="192072" y="188742"/>
                </a:lnTo>
                <a:lnTo>
                  <a:pt x="192072" y="375727"/>
                </a:lnTo>
                <a:lnTo>
                  <a:pt x="95242" y="375727"/>
                </a:lnTo>
                <a:lnTo>
                  <a:pt x="95242" y="282235"/>
                </a:lnTo>
                <a:lnTo>
                  <a:pt x="0" y="282235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97" name="正方形/長方形 196">
            <a:extLst>
              <a:ext uri="{FF2B5EF4-FFF2-40B4-BE49-F238E27FC236}">
                <a16:creationId xmlns:a16="http://schemas.microsoft.com/office/drawing/2014/main" id="{CBED51ED-7377-43E9-8B51-2ED807B4C045}"/>
              </a:ext>
            </a:extLst>
          </p:cNvPr>
          <p:cNvSpPr/>
          <p:nvPr/>
        </p:nvSpPr>
        <p:spPr>
          <a:xfrm>
            <a:off x="5338854" y="6520598"/>
            <a:ext cx="96830" cy="931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99" name="正方形/長方形 198">
            <a:extLst>
              <a:ext uri="{FF2B5EF4-FFF2-40B4-BE49-F238E27FC236}">
                <a16:creationId xmlns:a16="http://schemas.microsoft.com/office/drawing/2014/main" id="{F0D84415-B54A-4E01-8759-9C3E57FBDCA5}"/>
              </a:ext>
            </a:extLst>
          </p:cNvPr>
          <p:cNvSpPr/>
          <p:nvPr/>
        </p:nvSpPr>
        <p:spPr>
          <a:xfrm>
            <a:off x="5242024" y="6327709"/>
            <a:ext cx="96830" cy="18698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201" name="フリーフォーム: 図形 200">
            <a:extLst>
              <a:ext uri="{FF2B5EF4-FFF2-40B4-BE49-F238E27FC236}">
                <a16:creationId xmlns:a16="http://schemas.microsoft.com/office/drawing/2014/main" id="{FDEF6049-512B-4B1A-B4DB-49FA0EE63970}"/>
              </a:ext>
            </a:extLst>
          </p:cNvPr>
          <p:cNvSpPr/>
          <p:nvPr/>
        </p:nvSpPr>
        <p:spPr>
          <a:xfrm>
            <a:off x="5242024" y="6713873"/>
            <a:ext cx="193660" cy="186985"/>
          </a:xfrm>
          <a:custGeom>
            <a:avLst/>
            <a:gdLst>
              <a:gd name="connsiteX0" fmla="*/ 96830 w 193660"/>
              <a:gd name="connsiteY0" fmla="*/ 0 h 186985"/>
              <a:gd name="connsiteX1" fmla="*/ 193660 w 193660"/>
              <a:gd name="connsiteY1" fmla="*/ 0 h 186985"/>
              <a:gd name="connsiteX2" fmla="*/ 193660 w 193660"/>
              <a:gd name="connsiteY2" fmla="*/ 90365 h 186985"/>
              <a:gd name="connsiteX3" fmla="*/ 193660 w 193660"/>
              <a:gd name="connsiteY3" fmla="*/ 183519 h 186985"/>
              <a:gd name="connsiteX4" fmla="*/ 193660 w 193660"/>
              <a:gd name="connsiteY4" fmla="*/ 186985 h 186985"/>
              <a:gd name="connsiteX5" fmla="*/ 96830 w 193660"/>
              <a:gd name="connsiteY5" fmla="*/ 186985 h 186985"/>
              <a:gd name="connsiteX6" fmla="*/ 96830 w 193660"/>
              <a:gd name="connsiteY6" fmla="*/ 183519 h 186985"/>
              <a:gd name="connsiteX7" fmla="*/ 0 w 193660"/>
              <a:gd name="connsiteY7" fmla="*/ 183519 h 186985"/>
              <a:gd name="connsiteX8" fmla="*/ 0 w 193660"/>
              <a:gd name="connsiteY8" fmla="*/ 90365 h 186985"/>
              <a:gd name="connsiteX9" fmla="*/ 96830 w 193660"/>
              <a:gd name="connsiteY9" fmla="*/ 90365 h 186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3660" h="186985">
                <a:moveTo>
                  <a:pt x="96830" y="0"/>
                </a:moveTo>
                <a:lnTo>
                  <a:pt x="193660" y="0"/>
                </a:lnTo>
                <a:lnTo>
                  <a:pt x="193660" y="90365"/>
                </a:lnTo>
                <a:lnTo>
                  <a:pt x="193660" y="183519"/>
                </a:lnTo>
                <a:lnTo>
                  <a:pt x="193660" y="186985"/>
                </a:lnTo>
                <a:lnTo>
                  <a:pt x="96830" y="186985"/>
                </a:lnTo>
                <a:lnTo>
                  <a:pt x="96830" y="183519"/>
                </a:lnTo>
                <a:lnTo>
                  <a:pt x="0" y="183519"/>
                </a:lnTo>
                <a:lnTo>
                  <a:pt x="0" y="90365"/>
                </a:lnTo>
                <a:lnTo>
                  <a:pt x="96830" y="90365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279400" y="432965"/>
            <a:ext cx="12242800" cy="6121400"/>
            <a:chOff x="279400" y="1739900"/>
            <a:chExt cx="12242800" cy="6121400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8021638" y="3000375"/>
              <a:ext cx="4500562" cy="4321175"/>
              <a:chOff x="8021638" y="3000375"/>
              <a:chExt cx="4500562" cy="4321175"/>
            </a:xfrm>
          </p:grpSpPr>
          <p:sp>
            <p:nvSpPr>
              <p:cNvPr id="8221" name="Freeform 161"/>
              <p:cNvSpPr>
                <a:spLocks/>
              </p:cNvSpPr>
              <p:nvPr/>
            </p:nvSpPr>
            <p:spPr bwMode="auto">
              <a:xfrm>
                <a:off x="8380413" y="5160963"/>
                <a:ext cx="1260475" cy="1260475"/>
              </a:xfrm>
              <a:custGeom>
                <a:avLst/>
                <a:gdLst>
                  <a:gd name="T0" fmla="*/ 0 w 794"/>
                  <a:gd name="T1" fmla="*/ 900113 h 794"/>
                  <a:gd name="T2" fmla="*/ 360363 w 794"/>
                  <a:gd name="T3" fmla="*/ 900113 h 794"/>
                  <a:gd name="T4" fmla="*/ 360363 w 794"/>
                  <a:gd name="T5" fmla="*/ 1079500 h 794"/>
                  <a:gd name="T6" fmla="*/ 541338 w 794"/>
                  <a:gd name="T7" fmla="*/ 1079500 h 794"/>
                  <a:gd name="T8" fmla="*/ 541338 w 794"/>
                  <a:gd name="T9" fmla="*/ 1260475 h 794"/>
                  <a:gd name="T10" fmla="*/ 900113 w 794"/>
                  <a:gd name="T11" fmla="*/ 1260475 h 794"/>
                  <a:gd name="T12" fmla="*/ 900113 w 794"/>
                  <a:gd name="T13" fmla="*/ 719138 h 794"/>
                  <a:gd name="T14" fmla="*/ 1260475 w 794"/>
                  <a:gd name="T15" fmla="*/ 719138 h 794"/>
                  <a:gd name="T16" fmla="*/ 1260475 w 794"/>
                  <a:gd name="T17" fmla="*/ 360363 h 794"/>
                  <a:gd name="T18" fmla="*/ 1081088 w 794"/>
                  <a:gd name="T19" fmla="*/ 360363 h 794"/>
                  <a:gd name="T20" fmla="*/ 1081088 w 794"/>
                  <a:gd name="T21" fmla="*/ 0 h 794"/>
                  <a:gd name="T22" fmla="*/ 900113 w 794"/>
                  <a:gd name="T23" fmla="*/ 0 h 794"/>
                  <a:gd name="T24" fmla="*/ 900113 w 794"/>
                  <a:gd name="T25" fmla="*/ 179388 h 794"/>
                  <a:gd name="T26" fmla="*/ 360363 w 794"/>
                  <a:gd name="T27" fmla="*/ 179388 h 794"/>
                  <a:gd name="T28" fmla="*/ 360363 w 794"/>
                  <a:gd name="T29" fmla="*/ 0 h 794"/>
                  <a:gd name="T30" fmla="*/ 0 w 794"/>
                  <a:gd name="T31" fmla="*/ 0 h 794"/>
                  <a:gd name="T32" fmla="*/ 0 w 794"/>
                  <a:gd name="T33" fmla="*/ 900113 h 79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794" h="794">
                    <a:moveTo>
                      <a:pt x="0" y="567"/>
                    </a:moveTo>
                    <a:lnTo>
                      <a:pt x="227" y="567"/>
                    </a:lnTo>
                    <a:lnTo>
                      <a:pt x="227" y="680"/>
                    </a:lnTo>
                    <a:lnTo>
                      <a:pt x="341" y="680"/>
                    </a:lnTo>
                    <a:lnTo>
                      <a:pt x="341" y="794"/>
                    </a:lnTo>
                    <a:lnTo>
                      <a:pt x="567" y="794"/>
                    </a:lnTo>
                    <a:lnTo>
                      <a:pt x="567" y="453"/>
                    </a:lnTo>
                    <a:lnTo>
                      <a:pt x="794" y="453"/>
                    </a:lnTo>
                    <a:lnTo>
                      <a:pt x="794" y="227"/>
                    </a:lnTo>
                    <a:lnTo>
                      <a:pt x="681" y="227"/>
                    </a:lnTo>
                    <a:lnTo>
                      <a:pt x="681" y="0"/>
                    </a:lnTo>
                    <a:lnTo>
                      <a:pt x="567" y="0"/>
                    </a:lnTo>
                    <a:lnTo>
                      <a:pt x="567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0" y="0"/>
                    </a:lnTo>
                    <a:lnTo>
                      <a:pt x="0" y="56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22" name="Freeform 162"/>
              <p:cNvSpPr>
                <a:spLocks/>
              </p:cNvSpPr>
              <p:nvPr/>
            </p:nvSpPr>
            <p:spPr bwMode="auto">
              <a:xfrm>
                <a:off x="9101138" y="6240463"/>
                <a:ext cx="1979612" cy="1081087"/>
              </a:xfrm>
              <a:custGeom>
                <a:avLst/>
                <a:gdLst>
                  <a:gd name="T0" fmla="*/ 0 w 1247"/>
                  <a:gd name="T1" fmla="*/ 180975 h 681"/>
                  <a:gd name="T2" fmla="*/ 0 w 1247"/>
                  <a:gd name="T3" fmla="*/ 360362 h 681"/>
                  <a:gd name="T4" fmla="*/ 360362 w 1247"/>
                  <a:gd name="T5" fmla="*/ 360362 h 681"/>
                  <a:gd name="T6" fmla="*/ 360362 w 1247"/>
                  <a:gd name="T7" fmla="*/ 720725 h 681"/>
                  <a:gd name="T8" fmla="*/ 539750 w 1247"/>
                  <a:gd name="T9" fmla="*/ 720725 h 681"/>
                  <a:gd name="T10" fmla="*/ 539750 w 1247"/>
                  <a:gd name="T11" fmla="*/ 900112 h 681"/>
                  <a:gd name="T12" fmla="*/ 720725 w 1247"/>
                  <a:gd name="T13" fmla="*/ 900112 h 681"/>
                  <a:gd name="T14" fmla="*/ 720725 w 1247"/>
                  <a:gd name="T15" fmla="*/ 1081087 h 681"/>
                  <a:gd name="T16" fmla="*/ 1079500 w 1247"/>
                  <a:gd name="T17" fmla="*/ 1081087 h 681"/>
                  <a:gd name="T18" fmla="*/ 1260475 w 1247"/>
                  <a:gd name="T19" fmla="*/ 1081087 h 681"/>
                  <a:gd name="T20" fmla="*/ 1260475 w 1247"/>
                  <a:gd name="T21" fmla="*/ 900112 h 681"/>
                  <a:gd name="T22" fmla="*/ 1620837 w 1247"/>
                  <a:gd name="T23" fmla="*/ 900112 h 681"/>
                  <a:gd name="T24" fmla="*/ 1620837 w 1247"/>
                  <a:gd name="T25" fmla="*/ 1081087 h 681"/>
                  <a:gd name="T26" fmla="*/ 1979612 w 1247"/>
                  <a:gd name="T27" fmla="*/ 1081087 h 681"/>
                  <a:gd name="T28" fmla="*/ 1979612 w 1247"/>
                  <a:gd name="T29" fmla="*/ 720725 h 681"/>
                  <a:gd name="T30" fmla="*/ 1800225 w 1247"/>
                  <a:gd name="T31" fmla="*/ 720725 h 681"/>
                  <a:gd name="T32" fmla="*/ 1800225 w 1247"/>
                  <a:gd name="T33" fmla="*/ 539750 h 681"/>
                  <a:gd name="T34" fmla="*/ 1800225 w 1247"/>
                  <a:gd name="T35" fmla="*/ 360362 h 681"/>
                  <a:gd name="T36" fmla="*/ 1620837 w 1247"/>
                  <a:gd name="T37" fmla="*/ 360362 h 681"/>
                  <a:gd name="T38" fmla="*/ 1260475 w 1247"/>
                  <a:gd name="T39" fmla="*/ 360362 h 681"/>
                  <a:gd name="T40" fmla="*/ 1079500 w 1247"/>
                  <a:gd name="T41" fmla="*/ 360362 h 681"/>
                  <a:gd name="T42" fmla="*/ 1079500 w 1247"/>
                  <a:gd name="T43" fmla="*/ 180975 h 681"/>
                  <a:gd name="T44" fmla="*/ 900112 w 1247"/>
                  <a:gd name="T45" fmla="*/ 180975 h 681"/>
                  <a:gd name="T46" fmla="*/ 539750 w 1247"/>
                  <a:gd name="T47" fmla="*/ 180975 h 681"/>
                  <a:gd name="T48" fmla="*/ 539750 w 1247"/>
                  <a:gd name="T49" fmla="*/ 0 h 681"/>
                  <a:gd name="T50" fmla="*/ 179387 w 1247"/>
                  <a:gd name="T51" fmla="*/ 0 h 681"/>
                  <a:gd name="T52" fmla="*/ 179387 w 1247"/>
                  <a:gd name="T53" fmla="*/ 180975 h 681"/>
                  <a:gd name="T54" fmla="*/ 0 w 1247"/>
                  <a:gd name="T55" fmla="*/ 180975 h 68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247" h="681">
                    <a:moveTo>
                      <a:pt x="0" y="114"/>
                    </a:moveTo>
                    <a:lnTo>
                      <a:pt x="0" y="227"/>
                    </a:lnTo>
                    <a:lnTo>
                      <a:pt x="227" y="227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567"/>
                    </a:lnTo>
                    <a:lnTo>
                      <a:pt x="454" y="567"/>
                    </a:lnTo>
                    <a:lnTo>
                      <a:pt x="454" y="681"/>
                    </a:lnTo>
                    <a:lnTo>
                      <a:pt x="680" y="681"/>
                    </a:lnTo>
                    <a:lnTo>
                      <a:pt x="794" y="681"/>
                    </a:lnTo>
                    <a:lnTo>
                      <a:pt x="794" y="567"/>
                    </a:lnTo>
                    <a:lnTo>
                      <a:pt x="1021" y="567"/>
                    </a:lnTo>
                    <a:lnTo>
                      <a:pt x="1021" y="681"/>
                    </a:lnTo>
                    <a:lnTo>
                      <a:pt x="1247" y="681"/>
                    </a:lnTo>
                    <a:lnTo>
                      <a:pt x="1247" y="454"/>
                    </a:lnTo>
                    <a:lnTo>
                      <a:pt x="1134" y="454"/>
                    </a:lnTo>
                    <a:lnTo>
                      <a:pt x="1134" y="340"/>
                    </a:lnTo>
                    <a:lnTo>
                      <a:pt x="1134" y="227"/>
                    </a:lnTo>
                    <a:lnTo>
                      <a:pt x="1021" y="227"/>
                    </a:lnTo>
                    <a:lnTo>
                      <a:pt x="794" y="227"/>
                    </a:lnTo>
                    <a:lnTo>
                      <a:pt x="680" y="227"/>
                    </a:lnTo>
                    <a:lnTo>
                      <a:pt x="680" y="114"/>
                    </a:lnTo>
                    <a:lnTo>
                      <a:pt x="567" y="114"/>
                    </a:lnTo>
                    <a:lnTo>
                      <a:pt x="340" y="114"/>
                    </a:lnTo>
                    <a:lnTo>
                      <a:pt x="340" y="0"/>
                    </a:lnTo>
                    <a:lnTo>
                      <a:pt x="113" y="0"/>
                    </a:lnTo>
                    <a:lnTo>
                      <a:pt x="113" y="114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23" name="Freeform 164"/>
              <p:cNvSpPr>
                <a:spLocks/>
              </p:cNvSpPr>
              <p:nvPr/>
            </p:nvSpPr>
            <p:spPr bwMode="auto">
              <a:xfrm>
                <a:off x="9280525" y="5340350"/>
                <a:ext cx="720725" cy="900113"/>
              </a:xfrm>
              <a:custGeom>
                <a:avLst/>
                <a:gdLst>
                  <a:gd name="T0" fmla="*/ 180975 w 454"/>
                  <a:gd name="T1" fmla="*/ 0 h 567"/>
                  <a:gd name="T2" fmla="*/ 360363 w 454"/>
                  <a:gd name="T3" fmla="*/ 0 h 567"/>
                  <a:gd name="T4" fmla="*/ 360363 w 454"/>
                  <a:gd name="T5" fmla="*/ 180975 h 567"/>
                  <a:gd name="T6" fmla="*/ 541338 w 454"/>
                  <a:gd name="T7" fmla="*/ 180975 h 567"/>
                  <a:gd name="T8" fmla="*/ 541338 w 454"/>
                  <a:gd name="T9" fmla="*/ 360363 h 567"/>
                  <a:gd name="T10" fmla="*/ 720725 w 454"/>
                  <a:gd name="T11" fmla="*/ 360363 h 567"/>
                  <a:gd name="T12" fmla="*/ 720725 w 454"/>
                  <a:gd name="T13" fmla="*/ 539750 h 567"/>
                  <a:gd name="T14" fmla="*/ 541338 w 454"/>
                  <a:gd name="T15" fmla="*/ 539750 h 567"/>
                  <a:gd name="T16" fmla="*/ 541338 w 454"/>
                  <a:gd name="T17" fmla="*/ 720725 h 567"/>
                  <a:gd name="T18" fmla="*/ 541338 w 454"/>
                  <a:gd name="T19" fmla="*/ 900113 h 567"/>
                  <a:gd name="T20" fmla="*/ 0 w 454"/>
                  <a:gd name="T21" fmla="*/ 900113 h 567"/>
                  <a:gd name="T22" fmla="*/ 0 w 454"/>
                  <a:gd name="T23" fmla="*/ 539750 h 567"/>
                  <a:gd name="T24" fmla="*/ 360363 w 454"/>
                  <a:gd name="T25" fmla="*/ 539750 h 567"/>
                  <a:gd name="T26" fmla="*/ 360363 w 454"/>
                  <a:gd name="T27" fmla="*/ 180975 h 567"/>
                  <a:gd name="T28" fmla="*/ 180975 w 454"/>
                  <a:gd name="T29" fmla="*/ 180975 h 567"/>
                  <a:gd name="T30" fmla="*/ 180975 w 454"/>
                  <a:gd name="T31" fmla="*/ 0 h 56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54" h="567">
                    <a:moveTo>
                      <a:pt x="114" y="0"/>
                    </a:moveTo>
                    <a:lnTo>
                      <a:pt x="227" y="0"/>
                    </a:lnTo>
                    <a:lnTo>
                      <a:pt x="227" y="114"/>
                    </a:lnTo>
                    <a:lnTo>
                      <a:pt x="341" y="114"/>
                    </a:lnTo>
                    <a:lnTo>
                      <a:pt x="341" y="227"/>
                    </a:lnTo>
                    <a:lnTo>
                      <a:pt x="454" y="227"/>
                    </a:lnTo>
                    <a:lnTo>
                      <a:pt x="454" y="340"/>
                    </a:lnTo>
                    <a:lnTo>
                      <a:pt x="341" y="340"/>
                    </a:lnTo>
                    <a:lnTo>
                      <a:pt x="341" y="454"/>
                    </a:lnTo>
                    <a:lnTo>
                      <a:pt x="341" y="567"/>
                    </a:lnTo>
                    <a:lnTo>
                      <a:pt x="0" y="567"/>
                    </a:lnTo>
                    <a:lnTo>
                      <a:pt x="0" y="340"/>
                    </a:lnTo>
                    <a:lnTo>
                      <a:pt x="227" y="340"/>
                    </a:lnTo>
                    <a:lnTo>
                      <a:pt x="227" y="114"/>
                    </a:lnTo>
                    <a:lnTo>
                      <a:pt x="114" y="114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24" name="Freeform 165"/>
              <p:cNvSpPr>
                <a:spLocks/>
              </p:cNvSpPr>
              <p:nvPr/>
            </p:nvSpPr>
            <p:spPr bwMode="auto">
              <a:xfrm>
                <a:off x="9461500" y="4979988"/>
                <a:ext cx="539750" cy="720725"/>
              </a:xfrm>
              <a:custGeom>
                <a:avLst/>
                <a:gdLst>
                  <a:gd name="T0" fmla="*/ 0 w 340"/>
                  <a:gd name="T1" fmla="*/ 0 h 454"/>
                  <a:gd name="T2" fmla="*/ 539750 w 340"/>
                  <a:gd name="T3" fmla="*/ 0 h 454"/>
                  <a:gd name="T4" fmla="*/ 539750 w 340"/>
                  <a:gd name="T5" fmla="*/ 720725 h 454"/>
                  <a:gd name="T6" fmla="*/ 360363 w 340"/>
                  <a:gd name="T7" fmla="*/ 720725 h 454"/>
                  <a:gd name="T8" fmla="*/ 360363 w 340"/>
                  <a:gd name="T9" fmla="*/ 541338 h 454"/>
                  <a:gd name="T10" fmla="*/ 179388 w 340"/>
                  <a:gd name="T11" fmla="*/ 541338 h 454"/>
                  <a:gd name="T12" fmla="*/ 179388 w 340"/>
                  <a:gd name="T13" fmla="*/ 360363 h 454"/>
                  <a:gd name="T14" fmla="*/ 0 w 340"/>
                  <a:gd name="T15" fmla="*/ 360363 h 454"/>
                  <a:gd name="T16" fmla="*/ 0 w 340"/>
                  <a:gd name="T17" fmla="*/ 0 h 45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40" h="454">
                    <a:moveTo>
                      <a:pt x="0" y="0"/>
                    </a:moveTo>
                    <a:lnTo>
                      <a:pt x="340" y="0"/>
                    </a:lnTo>
                    <a:lnTo>
                      <a:pt x="340" y="454"/>
                    </a:lnTo>
                    <a:lnTo>
                      <a:pt x="227" y="454"/>
                    </a:lnTo>
                    <a:lnTo>
                      <a:pt x="227" y="341"/>
                    </a:lnTo>
                    <a:lnTo>
                      <a:pt x="113" y="341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25" name="Freeform 167"/>
              <p:cNvSpPr>
                <a:spLocks/>
              </p:cNvSpPr>
              <p:nvPr/>
            </p:nvSpPr>
            <p:spPr bwMode="auto">
              <a:xfrm>
                <a:off x="9640888" y="5880100"/>
                <a:ext cx="1081087" cy="720725"/>
              </a:xfrm>
              <a:custGeom>
                <a:avLst/>
                <a:gdLst>
                  <a:gd name="T0" fmla="*/ 539750 w 681"/>
                  <a:gd name="T1" fmla="*/ 0 h 454"/>
                  <a:gd name="T2" fmla="*/ 180975 w 681"/>
                  <a:gd name="T3" fmla="*/ 0 h 454"/>
                  <a:gd name="T4" fmla="*/ 180975 w 681"/>
                  <a:gd name="T5" fmla="*/ 360363 h 454"/>
                  <a:gd name="T6" fmla="*/ 0 w 681"/>
                  <a:gd name="T7" fmla="*/ 360363 h 454"/>
                  <a:gd name="T8" fmla="*/ 0 w 681"/>
                  <a:gd name="T9" fmla="*/ 541338 h 454"/>
                  <a:gd name="T10" fmla="*/ 539750 w 681"/>
                  <a:gd name="T11" fmla="*/ 541338 h 454"/>
                  <a:gd name="T12" fmla="*/ 539750 w 681"/>
                  <a:gd name="T13" fmla="*/ 720725 h 454"/>
                  <a:gd name="T14" fmla="*/ 1081087 w 681"/>
                  <a:gd name="T15" fmla="*/ 720725 h 454"/>
                  <a:gd name="T16" fmla="*/ 1081087 w 681"/>
                  <a:gd name="T17" fmla="*/ 541338 h 454"/>
                  <a:gd name="T18" fmla="*/ 900112 w 681"/>
                  <a:gd name="T19" fmla="*/ 541338 h 454"/>
                  <a:gd name="T20" fmla="*/ 900112 w 681"/>
                  <a:gd name="T21" fmla="*/ 180975 h 454"/>
                  <a:gd name="T22" fmla="*/ 539750 w 681"/>
                  <a:gd name="T23" fmla="*/ 180975 h 454"/>
                  <a:gd name="T24" fmla="*/ 539750 w 681"/>
                  <a:gd name="T25" fmla="*/ 0 h 45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681" h="454">
                    <a:moveTo>
                      <a:pt x="340" y="0"/>
                    </a:moveTo>
                    <a:lnTo>
                      <a:pt x="114" y="0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341"/>
                    </a:lnTo>
                    <a:lnTo>
                      <a:pt x="340" y="341"/>
                    </a:lnTo>
                    <a:lnTo>
                      <a:pt x="340" y="454"/>
                    </a:lnTo>
                    <a:lnTo>
                      <a:pt x="681" y="454"/>
                    </a:lnTo>
                    <a:lnTo>
                      <a:pt x="681" y="341"/>
                    </a:lnTo>
                    <a:lnTo>
                      <a:pt x="567" y="341"/>
                    </a:lnTo>
                    <a:lnTo>
                      <a:pt x="567" y="114"/>
                    </a:lnTo>
                    <a:lnTo>
                      <a:pt x="340" y="114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26" name="Freeform 168"/>
              <p:cNvSpPr>
                <a:spLocks/>
              </p:cNvSpPr>
              <p:nvPr/>
            </p:nvSpPr>
            <p:spPr bwMode="auto">
              <a:xfrm>
                <a:off x="10001250" y="5160963"/>
                <a:ext cx="539750" cy="900112"/>
              </a:xfrm>
              <a:custGeom>
                <a:avLst/>
                <a:gdLst>
                  <a:gd name="T0" fmla="*/ 539750 w 340"/>
                  <a:gd name="T1" fmla="*/ 900112 h 567"/>
                  <a:gd name="T2" fmla="*/ 539750 w 340"/>
                  <a:gd name="T3" fmla="*/ 179387 h 567"/>
                  <a:gd name="T4" fmla="*/ 360363 w 340"/>
                  <a:gd name="T5" fmla="*/ 179387 h 567"/>
                  <a:gd name="T6" fmla="*/ 360363 w 340"/>
                  <a:gd name="T7" fmla="*/ 0 h 567"/>
                  <a:gd name="T8" fmla="*/ 0 w 340"/>
                  <a:gd name="T9" fmla="*/ 0 h 567"/>
                  <a:gd name="T10" fmla="*/ 0 w 340"/>
                  <a:gd name="T11" fmla="*/ 719137 h 567"/>
                  <a:gd name="T12" fmla="*/ 179388 w 340"/>
                  <a:gd name="T13" fmla="*/ 719137 h 567"/>
                  <a:gd name="T14" fmla="*/ 179388 w 340"/>
                  <a:gd name="T15" fmla="*/ 900112 h 567"/>
                  <a:gd name="T16" fmla="*/ 539750 w 340"/>
                  <a:gd name="T17" fmla="*/ 900112 h 56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40" h="567">
                    <a:moveTo>
                      <a:pt x="340" y="567"/>
                    </a:move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0" y="0"/>
                    </a:lnTo>
                    <a:lnTo>
                      <a:pt x="0" y="453"/>
                    </a:lnTo>
                    <a:lnTo>
                      <a:pt x="113" y="453"/>
                    </a:lnTo>
                    <a:lnTo>
                      <a:pt x="113" y="567"/>
                    </a:lnTo>
                    <a:lnTo>
                      <a:pt x="340" y="56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27" name="Freeform 169"/>
              <p:cNvSpPr>
                <a:spLocks/>
              </p:cNvSpPr>
              <p:nvPr/>
            </p:nvSpPr>
            <p:spPr bwMode="auto">
              <a:xfrm>
                <a:off x="8380413" y="4440238"/>
                <a:ext cx="900112" cy="900112"/>
              </a:xfrm>
              <a:custGeom>
                <a:avLst/>
                <a:gdLst>
                  <a:gd name="T0" fmla="*/ 900112 w 567"/>
                  <a:gd name="T1" fmla="*/ 720725 h 567"/>
                  <a:gd name="T2" fmla="*/ 900112 w 567"/>
                  <a:gd name="T3" fmla="*/ 900112 h 567"/>
                  <a:gd name="T4" fmla="*/ 360362 w 567"/>
                  <a:gd name="T5" fmla="*/ 900112 h 567"/>
                  <a:gd name="T6" fmla="*/ 360362 w 567"/>
                  <a:gd name="T7" fmla="*/ 720725 h 567"/>
                  <a:gd name="T8" fmla="*/ 0 w 567"/>
                  <a:gd name="T9" fmla="*/ 720725 h 567"/>
                  <a:gd name="T10" fmla="*/ 0 w 567"/>
                  <a:gd name="T11" fmla="*/ 0 h 567"/>
                  <a:gd name="T12" fmla="*/ 541337 w 567"/>
                  <a:gd name="T13" fmla="*/ 0 h 567"/>
                  <a:gd name="T14" fmla="*/ 541337 w 567"/>
                  <a:gd name="T15" fmla="*/ 180975 h 567"/>
                  <a:gd name="T16" fmla="*/ 900112 w 567"/>
                  <a:gd name="T17" fmla="*/ 180975 h 567"/>
                  <a:gd name="T18" fmla="*/ 900112 w 567"/>
                  <a:gd name="T19" fmla="*/ 539750 h 567"/>
                  <a:gd name="T20" fmla="*/ 900112 w 567"/>
                  <a:gd name="T21" fmla="*/ 720725 h 56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67" h="567">
                    <a:moveTo>
                      <a:pt x="567" y="454"/>
                    </a:moveTo>
                    <a:lnTo>
                      <a:pt x="567" y="567"/>
                    </a:lnTo>
                    <a:lnTo>
                      <a:pt x="227" y="567"/>
                    </a:lnTo>
                    <a:lnTo>
                      <a:pt x="227" y="454"/>
                    </a:lnTo>
                    <a:lnTo>
                      <a:pt x="0" y="454"/>
                    </a:lnTo>
                    <a:lnTo>
                      <a:pt x="0" y="0"/>
                    </a:lnTo>
                    <a:lnTo>
                      <a:pt x="341" y="0"/>
                    </a:lnTo>
                    <a:lnTo>
                      <a:pt x="341" y="114"/>
                    </a:lnTo>
                    <a:lnTo>
                      <a:pt x="567" y="114"/>
                    </a:lnTo>
                    <a:lnTo>
                      <a:pt x="567" y="340"/>
                    </a:lnTo>
                    <a:lnTo>
                      <a:pt x="567" y="45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28" name="Freeform 170"/>
              <p:cNvSpPr>
                <a:spLocks/>
              </p:cNvSpPr>
              <p:nvPr/>
            </p:nvSpPr>
            <p:spPr bwMode="auto">
              <a:xfrm>
                <a:off x="8740775" y="4260850"/>
                <a:ext cx="900113" cy="900113"/>
              </a:xfrm>
              <a:custGeom>
                <a:avLst/>
                <a:gdLst>
                  <a:gd name="T0" fmla="*/ 0 w 567"/>
                  <a:gd name="T1" fmla="*/ 0 h 567"/>
                  <a:gd name="T2" fmla="*/ 360363 w 567"/>
                  <a:gd name="T3" fmla="*/ 0 h 567"/>
                  <a:gd name="T4" fmla="*/ 360363 w 567"/>
                  <a:gd name="T5" fmla="*/ 179388 h 567"/>
                  <a:gd name="T6" fmla="*/ 539750 w 567"/>
                  <a:gd name="T7" fmla="*/ 179388 h 567"/>
                  <a:gd name="T8" fmla="*/ 539750 w 567"/>
                  <a:gd name="T9" fmla="*/ 0 h 567"/>
                  <a:gd name="T10" fmla="*/ 720725 w 567"/>
                  <a:gd name="T11" fmla="*/ 0 h 567"/>
                  <a:gd name="T12" fmla="*/ 720725 w 567"/>
                  <a:gd name="T13" fmla="*/ 360363 h 567"/>
                  <a:gd name="T14" fmla="*/ 900113 w 567"/>
                  <a:gd name="T15" fmla="*/ 360363 h 567"/>
                  <a:gd name="T16" fmla="*/ 900113 w 567"/>
                  <a:gd name="T17" fmla="*/ 719138 h 567"/>
                  <a:gd name="T18" fmla="*/ 720725 w 567"/>
                  <a:gd name="T19" fmla="*/ 719138 h 567"/>
                  <a:gd name="T20" fmla="*/ 720725 w 567"/>
                  <a:gd name="T21" fmla="*/ 900113 h 567"/>
                  <a:gd name="T22" fmla="*/ 539750 w 567"/>
                  <a:gd name="T23" fmla="*/ 900113 h 567"/>
                  <a:gd name="T24" fmla="*/ 539750 w 567"/>
                  <a:gd name="T25" fmla="*/ 360363 h 567"/>
                  <a:gd name="T26" fmla="*/ 180975 w 567"/>
                  <a:gd name="T27" fmla="*/ 360363 h 567"/>
                  <a:gd name="T28" fmla="*/ 180975 w 567"/>
                  <a:gd name="T29" fmla="*/ 179388 h 567"/>
                  <a:gd name="T30" fmla="*/ 0 w 567"/>
                  <a:gd name="T31" fmla="*/ 179388 h 567"/>
                  <a:gd name="T32" fmla="*/ 0 w 567"/>
                  <a:gd name="T33" fmla="*/ 0 h 56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67" h="567">
                    <a:moveTo>
                      <a:pt x="0" y="0"/>
                    </a:moveTo>
                    <a:lnTo>
                      <a:pt x="227" y="0"/>
                    </a:lnTo>
                    <a:lnTo>
                      <a:pt x="227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454" y="0"/>
                    </a:lnTo>
                    <a:lnTo>
                      <a:pt x="454" y="227"/>
                    </a:lnTo>
                    <a:lnTo>
                      <a:pt x="567" y="227"/>
                    </a:lnTo>
                    <a:lnTo>
                      <a:pt x="567" y="453"/>
                    </a:lnTo>
                    <a:lnTo>
                      <a:pt x="454" y="453"/>
                    </a:lnTo>
                    <a:lnTo>
                      <a:pt x="454" y="567"/>
                    </a:lnTo>
                    <a:lnTo>
                      <a:pt x="340" y="567"/>
                    </a:lnTo>
                    <a:lnTo>
                      <a:pt x="340" y="227"/>
                    </a:lnTo>
                    <a:lnTo>
                      <a:pt x="114" y="227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29" name="Freeform 171"/>
              <p:cNvSpPr>
                <a:spLocks/>
              </p:cNvSpPr>
              <p:nvPr/>
            </p:nvSpPr>
            <p:spPr bwMode="auto">
              <a:xfrm>
                <a:off x="8021638" y="3540125"/>
                <a:ext cx="1439862" cy="1081088"/>
              </a:xfrm>
              <a:custGeom>
                <a:avLst/>
                <a:gdLst>
                  <a:gd name="T0" fmla="*/ 0 w 907"/>
                  <a:gd name="T1" fmla="*/ 360363 h 681"/>
                  <a:gd name="T2" fmla="*/ 0 w 907"/>
                  <a:gd name="T3" fmla="*/ 180975 h 681"/>
                  <a:gd name="T4" fmla="*/ 358775 w 907"/>
                  <a:gd name="T5" fmla="*/ 180975 h 681"/>
                  <a:gd name="T6" fmla="*/ 358775 w 907"/>
                  <a:gd name="T7" fmla="*/ 0 h 681"/>
                  <a:gd name="T8" fmla="*/ 539750 w 907"/>
                  <a:gd name="T9" fmla="*/ 0 h 681"/>
                  <a:gd name="T10" fmla="*/ 539750 w 907"/>
                  <a:gd name="T11" fmla="*/ 180975 h 681"/>
                  <a:gd name="T12" fmla="*/ 1439862 w 907"/>
                  <a:gd name="T13" fmla="*/ 180975 h 681"/>
                  <a:gd name="T14" fmla="*/ 1439862 w 907"/>
                  <a:gd name="T15" fmla="*/ 720725 h 681"/>
                  <a:gd name="T16" fmla="*/ 1258887 w 907"/>
                  <a:gd name="T17" fmla="*/ 720725 h 681"/>
                  <a:gd name="T18" fmla="*/ 1258887 w 907"/>
                  <a:gd name="T19" fmla="*/ 900113 h 681"/>
                  <a:gd name="T20" fmla="*/ 1079500 w 907"/>
                  <a:gd name="T21" fmla="*/ 900113 h 681"/>
                  <a:gd name="T22" fmla="*/ 1079500 w 907"/>
                  <a:gd name="T23" fmla="*/ 720725 h 681"/>
                  <a:gd name="T24" fmla="*/ 719137 w 907"/>
                  <a:gd name="T25" fmla="*/ 720725 h 681"/>
                  <a:gd name="T26" fmla="*/ 719137 w 907"/>
                  <a:gd name="T27" fmla="*/ 900113 h 681"/>
                  <a:gd name="T28" fmla="*/ 358775 w 907"/>
                  <a:gd name="T29" fmla="*/ 900113 h 681"/>
                  <a:gd name="T30" fmla="*/ 358775 w 907"/>
                  <a:gd name="T31" fmla="*/ 1081088 h 681"/>
                  <a:gd name="T32" fmla="*/ 179387 w 907"/>
                  <a:gd name="T33" fmla="*/ 1081088 h 681"/>
                  <a:gd name="T34" fmla="*/ 179387 w 907"/>
                  <a:gd name="T35" fmla="*/ 360363 h 681"/>
                  <a:gd name="T36" fmla="*/ 0 w 907"/>
                  <a:gd name="T37" fmla="*/ 360363 h 68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907" h="681">
                    <a:moveTo>
                      <a:pt x="0" y="227"/>
                    </a:moveTo>
                    <a:lnTo>
                      <a:pt x="0" y="114"/>
                    </a:lnTo>
                    <a:lnTo>
                      <a:pt x="226" y="114"/>
                    </a:lnTo>
                    <a:lnTo>
                      <a:pt x="226" y="0"/>
                    </a:lnTo>
                    <a:lnTo>
                      <a:pt x="340" y="0"/>
                    </a:lnTo>
                    <a:lnTo>
                      <a:pt x="340" y="114"/>
                    </a:lnTo>
                    <a:lnTo>
                      <a:pt x="907" y="114"/>
                    </a:lnTo>
                    <a:lnTo>
                      <a:pt x="907" y="454"/>
                    </a:lnTo>
                    <a:lnTo>
                      <a:pt x="793" y="454"/>
                    </a:lnTo>
                    <a:lnTo>
                      <a:pt x="793" y="567"/>
                    </a:lnTo>
                    <a:lnTo>
                      <a:pt x="680" y="567"/>
                    </a:lnTo>
                    <a:lnTo>
                      <a:pt x="680" y="454"/>
                    </a:lnTo>
                    <a:lnTo>
                      <a:pt x="453" y="454"/>
                    </a:lnTo>
                    <a:lnTo>
                      <a:pt x="453" y="567"/>
                    </a:lnTo>
                    <a:lnTo>
                      <a:pt x="226" y="567"/>
                    </a:lnTo>
                    <a:lnTo>
                      <a:pt x="226" y="681"/>
                    </a:lnTo>
                    <a:lnTo>
                      <a:pt x="113" y="681"/>
                    </a:lnTo>
                    <a:lnTo>
                      <a:pt x="113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30" name="Freeform 172"/>
              <p:cNvSpPr>
                <a:spLocks/>
              </p:cNvSpPr>
              <p:nvPr/>
            </p:nvSpPr>
            <p:spPr bwMode="auto">
              <a:xfrm>
                <a:off x="8921750" y="3179763"/>
                <a:ext cx="1079500" cy="1081087"/>
              </a:xfrm>
              <a:custGeom>
                <a:avLst/>
                <a:gdLst>
                  <a:gd name="T0" fmla="*/ 539750 w 680"/>
                  <a:gd name="T1" fmla="*/ 1081087 h 681"/>
                  <a:gd name="T2" fmla="*/ 900113 w 680"/>
                  <a:gd name="T3" fmla="*/ 1081087 h 681"/>
                  <a:gd name="T4" fmla="*/ 900113 w 680"/>
                  <a:gd name="T5" fmla="*/ 900112 h 681"/>
                  <a:gd name="T6" fmla="*/ 1079500 w 680"/>
                  <a:gd name="T7" fmla="*/ 900112 h 681"/>
                  <a:gd name="T8" fmla="*/ 1079500 w 680"/>
                  <a:gd name="T9" fmla="*/ 720725 h 681"/>
                  <a:gd name="T10" fmla="*/ 900113 w 680"/>
                  <a:gd name="T11" fmla="*/ 720725 h 681"/>
                  <a:gd name="T12" fmla="*/ 900113 w 680"/>
                  <a:gd name="T13" fmla="*/ 180975 h 681"/>
                  <a:gd name="T14" fmla="*/ 719138 w 680"/>
                  <a:gd name="T15" fmla="*/ 180975 h 681"/>
                  <a:gd name="T16" fmla="*/ 719138 w 680"/>
                  <a:gd name="T17" fmla="*/ 0 h 681"/>
                  <a:gd name="T18" fmla="*/ 179388 w 680"/>
                  <a:gd name="T19" fmla="*/ 0 h 681"/>
                  <a:gd name="T20" fmla="*/ 179388 w 680"/>
                  <a:gd name="T21" fmla="*/ 180975 h 681"/>
                  <a:gd name="T22" fmla="*/ 0 w 680"/>
                  <a:gd name="T23" fmla="*/ 180975 h 681"/>
                  <a:gd name="T24" fmla="*/ 0 w 680"/>
                  <a:gd name="T25" fmla="*/ 541337 h 681"/>
                  <a:gd name="T26" fmla="*/ 539750 w 680"/>
                  <a:gd name="T27" fmla="*/ 541337 h 681"/>
                  <a:gd name="T28" fmla="*/ 539750 w 680"/>
                  <a:gd name="T29" fmla="*/ 1081087 h 68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680" h="681">
                    <a:moveTo>
                      <a:pt x="340" y="681"/>
                    </a:moveTo>
                    <a:lnTo>
                      <a:pt x="567" y="681"/>
                    </a:lnTo>
                    <a:lnTo>
                      <a:pt x="567" y="567"/>
                    </a:lnTo>
                    <a:lnTo>
                      <a:pt x="680" y="567"/>
                    </a:lnTo>
                    <a:lnTo>
                      <a:pt x="680" y="454"/>
                    </a:lnTo>
                    <a:lnTo>
                      <a:pt x="567" y="454"/>
                    </a:lnTo>
                    <a:lnTo>
                      <a:pt x="567" y="114"/>
                    </a:lnTo>
                    <a:lnTo>
                      <a:pt x="453" y="114"/>
                    </a:lnTo>
                    <a:lnTo>
                      <a:pt x="453" y="0"/>
                    </a:lnTo>
                    <a:lnTo>
                      <a:pt x="113" y="0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341"/>
                    </a:lnTo>
                    <a:lnTo>
                      <a:pt x="340" y="341"/>
                    </a:lnTo>
                    <a:lnTo>
                      <a:pt x="340" y="68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31" name="Freeform 173"/>
              <p:cNvSpPr>
                <a:spLocks/>
              </p:cNvSpPr>
              <p:nvPr/>
            </p:nvSpPr>
            <p:spPr bwMode="auto">
              <a:xfrm>
                <a:off x="9461500" y="4079875"/>
                <a:ext cx="900113" cy="541338"/>
              </a:xfrm>
              <a:custGeom>
                <a:avLst/>
                <a:gdLst>
                  <a:gd name="T0" fmla="*/ 539750 w 567"/>
                  <a:gd name="T1" fmla="*/ 0 h 341"/>
                  <a:gd name="T2" fmla="*/ 719138 w 567"/>
                  <a:gd name="T3" fmla="*/ 0 h 341"/>
                  <a:gd name="T4" fmla="*/ 900113 w 567"/>
                  <a:gd name="T5" fmla="*/ 0 h 341"/>
                  <a:gd name="T6" fmla="*/ 900113 w 567"/>
                  <a:gd name="T7" fmla="*/ 180975 h 341"/>
                  <a:gd name="T8" fmla="*/ 719138 w 567"/>
                  <a:gd name="T9" fmla="*/ 180975 h 341"/>
                  <a:gd name="T10" fmla="*/ 719138 w 567"/>
                  <a:gd name="T11" fmla="*/ 360363 h 341"/>
                  <a:gd name="T12" fmla="*/ 539750 w 567"/>
                  <a:gd name="T13" fmla="*/ 360363 h 341"/>
                  <a:gd name="T14" fmla="*/ 539750 w 567"/>
                  <a:gd name="T15" fmla="*/ 541338 h 341"/>
                  <a:gd name="T16" fmla="*/ 0 w 567"/>
                  <a:gd name="T17" fmla="*/ 541338 h 341"/>
                  <a:gd name="T18" fmla="*/ 0 w 567"/>
                  <a:gd name="T19" fmla="*/ 180975 h 341"/>
                  <a:gd name="T20" fmla="*/ 360363 w 567"/>
                  <a:gd name="T21" fmla="*/ 180975 h 341"/>
                  <a:gd name="T22" fmla="*/ 360363 w 567"/>
                  <a:gd name="T23" fmla="*/ 0 h 341"/>
                  <a:gd name="T24" fmla="*/ 539750 w 567"/>
                  <a:gd name="T25" fmla="*/ 0 h 34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67" h="341">
                    <a:moveTo>
                      <a:pt x="340" y="0"/>
                    </a:moveTo>
                    <a:lnTo>
                      <a:pt x="453" y="0"/>
                    </a:lnTo>
                    <a:lnTo>
                      <a:pt x="567" y="0"/>
                    </a:lnTo>
                    <a:lnTo>
                      <a:pt x="567" y="114"/>
                    </a:lnTo>
                    <a:lnTo>
                      <a:pt x="453" y="114"/>
                    </a:lnTo>
                    <a:lnTo>
                      <a:pt x="453" y="227"/>
                    </a:lnTo>
                    <a:lnTo>
                      <a:pt x="340" y="227"/>
                    </a:lnTo>
                    <a:lnTo>
                      <a:pt x="340" y="341"/>
                    </a:lnTo>
                    <a:lnTo>
                      <a:pt x="0" y="341"/>
                    </a:lnTo>
                    <a:lnTo>
                      <a:pt x="0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32" name="Freeform 175"/>
              <p:cNvSpPr>
                <a:spLocks/>
              </p:cNvSpPr>
              <p:nvPr/>
            </p:nvSpPr>
            <p:spPr bwMode="auto">
              <a:xfrm>
                <a:off x="9640888" y="4621213"/>
                <a:ext cx="720725" cy="539750"/>
              </a:xfrm>
              <a:custGeom>
                <a:avLst/>
                <a:gdLst>
                  <a:gd name="T0" fmla="*/ 720725 w 454"/>
                  <a:gd name="T1" fmla="*/ 0 h 340"/>
                  <a:gd name="T2" fmla="*/ 0 w 454"/>
                  <a:gd name="T3" fmla="*/ 0 h 340"/>
                  <a:gd name="T4" fmla="*/ 0 w 454"/>
                  <a:gd name="T5" fmla="*/ 358775 h 340"/>
                  <a:gd name="T6" fmla="*/ 360363 w 454"/>
                  <a:gd name="T7" fmla="*/ 358775 h 340"/>
                  <a:gd name="T8" fmla="*/ 360363 w 454"/>
                  <a:gd name="T9" fmla="*/ 539750 h 340"/>
                  <a:gd name="T10" fmla="*/ 539750 w 454"/>
                  <a:gd name="T11" fmla="*/ 539750 h 340"/>
                  <a:gd name="T12" fmla="*/ 539750 w 454"/>
                  <a:gd name="T13" fmla="*/ 179388 h 340"/>
                  <a:gd name="T14" fmla="*/ 720725 w 454"/>
                  <a:gd name="T15" fmla="*/ 179388 h 340"/>
                  <a:gd name="T16" fmla="*/ 720725 w 454"/>
                  <a:gd name="T17" fmla="*/ 0 h 3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54" h="340">
                    <a:moveTo>
                      <a:pt x="454" y="0"/>
                    </a:moveTo>
                    <a:lnTo>
                      <a:pt x="0" y="0"/>
                    </a:lnTo>
                    <a:lnTo>
                      <a:pt x="0" y="226"/>
                    </a:lnTo>
                    <a:lnTo>
                      <a:pt x="227" y="226"/>
                    </a:lnTo>
                    <a:lnTo>
                      <a:pt x="227" y="340"/>
                    </a:lnTo>
                    <a:lnTo>
                      <a:pt x="340" y="340"/>
                    </a:lnTo>
                    <a:lnTo>
                      <a:pt x="340" y="113"/>
                    </a:lnTo>
                    <a:lnTo>
                      <a:pt x="454" y="113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33" name="Freeform 176"/>
              <p:cNvSpPr>
                <a:spLocks/>
              </p:cNvSpPr>
              <p:nvPr/>
            </p:nvSpPr>
            <p:spPr bwMode="auto">
              <a:xfrm>
                <a:off x="10180638" y="4800600"/>
                <a:ext cx="541337" cy="539750"/>
              </a:xfrm>
              <a:custGeom>
                <a:avLst/>
                <a:gdLst>
                  <a:gd name="T0" fmla="*/ 0 w 341"/>
                  <a:gd name="T1" fmla="*/ 0 h 340"/>
                  <a:gd name="T2" fmla="*/ 541337 w 341"/>
                  <a:gd name="T3" fmla="*/ 0 h 340"/>
                  <a:gd name="T4" fmla="*/ 541337 w 341"/>
                  <a:gd name="T5" fmla="*/ 360363 h 340"/>
                  <a:gd name="T6" fmla="*/ 360362 w 341"/>
                  <a:gd name="T7" fmla="*/ 360363 h 340"/>
                  <a:gd name="T8" fmla="*/ 360362 w 341"/>
                  <a:gd name="T9" fmla="*/ 539750 h 340"/>
                  <a:gd name="T10" fmla="*/ 180975 w 341"/>
                  <a:gd name="T11" fmla="*/ 539750 h 340"/>
                  <a:gd name="T12" fmla="*/ 180975 w 341"/>
                  <a:gd name="T13" fmla="*/ 360363 h 340"/>
                  <a:gd name="T14" fmla="*/ 0 w 341"/>
                  <a:gd name="T15" fmla="*/ 360363 h 340"/>
                  <a:gd name="T16" fmla="*/ 0 w 341"/>
                  <a:gd name="T17" fmla="*/ 0 h 3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41" h="340">
                    <a:moveTo>
                      <a:pt x="0" y="0"/>
                    </a:moveTo>
                    <a:lnTo>
                      <a:pt x="341" y="0"/>
                    </a:lnTo>
                    <a:lnTo>
                      <a:pt x="341" y="227"/>
                    </a:lnTo>
                    <a:lnTo>
                      <a:pt x="227" y="227"/>
                    </a:lnTo>
                    <a:lnTo>
                      <a:pt x="227" y="340"/>
                    </a:lnTo>
                    <a:lnTo>
                      <a:pt x="114" y="340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34" name="Freeform 177"/>
              <p:cNvSpPr>
                <a:spLocks/>
              </p:cNvSpPr>
              <p:nvPr/>
            </p:nvSpPr>
            <p:spPr bwMode="auto">
              <a:xfrm>
                <a:off x="10541000" y="4979988"/>
                <a:ext cx="360363" cy="541337"/>
              </a:xfrm>
              <a:custGeom>
                <a:avLst/>
                <a:gdLst>
                  <a:gd name="T0" fmla="*/ 360363 w 227"/>
                  <a:gd name="T1" fmla="*/ 0 h 341"/>
                  <a:gd name="T2" fmla="*/ 180975 w 227"/>
                  <a:gd name="T3" fmla="*/ 0 h 341"/>
                  <a:gd name="T4" fmla="*/ 180975 w 227"/>
                  <a:gd name="T5" fmla="*/ 180975 h 341"/>
                  <a:gd name="T6" fmla="*/ 0 w 227"/>
                  <a:gd name="T7" fmla="*/ 180975 h 341"/>
                  <a:gd name="T8" fmla="*/ 0 w 227"/>
                  <a:gd name="T9" fmla="*/ 541337 h 341"/>
                  <a:gd name="T10" fmla="*/ 360363 w 227"/>
                  <a:gd name="T11" fmla="*/ 541337 h 341"/>
                  <a:gd name="T12" fmla="*/ 360363 w 227"/>
                  <a:gd name="T13" fmla="*/ 0 h 3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7" h="341">
                    <a:moveTo>
                      <a:pt x="227" y="0"/>
                    </a:moveTo>
                    <a:lnTo>
                      <a:pt x="114" y="0"/>
                    </a:lnTo>
                    <a:lnTo>
                      <a:pt x="114" y="114"/>
                    </a:lnTo>
                    <a:lnTo>
                      <a:pt x="0" y="114"/>
                    </a:lnTo>
                    <a:lnTo>
                      <a:pt x="0" y="341"/>
                    </a:lnTo>
                    <a:lnTo>
                      <a:pt x="227" y="341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35" name="Freeform 178"/>
              <p:cNvSpPr>
                <a:spLocks/>
              </p:cNvSpPr>
              <p:nvPr/>
            </p:nvSpPr>
            <p:spPr bwMode="auto">
              <a:xfrm>
                <a:off x="10721975" y="4800600"/>
                <a:ext cx="900113" cy="1439863"/>
              </a:xfrm>
              <a:custGeom>
                <a:avLst/>
                <a:gdLst>
                  <a:gd name="T0" fmla="*/ 179388 w 567"/>
                  <a:gd name="T1" fmla="*/ 179388 h 907"/>
                  <a:gd name="T2" fmla="*/ 539750 w 567"/>
                  <a:gd name="T3" fmla="*/ 179388 h 907"/>
                  <a:gd name="T4" fmla="*/ 539750 w 567"/>
                  <a:gd name="T5" fmla="*/ 0 h 907"/>
                  <a:gd name="T6" fmla="*/ 900113 w 567"/>
                  <a:gd name="T7" fmla="*/ 0 h 907"/>
                  <a:gd name="T8" fmla="*/ 900113 w 567"/>
                  <a:gd name="T9" fmla="*/ 900113 h 907"/>
                  <a:gd name="T10" fmla="*/ 719138 w 567"/>
                  <a:gd name="T11" fmla="*/ 900113 h 907"/>
                  <a:gd name="T12" fmla="*/ 719138 w 567"/>
                  <a:gd name="T13" fmla="*/ 1260475 h 907"/>
                  <a:gd name="T14" fmla="*/ 539750 w 567"/>
                  <a:gd name="T15" fmla="*/ 1260475 h 907"/>
                  <a:gd name="T16" fmla="*/ 539750 w 567"/>
                  <a:gd name="T17" fmla="*/ 900113 h 907"/>
                  <a:gd name="T18" fmla="*/ 358775 w 567"/>
                  <a:gd name="T19" fmla="*/ 900113 h 907"/>
                  <a:gd name="T20" fmla="*/ 358775 w 567"/>
                  <a:gd name="T21" fmla="*/ 1260475 h 907"/>
                  <a:gd name="T22" fmla="*/ 179388 w 567"/>
                  <a:gd name="T23" fmla="*/ 1260475 h 907"/>
                  <a:gd name="T24" fmla="*/ 179388 w 567"/>
                  <a:gd name="T25" fmla="*/ 1439863 h 907"/>
                  <a:gd name="T26" fmla="*/ 0 w 567"/>
                  <a:gd name="T27" fmla="*/ 1439863 h 907"/>
                  <a:gd name="T28" fmla="*/ 0 w 567"/>
                  <a:gd name="T29" fmla="*/ 720725 h 907"/>
                  <a:gd name="T30" fmla="*/ 179388 w 567"/>
                  <a:gd name="T31" fmla="*/ 720725 h 907"/>
                  <a:gd name="T32" fmla="*/ 179388 w 567"/>
                  <a:gd name="T33" fmla="*/ 179388 h 90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67" h="907">
                    <a:moveTo>
                      <a:pt x="113" y="113"/>
                    </a:moveTo>
                    <a:lnTo>
                      <a:pt x="340" y="113"/>
                    </a:lnTo>
                    <a:lnTo>
                      <a:pt x="340" y="0"/>
                    </a:lnTo>
                    <a:lnTo>
                      <a:pt x="567" y="0"/>
                    </a:lnTo>
                    <a:lnTo>
                      <a:pt x="567" y="567"/>
                    </a:lnTo>
                    <a:lnTo>
                      <a:pt x="453" y="567"/>
                    </a:lnTo>
                    <a:lnTo>
                      <a:pt x="453" y="794"/>
                    </a:lnTo>
                    <a:lnTo>
                      <a:pt x="340" y="794"/>
                    </a:lnTo>
                    <a:lnTo>
                      <a:pt x="340" y="567"/>
                    </a:lnTo>
                    <a:lnTo>
                      <a:pt x="226" y="567"/>
                    </a:lnTo>
                    <a:lnTo>
                      <a:pt x="226" y="794"/>
                    </a:lnTo>
                    <a:lnTo>
                      <a:pt x="113" y="794"/>
                    </a:lnTo>
                    <a:lnTo>
                      <a:pt x="113" y="907"/>
                    </a:lnTo>
                    <a:lnTo>
                      <a:pt x="0" y="907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36" name="Freeform 179"/>
              <p:cNvSpPr>
                <a:spLocks/>
              </p:cNvSpPr>
              <p:nvPr/>
            </p:nvSpPr>
            <p:spPr bwMode="auto">
              <a:xfrm>
                <a:off x="11441113" y="4079875"/>
                <a:ext cx="1081087" cy="1620838"/>
              </a:xfrm>
              <a:custGeom>
                <a:avLst/>
                <a:gdLst>
                  <a:gd name="T0" fmla="*/ 180975 w 681"/>
                  <a:gd name="T1" fmla="*/ 1620838 h 1021"/>
                  <a:gd name="T2" fmla="*/ 720725 w 681"/>
                  <a:gd name="T3" fmla="*/ 1620838 h 1021"/>
                  <a:gd name="T4" fmla="*/ 720725 w 681"/>
                  <a:gd name="T5" fmla="*/ 1081088 h 1021"/>
                  <a:gd name="T6" fmla="*/ 900112 w 681"/>
                  <a:gd name="T7" fmla="*/ 1081088 h 1021"/>
                  <a:gd name="T8" fmla="*/ 900112 w 681"/>
                  <a:gd name="T9" fmla="*/ 900113 h 1021"/>
                  <a:gd name="T10" fmla="*/ 1081087 w 681"/>
                  <a:gd name="T11" fmla="*/ 900113 h 1021"/>
                  <a:gd name="T12" fmla="*/ 1081087 w 681"/>
                  <a:gd name="T13" fmla="*/ 541338 h 1021"/>
                  <a:gd name="T14" fmla="*/ 900112 w 681"/>
                  <a:gd name="T15" fmla="*/ 541338 h 1021"/>
                  <a:gd name="T16" fmla="*/ 900112 w 681"/>
                  <a:gd name="T17" fmla="*/ 0 h 1021"/>
                  <a:gd name="T18" fmla="*/ 539750 w 681"/>
                  <a:gd name="T19" fmla="*/ 0 h 1021"/>
                  <a:gd name="T20" fmla="*/ 539750 w 681"/>
                  <a:gd name="T21" fmla="*/ 180975 h 1021"/>
                  <a:gd name="T22" fmla="*/ 539750 w 681"/>
                  <a:gd name="T23" fmla="*/ 541338 h 1021"/>
                  <a:gd name="T24" fmla="*/ 0 w 681"/>
                  <a:gd name="T25" fmla="*/ 541338 h 1021"/>
                  <a:gd name="T26" fmla="*/ 0 w 681"/>
                  <a:gd name="T27" fmla="*/ 720725 h 1021"/>
                  <a:gd name="T28" fmla="*/ 180975 w 681"/>
                  <a:gd name="T29" fmla="*/ 720725 h 1021"/>
                  <a:gd name="T30" fmla="*/ 180975 w 681"/>
                  <a:gd name="T31" fmla="*/ 1620838 h 102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81" h="1021">
                    <a:moveTo>
                      <a:pt x="114" y="1021"/>
                    </a:moveTo>
                    <a:lnTo>
                      <a:pt x="454" y="1021"/>
                    </a:lnTo>
                    <a:lnTo>
                      <a:pt x="454" y="681"/>
                    </a:lnTo>
                    <a:lnTo>
                      <a:pt x="567" y="681"/>
                    </a:lnTo>
                    <a:lnTo>
                      <a:pt x="567" y="567"/>
                    </a:lnTo>
                    <a:lnTo>
                      <a:pt x="681" y="567"/>
                    </a:lnTo>
                    <a:lnTo>
                      <a:pt x="681" y="341"/>
                    </a:lnTo>
                    <a:lnTo>
                      <a:pt x="567" y="341"/>
                    </a:lnTo>
                    <a:lnTo>
                      <a:pt x="567" y="0"/>
                    </a:lnTo>
                    <a:lnTo>
                      <a:pt x="340" y="0"/>
                    </a:lnTo>
                    <a:lnTo>
                      <a:pt x="340" y="114"/>
                    </a:lnTo>
                    <a:lnTo>
                      <a:pt x="340" y="341"/>
                    </a:lnTo>
                    <a:lnTo>
                      <a:pt x="0" y="341"/>
                    </a:lnTo>
                    <a:lnTo>
                      <a:pt x="0" y="454"/>
                    </a:lnTo>
                    <a:lnTo>
                      <a:pt x="114" y="454"/>
                    </a:lnTo>
                    <a:lnTo>
                      <a:pt x="114" y="102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37" name="Freeform 180"/>
              <p:cNvSpPr>
                <a:spLocks/>
              </p:cNvSpPr>
              <p:nvPr/>
            </p:nvSpPr>
            <p:spPr bwMode="auto">
              <a:xfrm>
                <a:off x="10001250" y="4260850"/>
                <a:ext cx="720725" cy="539750"/>
              </a:xfrm>
              <a:custGeom>
                <a:avLst/>
                <a:gdLst>
                  <a:gd name="T0" fmla="*/ 539750 w 454"/>
                  <a:gd name="T1" fmla="*/ 0 h 340"/>
                  <a:gd name="T2" fmla="*/ 539750 w 454"/>
                  <a:gd name="T3" fmla="*/ 179388 h 340"/>
                  <a:gd name="T4" fmla="*/ 539750 w 454"/>
                  <a:gd name="T5" fmla="*/ 360363 h 340"/>
                  <a:gd name="T6" fmla="*/ 720725 w 454"/>
                  <a:gd name="T7" fmla="*/ 360363 h 340"/>
                  <a:gd name="T8" fmla="*/ 720725 w 454"/>
                  <a:gd name="T9" fmla="*/ 539750 h 340"/>
                  <a:gd name="T10" fmla="*/ 360363 w 454"/>
                  <a:gd name="T11" fmla="*/ 539750 h 340"/>
                  <a:gd name="T12" fmla="*/ 360363 w 454"/>
                  <a:gd name="T13" fmla="*/ 360363 h 340"/>
                  <a:gd name="T14" fmla="*/ 0 w 454"/>
                  <a:gd name="T15" fmla="*/ 360363 h 340"/>
                  <a:gd name="T16" fmla="*/ 0 w 454"/>
                  <a:gd name="T17" fmla="*/ 179388 h 340"/>
                  <a:gd name="T18" fmla="*/ 179388 w 454"/>
                  <a:gd name="T19" fmla="*/ 179388 h 340"/>
                  <a:gd name="T20" fmla="*/ 179388 w 454"/>
                  <a:gd name="T21" fmla="*/ 0 h 340"/>
                  <a:gd name="T22" fmla="*/ 539750 w 454"/>
                  <a:gd name="T23" fmla="*/ 0 h 34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54" h="340">
                    <a:moveTo>
                      <a:pt x="340" y="0"/>
                    </a:moveTo>
                    <a:lnTo>
                      <a:pt x="340" y="113"/>
                    </a:lnTo>
                    <a:lnTo>
                      <a:pt x="340" y="227"/>
                    </a:lnTo>
                    <a:lnTo>
                      <a:pt x="454" y="227"/>
                    </a:lnTo>
                    <a:lnTo>
                      <a:pt x="454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0" y="227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38" name="Freeform 182"/>
              <p:cNvSpPr>
                <a:spLocks/>
              </p:cNvSpPr>
              <p:nvPr/>
            </p:nvSpPr>
            <p:spPr bwMode="auto">
              <a:xfrm>
                <a:off x="9821863" y="3360738"/>
                <a:ext cx="719137" cy="900112"/>
              </a:xfrm>
              <a:custGeom>
                <a:avLst/>
                <a:gdLst>
                  <a:gd name="T0" fmla="*/ 719137 w 453"/>
                  <a:gd name="T1" fmla="*/ 900112 h 567"/>
                  <a:gd name="T2" fmla="*/ 719137 w 453"/>
                  <a:gd name="T3" fmla="*/ 539750 h 567"/>
                  <a:gd name="T4" fmla="*/ 719137 w 453"/>
                  <a:gd name="T5" fmla="*/ 360362 h 567"/>
                  <a:gd name="T6" fmla="*/ 358775 w 453"/>
                  <a:gd name="T7" fmla="*/ 360362 h 567"/>
                  <a:gd name="T8" fmla="*/ 358775 w 453"/>
                  <a:gd name="T9" fmla="*/ 0 h 567"/>
                  <a:gd name="T10" fmla="*/ 0 w 453"/>
                  <a:gd name="T11" fmla="*/ 0 h 567"/>
                  <a:gd name="T12" fmla="*/ 0 w 453"/>
                  <a:gd name="T13" fmla="*/ 539750 h 567"/>
                  <a:gd name="T14" fmla="*/ 179387 w 453"/>
                  <a:gd name="T15" fmla="*/ 539750 h 567"/>
                  <a:gd name="T16" fmla="*/ 179387 w 453"/>
                  <a:gd name="T17" fmla="*/ 719137 h 567"/>
                  <a:gd name="T18" fmla="*/ 539750 w 453"/>
                  <a:gd name="T19" fmla="*/ 719137 h 567"/>
                  <a:gd name="T20" fmla="*/ 539750 w 453"/>
                  <a:gd name="T21" fmla="*/ 900112 h 567"/>
                  <a:gd name="T22" fmla="*/ 719137 w 453"/>
                  <a:gd name="T23" fmla="*/ 900112 h 56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53" h="567">
                    <a:moveTo>
                      <a:pt x="453" y="567"/>
                    </a:moveTo>
                    <a:lnTo>
                      <a:pt x="453" y="340"/>
                    </a:lnTo>
                    <a:lnTo>
                      <a:pt x="453" y="227"/>
                    </a:lnTo>
                    <a:lnTo>
                      <a:pt x="226" y="227"/>
                    </a:lnTo>
                    <a:lnTo>
                      <a:pt x="226" y="0"/>
                    </a:lnTo>
                    <a:lnTo>
                      <a:pt x="0" y="0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453"/>
                    </a:lnTo>
                    <a:lnTo>
                      <a:pt x="340" y="453"/>
                    </a:lnTo>
                    <a:lnTo>
                      <a:pt x="340" y="567"/>
                    </a:lnTo>
                    <a:lnTo>
                      <a:pt x="453" y="56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39" name="Freeform 183"/>
              <p:cNvSpPr>
                <a:spLocks/>
              </p:cNvSpPr>
              <p:nvPr/>
            </p:nvSpPr>
            <p:spPr bwMode="auto">
              <a:xfrm>
                <a:off x="10541000" y="4260850"/>
                <a:ext cx="539750" cy="719138"/>
              </a:xfrm>
              <a:custGeom>
                <a:avLst/>
                <a:gdLst>
                  <a:gd name="T0" fmla="*/ 0 w 340"/>
                  <a:gd name="T1" fmla="*/ 0 h 453"/>
                  <a:gd name="T2" fmla="*/ 180975 w 340"/>
                  <a:gd name="T3" fmla="*/ 0 h 453"/>
                  <a:gd name="T4" fmla="*/ 180975 w 340"/>
                  <a:gd name="T5" fmla="*/ 179388 h 453"/>
                  <a:gd name="T6" fmla="*/ 539750 w 340"/>
                  <a:gd name="T7" fmla="*/ 179388 h 453"/>
                  <a:gd name="T8" fmla="*/ 539750 w 340"/>
                  <a:gd name="T9" fmla="*/ 539750 h 453"/>
                  <a:gd name="T10" fmla="*/ 360363 w 340"/>
                  <a:gd name="T11" fmla="*/ 539750 h 453"/>
                  <a:gd name="T12" fmla="*/ 360363 w 340"/>
                  <a:gd name="T13" fmla="*/ 719138 h 453"/>
                  <a:gd name="T14" fmla="*/ 180975 w 340"/>
                  <a:gd name="T15" fmla="*/ 719138 h 453"/>
                  <a:gd name="T16" fmla="*/ 180975 w 340"/>
                  <a:gd name="T17" fmla="*/ 360363 h 453"/>
                  <a:gd name="T18" fmla="*/ 0 w 340"/>
                  <a:gd name="T19" fmla="*/ 360363 h 453"/>
                  <a:gd name="T20" fmla="*/ 0 w 340"/>
                  <a:gd name="T21" fmla="*/ 0 h 45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40" h="453">
                    <a:moveTo>
                      <a:pt x="0" y="0"/>
                    </a:moveTo>
                    <a:lnTo>
                      <a:pt x="114" y="0"/>
                    </a:lnTo>
                    <a:lnTo>
                      <a:pt x="114" y="113"/>
                    </a:lnTo>
                    <a:lnTo>
                      <a:pt x="340" y="113"/>
                    </a:lnTo>
                    <a:lnTo>
                      <a:pt x="340" y="340"/>
                    </a:lnTo>
                    <a:lnTo>
                      <a:pt x="227" y="340"/>
                    </a:lnTo>
                    <a:lnTo>
                      <a:pt x="227" y="453"/>
                    </a:lnTo>
                    <a:lnTo>
                      <a:pt x="114" y="453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40" name="Freeform 184"/>
              <p:cNvSpPr>
                <a:spLocks/>
              </p:cNvSpPr>
              <p:nvPr/>
            </p:nvSpPr>
            <p:spPr bwMode="auto">
              <a:xfrm>
                <a:off x="10541000" y="3900488"/>
                <a:ext cx="539750" cy="539750"/>
              </a:xfrm>
              <a:custGeom>
                <a:avLst/>
                <a:gdLst>
                  <a:gd name="T0" fmla="*/ 0 w 340"/>
                  <a:gd name="T1" fmla="*/ 0 h 340"/>
                  <a:gd name="T2" fmla="*/ 360363 w 340"/>
                  <a:gd name="T3" fmla="*/ 0 h 340"/>
                  <a:gd name="T4" fmla="*/ 360363 w 340"/>
                  <a:gd name="T5" fmla="*/ 179388 h 340"/>
                  <a:gd name="T6" fmla="*/ 539750 w 340"/>
                  <a:gd name="T7" fmla="*/ 179388 h 340"/>
                  <a:gd name="T8" fmla="*/ 539750 w 340"/>
                  <a:gd name="T9" fmla="*/ 539750 h 340"/>
                  <a:gd name="T10" fmla="*/ 180975 w 340"/>
                  <a:gd name="T11" fmla="*/ 539750 h 340"/>
                  <a:gd name="T12" fmla="*/ 180975 w 340"/>
                  <a:gd name="T13" fmla="*/ 360363 h 340"/>
                  <a:gd name="T14" fmla="*/ 0 w 340"/>
                  <a:gd name="T15" fmla="*/ 360363 h 340"/>
                  <a:gd name="T16" fmla="*/ 0 w 340"/>
                  <a:gd name="T17" fmla="*/ 0 h 3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40" h="340">
                    <a:moveTo>
                      <a:pt x="0" y="0"/>
                    </a:moveTo>
                    <a:lnTo>
                      <a:pt x="227" y="0"/>
                    </a:lnTo>
                    <a:lnTo>
                      <a:pt x="227" y="113"/>
                    </a:lnTo>
                    <a:lnTo>
                      <a:pt x="340" y="113"/>
                    </a:lnTo>
                    <a:lnTo>
                      <a:pt x="340" y="340"/>
                    </a:lnTo>
                    <a:lnTo>
                      <a:pt x="114" y="340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41" name="Freeform 185"/>
              <p:cNvSpPr>
                <a:spLocks/>
              </p:cNvSpPr>
              <p:nvPr/>
            </p:nvSpPr>
            <p:spPr bwMode="auto">
              <a:xfrm>
                <a:off x="10901363" y="3360738"/>
                <a:ext cx="1260475" cy="1619250"/>
              </a:xfrm>
              <a:custGeom>
                <a:avLst/>
                <a:gdLst>
                  <a:gd name="T0" fmla="*/ 720725 w 794"/>
                  <a:gd name="T1" fmla="*/ 0 h 1020"/>
                  <a:gd name="T2" fmla="*/ 1079500 w 794"/>
                  <a:gd name="T3" fmla="*/ 0 h 1020"/>
                  <a:gd name="T4" fmla="*/ 1079500 w 794"/>
                  <a:gd name="T5" fmla="*/ 179388 h 1020"/>
                  <a:gd name="T6" fmla="*/ 1260475 w 794"/>
                  <a:gd name="T7" fmla="*/ 179388 h 1020"/>
                  <a:gd name="T8" fmla="*/ 1260475 w 794"/>
                  <a:gd name="T9" fmla="*/ 360363 h 1020"/>
                  <a:gd name="T10" fmla="*/ 1079500 w 794"/>
                  <a:gd name="T11" fmla="*/ 360363 h 1020"/>
                  <a:gd name="T12" fmla="*/ 1079500 w 794"/>
                  <a:gd name="T13" fmla="*/ 539750 h 1020"/>
                  <a:gd name="T14" fmla="*/ 1260475 w 794"/>
                  <a:gd name="T15" fmla="*/ 539750 h 1020"/>
                  <a:gd name="T16" fmla="*/ 1260475 w 794"/>
                  <a:gd name="T17" fmla="*/ 719138 h 1020"/>
                  <a:gd name="T18" fmla="*/ 1079500 w 794"/>
                  <a:gd name="T19" fmla="*/ 719138 h 1020"/>
                  <a:gd name="T20" fmla="*/ 1079500 w 794"/>
                  <a:gd name="T21" fmla="*/ 1260475 h 1020"/>
                  <a:gd name="T22" fmla="*/ 539750 w 794"/>
                  <a:gd name="T23" fmla="*/ 1260475 h 1020"/>
                  <a:gd name="T24" fmla="*/ 539750 w 794"/>
                  <a:gd name="T25" fmla="*/ 1439863 h 1020"/>
                  <a:gd name="T26" fmla="*/ 360363 w 794"/>
                  <a:gd name="T27" fmla="*/ 1439863 h 1020"/>
                  <a:gd name="T28" fmla="*/ 360363 w 794"/>
                  <a:gd name="T29" fmla="*/ 1619250 h 1020"/>
                  <a:gd name="T30" fmla="*/ 0 w 794"/>
                  <a:gd name="T31" fmla="*/ 1619250 h 1020"/>
                  <a:gd name="T32" fmla="*/ 0 w 794"/>
                  <a:gd name="T33" fmla="*/ 1439863 h 1020"/>
                  <a:gd name="T34" fmla="*/ 179388 w 794"/>
                  <a:gd name="T35" fmla="*/ 1439863 h 1020"/>
                  <a:gd name="T36" fmla="*/ 179388 w 794"/>
                  <a:gd name="T37" fmla="*/ 900113 h 1020"/>
                  <a:gd name="T38" fmla="*/ 360363 w 794"/>
                  <a:gd name="T39" fmla="*/ 900113 h 1020"/>
                  <a:gd name="T40" fmla="*/ 360363 w 794"/>
                  <a:gd name="T41" fmla="*/ 539750 h 1020"/>
                  <a:gd name="T42" fmla="*/ 539750 w 794"/>
                  <a:gd name="T43" fmla="*/ 539750 h 1020"/>
                  <a:gd name="T44" fmla="*/ 539750 w 794"/>
                  <a:gd name="T45" fmla="*/ 360363 h 1020"/>
                  <a:gd name="T46" fmla="*/ 720725 w 794"/>
                  <a:gd name="T47" fmla="*/ 360363 h 1020"/>
                  <a:gd name="T48" fmla="*/ 720725 w 794"/>
                  <a:gd name="T49" fmla="*/ 0 h 102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794" h="1020">
                    <a:moveTo>
                      <a:pt x="454" y="0"/>
                    </a:moveTo>
                    <a:lnTo>
                      <a:pt x="680" y="0"/>
                    </a:lnTo>
                    <a:lnTo>
                      <a:pt x="680" y="113"/>
                    </a:lnTo>
                    <a:lnTo>
                      <a:pt x="794" y="113"/>
                    </a:lnTo>
                    <a:lnTo>
                      <a:pt x="794" y="227"/>
                    </a:lnTo>
                    <a:lnTo>
                      <a:pt x="680" y="227"/>
                    </a:lnTo>
                    <a:lnTo>
                      <a:pt x="680" y="340"/>
                    </a:lnTo>
                    <a:lnTo>
                      <a:pt x="794" y="340"/>
                    </a:lnTo>
                    <a:lnTo>
                      <a:pt x="794" y="453"/>
                    </a:lnTo>
                    <a:lnTo>
                      <a:pt x="680" y="453"/>
                    </a:lnTo>
                    <a:lnTo>
                      <a:pt x="680" y="794"/>
                    </a:lnTo>
                    <a:lnTo>
                      <a:pt x="340" y="794"/>
                    </a:lnTo>
                    <a:lnTo>
                      <a:pt x="340" y="907"/>
                    </a:lnTo>
                    <a:lnTo>
                      <a:pt x="227" y="907"/>
                    </a:lnTo>
                    <a:lnTo>
                      <a:pt x="227" y="1020"/>
                    </a:lnTo>
                    <a:lnTo>
                      <a:pt x="0" y="1020"/>
                    </a:lnTo>
                    <a:lnTo>
                      <a:pt x="0" y="907"/>
                    </a:lnTo>
                    <a:lnTo>
                      <a:pt x="113" y="907"/>
                    </a:lnTo>
                    <a:lnTo>
                      <a:pt x="113" y="567"/>
                    </a:lnTo>
                    <a:lnTo>
                      <a:pt x="227" y="567"/>
                    </a:lnTo>
                    <a:lnTo>
                      <a:pt x="227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454" y="227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42" name="Freeform 186"/>
              <p:cNvSpPr>
                <a:spLocks/>
              </p:cNvSpPr>
              <p:nvPr/>
            </p:nvSpPr>
            <p:spPr bwMode="auto">
              <a:xfrm>
                <a:off x="10180638" y="3000375"/>
                <a:ext cx="1441450" cy="1260475"/>
              </a:xfrm>
              <a:custGeom>
                <a:avLst/>
                <a:gdLst>
                  <a:gd name="T0" fmla="*/ 0 w 908"/>
                  <a:gd name="T1" fmla="*/ 539750 h 794"/>
                  <a:gd name="T2" fmla="*/ 0 w 908"/>
                  <a:gd name="T3" fmla="*/ 720725 h 794"/>
                  <a:gd name="T4" fmla="*/ 360363 w 908"/>
                  <a:gd name="T5" fmla="*/ 720725 h 794"/>
                  <a:gd name="T6" fmla="*/ 360363 w 908"/>
                  <a:gd name="T7" fmla="*/ 900113 h 794"/>
                  <a:gd name="T8" fmla="*/ 720725 w 908"/>
                  <a:gd name="T9" fmla="*/ 900113 h 794"/>
                  <a:gd name="T10" fmla="*/ 720725 w 908"/>
                  <a:gd name="T11" fmla="*/ 1079500 h 794"/>
                  <a:gd name="T12" fmla="*/ 900113 w 908"/>
                  <a:gd name="T13" fmla="*/ 1079500 h 794"/>
                  <a:gd name="T14" fmla="*/ 900113 w 908"/>
                  <a:gd name="T15" fmla="*/ 1260475 h 794"/>
                  <a:gd name="T16" fmla="*/ 1081088 w 908"/>
                  <a:gd name="T17" fmla="*/ 1260475 h 794"/>
                  <a:gd name="T18" fmla="*/ 1081088 w 908"/>
                  <a:gd name="T19" fmla="*/ 900113 h 794"/>
                  <a:gd name="T20" fmla="*/ 1260475 w 908"/>
                  <a:gd name="T21" fmla="*/ 900113 h 794"/>
                  <a:gd name="T22" fmla="*/ 1260475 w 908"/>
                  <a:gd name="T23" fmla="*/ 720725 h 794"/>
                  <a:gd name="T24" fmla="*/ 1441450 w 908"/>
                  <a:gd name="T25" fmla="*/ 720725 h 794"/>
                  <a:gd name="T26" fmla="*/ 1441450 w 908"/>
                  <a:gd name="T27" fmla="*/ 179388 h 794"/>
                  <a:gd name="T28" fmla="*/ 1260475 w 908"/>
                  <a:gd name="T29" fmla="*/ 179388 h 794"/>
                  <a:gd name="T30" fmla="*/ 1260475 w 908"/>
                  <a:gd name="T31" fmla="*/ 360363 h 794"/>
                  <a:gd name="T32" fmla="*/ 1081088 w 908"/>
                  <a:gd name="T33" fmla="*/ 360363 h 794"/>
                  <a:gd name="T34" fmla="*/ 1081088 w 908"/>
                  <a:gd name="T35" fmla="*/ 179388 h 794"/>
                  <a:gd name="T36" fmla="*/ 541338 w 908"/>
                  <a:gd name="T37" fmla="*/ 179388 h 794"/>
                  <a:gd name="T38" fmla="*/ 541338 w 908"/>
                  <a:gd name="T39" fmla="*/ 0 h 794"/>
                  <a:gd name="T40" fmla="*/ 180975 w 908"/>
                  <a:gd name="T41" fmla="*/ 0 h 794"/>
                  <a:gd name="T42" fmla="*/ 180975 w 908"/>
                  <a:gd name="T43" fmla="*/ 179388 h 794"/>
                  <a:gd name="T44" fmla="*/ 360363 w 908"/>
                  <a:gd name="T45" fmla="*/ 179388 h 794"/>
                  <a:gd name="T46" fmla="*/ 360363 w 908"/>
                  <a:gd name="T47" fmla="*/ 360363 h 794"/>
                  <a:gd name="T48" fmla="*/ 180975 w 908"/>
                  <a:gd name="T49" fmla="*/ 360363 h 794"/>
                  <a:gd name="T50" fmla="*/ 180975 w 908"/>
                  <a:gd name="T51" fmla="*/ 539750 h 794"/>
                  <a:gd name="T52" fmla="*/ 0 w 908"/>
                  <a:gd name="T53" fmla="*/ 539750 h 79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908" h="794">
                    <a:moveTo>
                      <a:pt x="0" y="340"/>
                    </a:moveTo>
                    <a:lnTo>
                      <a:pt x="0" y="454"/>
                    </a:lnTo>
                    <a:lnTo>
                      <a:pt x="227" y="454"/>
                    </a:lnTo>
                    <a:lnTo>
                      <a:pt x="227" y="567"/>
                    </a:lnTo>
                    <a:lnTo>
                      <a:pt x="454" y="567"/>
                    </a:lnTo>
                    <a:lnTo>
                      <a:pt x="454" y="680"/>
                    </a:lnTo>
                    <a:lnTo>
                      <a:pt x="567" y="680"/>
                    </a:lnTo>
                    <a:lnTo>
                      <a:pt x="567" y="794"/>
                    </a:lnTo>
                    <a:lnTo>
                      <a:pt x="681" y="794"/>
                    </a:lnTo>
                    <a:lnTo>
                      <a:pt x="681" y="567"/>
                    </a:lnTo>
                    <a:lnTo>
                      <a:pt x="794" y="567"/>
                    </a:lnTo>
                    <a:lnTo>
                      <a:pt x="794" y="454"/>
                    </a:lnTo>
                    <a:lnTo>
                      <a:pt x="908" y="454"/>
                    </a:lnTo>
                    <a:lnTo>
                      <a:pt x="908" y="113"/>
                    </a:lnTo>
                    <a:lnTo>
                      <a:pt x="794" y="113"/>
                    </a:lnTo>
                    <a:lnTo>
                      <a:pt x="794" y="227"/>
                    </a:lnTo>
                    <a:lnTo>
                      <a:pt x="681" y="227"/>
                    </a:lnTo>
                    <a:lnTo>
                      <a:pt x="681" y="113"/>
                    </a:lnTo>
                    <a:lnTo>
                      <a:pt x="341" y="113"/>
                    </a:lnTo>
                    <a:lnTo>
                      <a:pt x="341" y="0"/>
                    </a:lnTo>
                    <a:lnTo>
                      <a:pt x="114" y="0"/>
                    </a:lnTo>
                    <a:lnTo>
                      <a:pt x="114" y="113"/>
                    </a:lnTo>
                    <a:lnTo>
                      <a:pt x="227" y="113"/>
                    </a:lnTo>
                    <a:lnTo>
                      <a:pt x="227" y="227"/>
                    </a:lnTo>
                    <a:lnTo>
                      <a:pt x="114" y="227"/>
                    </a:lnTo>
                    <a:lnTo>
                      <a:pt x="114" y="340"/>
                    </a:lnTo>
                    <a:lnTo>
                      <a:pt x="0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" name="グループ化 1"/>
            <p:cNvGrpSpPr/>
            <p:nvPr/>
          </p:nvGrpSpPr>
          <p:grpSpPr>
            <a:xfrm>
              <a:off x="279400" y="1739900"/>
              <a:ext cx="8101013" cy="6121400"/>
              <a:chOff x="279400" y="1739900"/>
              <a:chExt cx="8101013" cy="6121400"/>
            </a:xfrm>
          </p:grpSpPr>
          <p:sp>
            <p:nvSpPr>
              <p:cNvPr id="8194" name="Freeform 128"/>
              <p:cNvSpPr>
                <a:spLocks/>
              </p:cNvSpPr>
              <p:nvPr/>
            </p:nvSpPr>
            <p:spPr bwMode="auto">
              <a:xfrm>
                <a:off x="4960938" y="3900488"/>
                <a:ext cx="539750" cy="720725"/>
              </a:xfrm>
              <a:custGeom>
                <a:avLst/>
                <a:gdLst>
                  <a:gd name="T0" fmla="*/ 179388 w 340"/>
                  <a:gd name="T1" fmla="*/ 0 h 454"/>
                  <a:gd name="T2" fmla="*/ 179388 w 340"/>
                  <a:gd name="T3" fmla="*/ 179388 h 454"/>
                  <a:gd name="T4" fmla="*/ 0 w 340"/>
                  <a:gd name="T5" fmla="*/ 179388 h 454"/>
                  <a:gd name="T6" fmla="*/ 0 w 340"/>
                  <a:gd name="T7" fmla="*/ 539750 h 454"/>
                  <a:gd name="T8" fmla="*/ 179388 w 340"/>
                  <a:gd name="T9" fmla="*/ 539750 h 454"/>
                  <a:gd name="T10" fmla="*/ 179388 w 340"/>
                  <a:gd name="T11" fmla="*/ 720725 h 454"/>
                  <a:gd name="T12" fmla="*/ 360363 w 340"/>
                  <a:gd name="T13" fmla="*/ 720725 h 454"/>
                  <a:gd name="T14" fmla="*/ 360363 w 340"/>
                  <a:gd name="T15" fmla="*/ 539750 h 454"/>
                  <a:gd name="T16" fmla="*/ 539750 w 340"/>
                  <a:gd name="T17" fmla="*/ 539750 h 454"/>
                  <a:gd name="T18" fmla="*/ 539750 w 340"/>
                  <a:gd name="T19" fmla="*/ 179388 h 454"/>
                  <a:gd name="T20" fmla="*/ 360363 w 340"/>
                  <a:gd name="T21" fmla="*/ 179388 h 454"/>
                  <a:gd name="T22" fmla="*/ 360363 w 340"/>
                  <a:gd name="T23" fmla="*/ 0 h 454"/>
                  <a:gd name="T24" fmla="*/ 179388 w 340"/>
                  <a:gd name="T25" fmla="*/ 0 h 45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40" h="454">
                    <a:moveTo>
                      <a:pt x="113" y="0"/>
                    </a:moveTo>
                    <a:lnTo>
                      <a:pt x="113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454"/>
                    </a:lnTo>
                    <a:lnTo>
                      <a:pt x="227" y="454"/>
                    </a:lnTo>
                    <a:lnTo>
                      <a:pt x="227" y="340"/>
                    </a:lnTo>
                    <a:lnTo>
                      <a:pt x="340" y="340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195" name="Freeform 129"/>
              <p:cNvSpPr>
                <a:spLocks/>
              </p:cNvSpPr>
              <p:nvPr/>
            </p:nvSpPr>
            <p:spPr bwMode="auto">
              <a:xfrm>
                <a:off x="4960938" y="3360738"/>
                <a:ext cx="900112" cy="719137"/>
              </a:xfrm>
              <a:custGeom>
                <a:avLst/>
                <a:gdLst>
                  <a:gd name="T0" fmla="*/ 179387 w 567"/>
                  <a:gd name="T1" fmla="*/ 539750 h 453"/>
                  <a:gd name="T2" fmla="*/ 179387 w 567"/>
                  <a:gd name="T3" fmla="*/ 360362 h 453"/>
                  <a:gd name="T4" fmla="*/ 0 w 567"/>
                  <a:gd name="T5" fmla="*/ 360362 h 453"/>
                  <a:gd name="T6" fmla="*/ 0 w 567"/>
                  <a:gd name="T7" fmla="*/ 179387 h 453"/>
                  <a:gd name="T8" fmla="*/ 179387 w 567"/>
                  <a:gd name="T9" fmla="*/ 179387 h 453"/>
                  <a:gd name="T10" fmla="*/ 179387 w 567"/>
                  <a:gd name="T11" fmla="*/ 0 h 453"/>
                  <a:gd name="T12" fmla="*/ 719137 w 567"/>
                  <a:gd name="T13" fmla="*/ 0 h 453"/>
                  <a:gd name="T14" fmla="*/ 719137 w 567"/>
                  <a:gd name="T15" fmla="*/ 179387 h 453"/>
                  <a:gd name="T16" fmla="*/ 900112 w 567"/>
                  <a:gd name="T17" fmla="*/ 179387 h 453"/>
                  <a:gd name="T18" fmla="*/ 900112 w 567"/>
                  <a:gd name="T19" fmla="*/ 360362 h 453"/>
                  <a:gd name="T20" fmla="*/ 539750 w 567"/>
                  <a:gd name="T21" fmla="*/ 360362 h 453"/>
                  <a:gd name="T22" fmla="*/ 539750 w 567"/>
                  <a:gd name="T23" fmla="*/ 719137 h 453"/>
                  <a:gd name="T24" fmla="*/ 360362 w 567"/>
                  <a:gd name="T25" fmla="*/ 719137 h 453"/>
                  <a:gd name="T26" fmla="*/ 360362 w 567"/>
                  <a:gd name="T27" fmla="*/ 539750 h 453"/>
                  <a:gd name="T28" fmla="*/ 179387 w 567"/>
                  <a:gd name="T29" fmla="*/ 539750 h 45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567" h="453">
                    <a:moveTo>
                      <a:pt x="113" y="340"/>
                    </a:moveTo>
                    <a:lnTo>
                      <a:pt x="113" y="227"/>
                    </a:lnTo>
                    <a:lnTo>
                      <a:pt x="0" y="227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453" y="0"/>
                    </a:lnTo>
                    <a:lnTo>
                      <a:pt x="453" y="113"/>
                    </a:lnTo>
                    <a:lnTo>
                      <a:pt x="567" y="113"/>
                    </a:lnTo>
                    <a:lnTo>
                      <a:pt x="567" y="227"/>
                    </a:lnTo>
                    <a:lnTo>
                      <a:pt x="340" y="227"/>
                    </a:lnTo>
                    <a:lnTo>
                      <a:pt x="340" y="453"/>
                    </a:lnTo>
                    <a:lnTo>
                      <a:pt x="227" y="453"/>
                    </a:lnTo>
                    <a:lnTo>
                      <a:pt x="227" y="340"/>
                    </a:lnTo>
                    <a:lnTo>
                      <a:pt x="113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196" name="Freeform 130"/>
              <p:cNvSpPr>
                <a:spLocks/>
              </p:cNvSpPr>
              <p:nvPr/>
            </p:nvSpPr>
            <p:spPr bwMode="auto">
              <a:xfrm>
                <a:off x="5500688" y="3721100"/>
                <a:ext cx="720725" cy="539750"/>
              </a:xfrm>
              <a:custGeom>
                <a:avLst/>
                <a:gdLst>
                  <a:gd name="T0" fmla="*/ 0 w 454"/>
                  <a:gd name="T1" fmla="*/ 539750 h 340"/>
                  <a:gd name="T2" fmla="*/ 720725 w 454"/>
                  <a:gd name="T3" fmla="*/ 539750 h 340"/>
                  <a:gd name="T4" fmla="*/ 720725 w 454"/>
                  <a:gd name="T5" fmla="*/ 358775 h 340"/>
                  <a:gd name="T6" fmla="*/ 539750 w 454"/>
                  <a:gd name="T7" fmla="*/ 358775 h 340"/>
                  <a:gd name="T8" fmla="*/ 539750 w 454"/>
                  <a:gd name="T9" fmla="*/ 0 h 340"/>
                  <a:gd name="T10" fmla="*/ 0 w 454"/>
                  <a:gd name="T11" fmla="*/ 0 h 340"/>
                  <a:gd name="T12" fmla="*/ 0 w 454"/>
                  <a:gd name="T13" fmla="*/ 53975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54" h="340">
                    <a:moveTo>
                      <a:pt x="0" y="340"/>
                    </a:moveTo>
                    <a:lnTo>
                      <a:pt x="454" y="340"/>
                    </a:lnTo>
                    <a:lnTo>
                      <a:pt x="454" y="226"/>
                    </a:lnTo>
                    <a:lnTo>
                      <a:pt x="340" y="226"/>
                    </a:lnTo>
                    <a:lnTo>
                      <a:pt x="340" y="0"/>
                    </a:lnTo>
                    <a:lnTo>
                      <a:pt x="0" y="0"/>
                    </a:lnTo>
                    <a:lnTo>
                      <a:pt x="0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197" name="Freeform 131"/>
              <p:cNvSpPr>
                <a:spLocks/>
              </p:cNvSpPr>
              <p:nvPr/>
            </p:nvSpPr>
            <p:spPr bwMode="auto">
              <a:xfrm>
                <a:off x="6040438" y="3721100"/>
                <a:ext cx="539750" cy="539750"/>
              </a:xfrm>
              <a:custGeom>
                <a:avLst/>
                <a:gdLst>
                  <a:gd name="T0" fmla="*/ 180975 w 340"/>
                  <a:gd name="T1" fmla="*/ 539750 h 340"/>
                  <a:gd name="T2" fmla="*/ 539750 w 340"/>
                  <a:gd name="T3" fmla="*/ 539750 h 340"/>
                  <a:gd name="T4" fmla="*/ 539750 w 340"/>
                  <a:gd name="T5" fmla="*/ 0 h 340"/>
                  <a:gd name="T6" fmla="*/ 0 w 340"/>
                  <a:gd name="T7" fmla="*/ 0 h 340"/>
                  <a:gd name="T8" fmla="*/ 0 w 340"/>
                  <a:gd name="T9" fmla="*/ 358775 h 340"/>
                  <a:gd name="T10" fmla="*/ 180975 w 340"/>
                  <a:gd name="T11" fmla="*/ 358775 h 340"/>
                  <a:gd name="T12" fmla="*/ 180975 w 340"/>
                  <a:gd name="T13" fmla="*/ 53975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40" h="340">
                    <a:moveTo>
                      <a:pt x="114" y="340"/>
                    </a:moveTo>
                    <a:lnTo>
                      <a:pt x="340" y="340"/>
                    </a:lnTo>
                    <a:lnTo>
                      <a:pt x="340" y="0"/>
                    </a:lnTo>
                    <a:lnTo>
                      <a:pt x="0" y="0"/>
                    </a:lnTo>
                    <a:lnTo>
                      <a:pt x="0" y="226"/>
                    </a:lnTo>
                    <a:lnTo>
                      <a:pt x="114" y="226"/>
                    </a:lnTo>
                    <a:lnTo>
                      <a:pt x="114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198" name="Freeform 132"/>
              <p:cNvSpPr>
                <a:spLocks/>
              </p:cNvSpPr>
              <p:nvPr/>
            </p:nvSpPr>
            <p:spPr bwMode="auto">
              <a:xfrm>
                <a:off x="6580188" y="3540125"/>
                <a:ext cx="720725" cy="720725"/>
              </a:xfrm>
              <a:custGeom>
                <a:avLst/>
                <a:gdLst>
                  <a:gd name="T0" fmla="*/ 0 w 454"/>
                  <a:gd name="T1" fmla="*/ 720725 h 454"/>
                  <a:gd name="T2" fmla="*/ 541338 w 454"/>
                  <a:gd name="T3" fmla="*/ 720725 h 454"/>
                  <a:gd name="T4" fmla="*/ 541338 w 454"/>
                  <a:gd name="T5" fmla="*/ 360363 h 454"/>
                  <a:gd name="T6" fmla="*/ 720725 w 454"/>
                  <a:gd name="T7" fmla="*/ 360363 h 454"/>
                  <a:gd name="T8" fmla="*/ 720725 w 454"/>
                  <a:gd name="T9" fmla="*/ 0 h 454"/>
                  <a:gd name="T10" fmla="*/ 360363 w 454"/>
                  <a:gd name="T11" fmla="*/ 0 h 454"/>
                  <a:gd name="T12" fmla="*/ 360363 w 454"/>
                  <a:gd name="T13" fmla="*/ 180975 h 454"/>
                  <a:gd name="T14" fmla="*/ 0 w 454"/>
                  <a:gd name="T15" fmla="*/ 180975 h 454"/>
                  <a:gd name="T16" fmla="*/ 0 w 454"/>
                  <a:gd name="T17" fmla="*/ 720725 h 45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54" h="454">
                    <a:moveTo>
                      <a:pt x="0" y="454"/>
                    </a:moveTo>
                    <a:lnTo>
                      <a:pt x="341" y="454"/>
                    </a:lnTo>
                    <a:lnTo>
                      <a:pt x="341" y="227"/>
                    </a:lnTo>
                    <a:lnTo>
                      <a:pt x="454" y="227"/>
                    </a:lnTo>
                    <a:lnTo>
                      <a:pt x="454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0" y="114"/>
                    </a:lnTo>
                    <a:lnTo>
                      <a:pt x="0" y="45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199" name="Freeform 133"/>
              <p:cNvSpPr>
                <a:spLocks/>
              </p:cNvSpPr>
              <p:nvPr/>
            </p:nvSpPr>
            <p:spPr bwMode="auto">
              <a:xfrm>
                <a:off x="7300913" y="3179763"/>
                <a:ext cx="539750" cy="720725"/>
              </a:xfrm>
              <a:custGeom>
                <a:avLst/>
                <a:gdLst>
                  <a:gd name="T0" fmla="*/ 0 w 340"/>
                  <a:gd name="T1" fmla="*/ 720725 h 454"/>
                  <a:gd name="T2" fmla="*/ 179388 w 340"/>
                  <a:gd name="T3" fmla="*/ 720725 h 454"/>
                  <a:gd name="T4" fmla="*/ 179388 w 340"/>
                  <a:gd name="T5" fmla="*/ 541338 h 454"/>
                  <a:gd name="T6" fmla="*/ 539750 w 340"/>
                  <a:gd name="T7" fmla="*/ 541338 h 454"/>
                  <a:gd name="T8" fmla="*/ 539750 w 340"/>
                  <a:gd name="T9" fmla="*/ 0 h 454"/>
                  <a:gd name="T10" fmla="*/ 360363 w 340"/>
                  <a:gd name="T11" fmla="*/ 0 h 454"/>
                  <a:gd name="T12" fmla="*/ 360363 w 340"/>
                  <a:gd name="T13" fmla="*/ 180975 h 454"/>
                  <a:gd name="T14" fmla="*/ 179388 w 340"/>
                  <a:gd name="T15" fmla="*/ 180975 h 454"/>
                  <a:gd name="T16" fmla="*/ 179388 w 340"/>
                  <a:gd name="T17" fmla="*/ 360363 h 454"/>
                  <a:gd name="T18" fmla="*/ 0 w 340"/>
                  <a:gd name="T19" fmla="*/ 360363 h 454"/>
                  <a:gd name="T20" fmla="*/ 0 w 340"/>
                  <a:gd name="T21" fmla="*/ 720725 h 45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40" h="454">
                    <a:moveTo>
                      <a:pt x="0" y="454"/>
                    </a:moveTo>
                    <a:lnTo>
                      <a:pt x="113" y="454"/>
                    </a:lnTo>
                    <a:lnTo>
                      <a:pt x="113" y="341"/>
                    </a:lnTo>
                    <a:lnTo>
                      <a:pt x="340" y="341"/>
                    </a:lnTo>
                    <a:lnTo>
                      <a:pt x="340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113" y="114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45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00" name="Freeform 134"/>
              <p:cNvSpPr>
                <a:spLocks/>
              </p:cNvSpPr>
              <p:nvPr/>
            </p:nvSpPr>
            <p:spPr bwMode="auto">
              <a:xfrm>
                <a:off x="7121525" y="3721100"/>
                <a:ext cx="719138" cy="539750"/>
              </a:xfrm>
              <a:custGeom>
                <a:avLst/>
                <a:gdLst>
                  <a:gd name="T0" fmla="*/ 0 w 453"/>
                  <a:gd name="T1" fmla="*/ 358775 h 340"/>
                  <a:gd name="T2" fmla="*/ 179388 w 453"/>
                  <a:gd name="T3" fmla="*/ 358775 h 340"/>
                  <a:gd name="T4" fmla="*/ 179388 w 453"/>
                  <a:gd name="T5" fmla="*/ 539750 h 340"/>
                  <a:gd name="T6" fmla="*/ 539750 w 453"/>
                  <a:gd name="T7" fmla="*/ 539750 h 340"/>
                  <a:gd name="T8" fmla="*/ 539750 w 453"/>
                  <a:gd name="T9" fmla="*/ 358775 h 340"/>
                  <a:gd name="T10" fmla="*/ 719138 w 453"/>
                  <a:gd name="T11" fmla="*/ 358775 h 340"/>
                  <a:gd name="T12" fmla="*/ 719138 w 453"/>
                  <a:gd name="T13" fmla="*/ 0 h 340"/>
                  <a:gd name="T14" fmla="*/ 358775 w 453"/>
                  <a:gd name="T15" fmla="*/ 0 h 340"/>
                  <a:gd name="T16" fmla="*/ 358775 w 453"/>
                  <a:gd name="T17" fmla="*/ 179388 h 340"/>
                  <a:gd name="T18" fmla="*/ 0 w 453"/>
                  <a:gd name="T19" fmla="*/ 179388 h 340"/>
                  <a:gd name="T20" fmla="*/ 0 w 453"/>
                  <a:gd name="T21" fmla="*/ 358775 h 34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453" h="340">
                    <a:moveTo>
                      <a:pt x="0" y="226"/>
                    </a:moveTo>
                    <a:lnTo>
                      <a:pt x="113" y="226"/>
                    </a:lnTo>
                    <a:lnTo>
                      <a:pt x="113" y="340"/>
                    </a:lnTo>
                    <a:lnTo>
                      <a:pt x="340" y="340"/>
                    </a:lnTo>
                    <a:lnTo>
                      <a:pt x="340" y="226"/>
                    </a:lnTo>
                    <a:lnTo>
                      <a:pt x="453" y="226"/>
                    </a:lnTo>
                    <a:lnTo>
                      <a:pt x="453" y="0"/>
                    </a:lnTo>
                    <a:lnTo>
                      <a:pt x="226" y="0"/>
                    </a:lnTo>
                    <a:lnTo>
                      <a:pt x="226" y="113"/>
                    </a:lnTo>
                    <a:lnTo>
                      <a:pt x="0" y="113"/>
                    </a:lnTo>
                    <a:lnTo>
                      <a:pt x="0" y="22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01" name="Freeform 135"/>
              <p:cNvSpPr>
                <a:spLocks/>
              </p:cNvSpPr>
              <p:nvPr/>
            </p:nvSpPr>
            <p:spPr bwMode="auto">
              <a:xfrm>
                <a:off x="6400800" y="4079875"/>
                <a:ext cx="1079500" cy="541338"/>
              </a:xfrm>
              <a:custGeom>
                <a:avLst/>
                <a:gdLst>
                  <a:gd name="T0" fmla="*/ 0 w 680"/>
                  <a:gd name="T1" fmla="*/ 180975 h 341"/>
                  <a:gd name="T2" fmla="*/ 0 w 680"/>
                  <a:gd name="T3" fmla="*/ 360363 h 341"/>
                  <a:gd name="T4" fmla="*/ 360363 w 680"/>
                  <a:gd name="T5" fmla="*/ 360363 h 341"/>
                  <a:gd name="T6" fmla="*/ 360363 w 680"/>
                  <a:gd name="T7" fmla="*/ 541338 h 341"/>
                  <a:gd name="T8" fmla="*/ 1079500 w 680"/>
                  <a:gd name="T9" fmla="*/ 541338 h 341"/>
                  <a:gd name="T10" fmla="*/ 1079500 w 680"/>
                  <a:gd name="T11" fmla="*/ 180975 h 341"/>
                  <a:gd name="T12" fmla="*/ 900113 w 680"/>
                  <a:gd name="T13" fmla="*/ 180975 h 341"/>
                  <a:gd name="T14" fmla="*/ 900113 w 680"/>
                  <a:gd name="T15" fmla="*/ 0 h 341"/>
                  <a:gd name="T16" fmla="*/ 720725 w 680"/>
                  <a:gd name="T17" fmla="*/ 0 h 341"/>
                  <a:gd name="T18" fmla="*/ 720725 w 680"/>
                  <a:gd name="T19" fmla="*/ 180975 h 341"/>
                  <a:gd name="T20" fmla="*/ 0 w 680"/>
                  <a:gd name="T21" fmla="*/ 180975 h 3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680" h="341">
                    <a:moveTo>
                      <a:pt x="0" y="114"/>
                    </a:moveTo>
                    <a:lnTo>
                      <a:pt x="0" y="227"/>
                    </a:lnTo>
                    <a:lnTo>
                      <a:pt x="227" y="227"/>
                    </a:lnTo>
                    <a:lnTo>
                      <a:pt x="227" y="341"/>
                    </a:lnTo>
                    <a:lnTo>
                      <a:pt x="680" y="341"/>
                    </a:lnTo>
                    <a:lnTo>
                      <a:pt x="680" y="114"/>
                    </a:lnTo>
                    <a:lnTo>
                      <a:pt x="567" y="114"/>
                    </a:lnTo>
                    <a:lnTo>
                      <a:pt x="567" y="0"/>
                    </a:lnTo>
                    <a:lnTo>
                      <a:pt x="454" y="0"/>
                    </a:lnTo>
                    <a:lnTo>
                      <a:pt x="454" y="114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02" name="Freeform 136"/>
              <p:cNvSpPr>
                <a:spLocks/>
              </p:cNvSpPr>
              <p:nvPr/>
            </p:nvSpPr>
            <p:spPr bwMode="auto">
              <a:xfrm>
                <a:off x="7121525" y="4621213"/>
                <a:ext cx="539750" cy="358775"/>
              </a:xfrm>
              <a:custGeom>
                <a:avLst/>
                <a:gdLst>
                  <a:gd name="T0" fmla="*/ 0 w 340"/>
                  <a:gd name="T1" fmla="*/ 0 h 226"/>
                  <a:gd name="T2" fmla="*/ 0 w 340"/>
                  <a:gd name="T3" fmla="*/ 358775 h 226"/>
                  <a:gd name="T4" fmla="*/ 539750 w 340"/>
                  <a:gd name="T5" fmla="*/ 358775 h 226"/>
                  <a:gd name="T6" fmla="*/ 539750 w 340"/>
                  <a:gd name="T7" fmla="*/ 0 h 226"/>
                  <a:gd name="T8" fmla="*/ 0 w 340"/>
                  <a:gd name="T9" fmla="*/ 0 h 2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0" h="226">
                    <a:moveTo>
                      <a:pt x="0" y="0"/>
                    </a:moveTo>
                    <a:lnTo>
                      <a:pt x="0" y="226"/>
                    </a:lnTo>
                    <a:lnTo>
                      <a:pt x="340" y="226"/>
                    </a:lnTo>
                    <a:lnTo>
                      <a:pt x="340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03" name="Freeform 137"/>
              <p:cNvSpPr>
                <a:spLocks/>
              </p:cNvSpPr>
              <p:nvPr/>
            </p:nvSpPr>
            <p:spPr bwMode="auto">
              <a:xfrm>
                <a:off x="7480300" y="3900488"/>
                <a:ext cx="720725" cy="720725"/>
              </a:xfrm>
              <a:custGeom>
                <a:avLst/>
                <a:gdLst>
                  <a:gd name="T0" fmla="*/ 0 w 454"/>
                  <a:gd name="T1" fmla="*/ 360363 h 454"/>
                  <a:gd name="T2" fmla="*/ 0 w 454"/>
                  <a:gd name="T3" fmla="*/ 720725 h 454"/>
                  <a:gd name="T4" fmla="*/ 360363 w 454"/>
                  <a:gd name="T5" fmla="*/ 720725 h 454"/>
                  <a:gd name="T6" fmla="*/ 541338 w 454"/>
                  <a:gd name="T7" fmla="*/ 720725 h 454"/>
                  <a:gd name="T8" fmla="*/ 541338 w 454"/>
                  <a:gd name="T9" fmla="*/ 539750 h 454"/>
                  <a:gd name="T10" fmla="*/ 720725 w 454"/>
                  <a:gd name="T11" fmla="*/ 539750 h 454"/>
                  <a:gd name="T12" fmla="*/ 720725 w 454"/>
                  <a:gd name="T13" fmla="*/ 0 h 454"/>
                  <a:gd name="T14" fmla="*/ 360363 w 454"/>
                  <a:gd name="T15" fmla="*/ 0 h 454"/>
                  <a:gd name="T16" fmla="*/ 360363 w 454"/>
                  <a:gd name="T17" fmla="*/ 179388 h 454"/>
                  <a:gd name="T18" fmla="*/ 180975 w 454"/>
                  <a:gd name="T19" fmla="*/ 179388 h 454"/>
                  <a:gd name="T20" fmla="*/ 180975 w 454"/>
                  <a:gd name="T21" fmla="*/ 360363 h 454"/>
                  <a:gd name="T22" fmla="*/ 0 w 454"/>
                  <a:gd name="T23" fmla="*/ 360363 h 4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54" h="454">
                    <a:moveTo>
                      <a:pt x="0" y="227"/>
                    </a:moveTo>
                    <a:lnTo>
                      <a:pt x="0" y="454"/>
                    </a:lnTo>
                    <a:lnTo>
                      <a:pt x="227" y="454"/>
                    </a:lnTo>
                    <a:lnTo>
                      <a:pt x="341" y="454"/>
                    </a:lnTo>
                    <a:lnTo>
                      <a:pt x="341" y="340"/>
                    </a:lnTo>
                    <a:lnTo>
                      <a:pt x="454" y="340"/>
                    </a:lnTo>
                    <a:lnTo>
                      <a:pt x="454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114" y="113"/>
                    </a:lnTo>
                    <a:lnTo>
                      <a:pt x="114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04" name="Freeform 138"/>
              <p:cNvSpPr>
                <a:spLocks/>
              </p:cNvSpPr>
              <p:nvPr/>
            </p:nvSpPr>
            <p:spPr bwMode="auto">
              <a:xfrm>
                <a:off x="5500688" y="4260850"/>
                <a:ext cx="1260475" cy="719138"/>
              </a:xfrm>
              <a:custGeom>
                <a:avLst/>
                <a:gdLst>
                  <a:gd name="T0" fmla="*/ 0 w 794"/>
                  <a:gd name="T1" fmla="*/ 179388 h 453"/>
                  <a:gd name="T2" fmla="*/ 0 w 794"/>
                  <a:gd name="T3" fmla="*/ 0 h 453"/>
                  <a:gd name="T4" fmla="*/ 900113 w 794"/>
                  <a:gd name="T5" fmla="*/ 0 h 453"/>
                  <a:gd name="T6" fmla="*/ 900113 w 794"/>
                  <a:gd name="T7" fmla="*/ 179388 h 453"/>
                  <a:gd name="T8" fmla="*/ 1260475 w 794"/>
                  <a:gd name="T9" fmla="*/ 179388 h 453"/>
                  <a:gd name="T10" fmla="*/ 1260475 w 794"/>
                  <a:gd name="T11" fmla="*/ 360363 h 453"/>
                  <a:gd name="T12" fmla="*/ 900113 w 794"/>
                  <a:gd name="T13" fmla="*/ 360363 h 453"/>
                  <a:gd name="T14" fmla="*/ 900113 w 794"/>
                  <a:gd name="T15" fmla="*/ 719138 h 453"/>
                  <a:gd name="T16" fmla="*/ 360363 w 794"/>
                  <a:gd name="T17" fmla="*/ 719138 h 453"/>
                  <a:gd name="T18" fmla="*/ 360363 w 794"/>
                  <a:gd name="T19" fmla="*/ 179388 h 453"/>
                  <a:gd name="T20" fmla="*/ 0 w 794"/>
                  <a:gd name="T21" fmla="*/ 179388 h 45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4" h="453">
                    <a:moveTo>
                      <a:pt x="0" y="113"/>
                    </a:moveTo>
                    <a:lnTo>
                      <a:pt x="0" y="0"/>
                    </a:lnTo>
                    <a:lnTo>
                      <a:pt x="567" y="0"/>
                    </a:lnTo>
                    <a:lnTo>
                      <a:pt x="567" y="113"/>
                    </a:lnTo>
                    <a:lnTo>
                      <a:pt x="794" y="113"/>
                    </a:lnTo>
                    <a:lnTo>
                      <a:pt x="794" y="227"/>
                    </a:lnTo>
                    <a:lnTo>
                      <a:pt x="567" y="227"/>
                    </a:lnTo>
                    <a:lnTo>
                      <a:pt x="567" y="453"/>
                    </a:lnTo>
                    <a:lnTo>
                      <a:pt x="227" y="453"/>
                    </a:lnTo>
                    <a:lnTo>
                      <a:pt x="227" y="113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05" name="Freeform 139"/>
              <p:cNvSpPr>
                <a:spLocks/>
              </p:cNvSpPr>
              <p:nvPr/>
            </p:nvSpPr>
            <p:spPr bwMode="auto">
              <a:xfrm>
                <a:off x="5140325" y="4440238"/>
                <a:ext cx="720725" cy="539750"/>
              </a:xfrm>
              <a:custGeom>
                <a:avLst/>
                <a:gdLst>
                  <a:gd name="T0" fmla="*/ 180975 w 454"/>
                  <a:gd name="T1" fmla="*/ 0 h 340"/>
                  <a:gd name="T2" fmla="*/ 180975 w 454"/>
                  <a:gd name="T3" fmla="*/ 180975 h 340"/>
                  <a:gd name="T4" fmla="*/ 0 w 454"/>
                  <a:gd name="T5" fmla="*/ 180975 h 340"/>
                  <a:gd name="T6" fmla="*/ 0 w 454"/>
                  <a:gd name="T7" fmla="*/ 539750 h 340"/>
                  <a:gd name="T8" fmla="*/ 720725 w 454"/>
                  <a:gd name="T9" fmla="*/ 539750 h 340"/>
                  <a:gd name="T10" fmla="*/ 720725 w 454"/>
                  <a:gd name="T11" fmla="*/ 0 h 340"/>
                  <a:gd name="T12" fmla="*/ 180975 w 454"/>
                  <a:gd name="T13" fmla="*/ 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54" h="340">
                    <a:moveTo>
                      <a:pt x="114" y="0"/>
                    </a:moveTo>
                    <a:lnTo>
                      <a:pt x="114" y="114"/>
                    </a:lnTo>
                    <a:lnTo>
                      <a:pt x="0" y="114"/>
                    </a:lnTo>
                    <a:lnTo>
                      <a:pt x="0" y="340"/>
                    </a:lnTo>
                    <a:lnTo>
                      <a:pt x="454" y="340"/>
                    </a:lnTo>
                    <a:lnTo>
                      <a:pt x="454" y="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06" name="Freeform 140"/>
              <p:cNvSpPr>
                <a:spLocks/>
              </p:cNvSpPr>
              <p:nvPr/>
            </p:nvSpPr>
            <p:spPr bwMode="auto">
              <a:xfrm>
                <a:off x="6400800" y="4621213"/>
                <a:ext cx="720725" cy="358775"/>
              </a:xfrm>
              <a:custGeom>
                <a:avLst/>
                <a:gdLst>
                  <a:gd name="T0" fmla="*/ 720725 w 454"/>
                  <a:gd name="T1" fmla="*/ 0 h 226"/>
                  <a:gd name="T2" fmla="*/ 0 w 454"/>
                  <a:gd name="T3" fmla="*/ 0 h 226"/>
                  <a:gd name="T4" fmla="*/ 0 w 454"/>
                  <a:gd name="T5" fmla="*/ 179388 h 226"/>
                  <a:gd name="T6" fmla="*/ 179388 w 454"/>
                  <a:gd name="T7" fmla="*/ 179388 h 226"/>
                  <a:gd name="T8" fmla="*/ 179388 w 454"/>
                  <a:gd name="T9" fmla="*/ 358775 h 226"/>
                  <a:gd name="T10" fmla="*/ 720725 w 454"/>
                  <a:gd name="T11" fmla="*/ 358775 h 226"/>
                  <a:gd name="T12" fmla="*/ 720725 w 454"/>
                  <a:gd name="T13" fmla="*/ 0 h 2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54" h="226">
                    <a:moveTo>
                      <a:pt x="454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226"/>
                    </a:lnTo>
                    <a:lnTo>
                      <a:pt x="454" y="226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07" name="Freeform 141"/>
              <p:cNvSpPr>
                <a:spLocks/>
              </p:cNvSpPr>
              <p:nvPr/>
            </p:nvSpPr>
            <p:spPr bwMode="auto">
              <a:xfrm>
                <a:off x="6221413" y="4800600"/>
                <a:ext cx="539750" cy="539750"/>
              </a:xfrm>
              <a:custGeom>
                <a:avLst/>
                <a:gdLst>
                  <a:gd name="T0" fmla="*/ 0 w 340"/>
                  <a:gd name="T1" fmla="*/ 179388 h 340"/>
                  <a:gd name="T2" fmla="*/ 0 w 340"/>
                  <a:gd name="T3" fmla="*/ 360363 h 340"/>
                  <a:gd name="T4" fmla="*/ 179388 w 340"/>
                  <a:gd name="T5" fmla="*/ 360363 h 340"/>
                  <a:gd name="T6" fmla="*/ 179388 w 340"/>
                  <a:gd name="T7" fmla="*/ 539750 h 340"/>
                  <a:gd name="T8" fmla="*/ 358775 w 340"/>
                  <a:gd name="T9" fmla="*/ 539750 h 340"/>
                  <a:gd name="T10" fmla="*/ 358775 w 340"/>
                  <a:gd name="T11" fmla="*/ 360363 h 340"/>
                  <a:gd name="T12" fmla="*/ 539750 w 340"/>
                  <a:gd name="T13" fmla="*/ 360363 h 340"/>
                  <a:gd name="T14" fmla="*/ 539750 w 340"/>
                  <a:gd name="T15" fmla="*/ 179388 h 340"/>
                  <a:gd name="T16" fmla="*/ 358775 w 340"/>
                  <a:gd name="T17" fmla="*/ 179388 h 340"/>
                  <a:gd name="T18" fmla="*/ 358775 w 340"/>
                  <a:gd name="T19" fmla="*/ 0 h 340"/>
                  <a:gd name="T20" fmla="*/ 179388 w 340"/>
                  <a:gd name="T21" fmla="*/ 0 h 340"/>
                  <a:gd name="T22" fmla="*/ 179388 w 340"/>
                  <a:gd name="T23" fmla="*/ 179388 h 340"/>
                  <a:gd name="T24" fmla="*/ 0 w 340"/>
                  <a:gd name="T25" fmla="*/ 179388 h 34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40" h="340">
                    <a:moveTo>
                      <a:pt x="0" y="113"/>
                    </a:move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340"/>
                    </a:lnTo>
                    <a:lnTo>
                      <a:pt x="226" y="340"/>
                    </a:lnTo>
                    <a:lnTo>
                      <a:pt x="226" y="227"/>
                    </a:lnTo>
                    <a:lnTo>
                      <a:pt x="340" y="227"/>
                    </a:lnTo>
                    <a:lnTo>
                      <a:pt x="340" y="113"/>
                    </a:lnTo>
                    <a:lnTo>
                      <a:pt x="226" y="113"/>
                    </a:lnTo>
                    <a:lnTo>
                      <a:pt x="226" y="0"/>
                    </a:lnTo>
                    <a:lnTo>
                      <a:pt x="113" y="0"/>
                    </a:lnTo>
                    <a:lnTo>
                      <a:pt x="113" y="113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08" name="Freeform 142"/>
              <p:cNvSpPr>
                <a:spLocks/>
              </p:cNvSpPr>
              <p:nvPr/>
            </p:nvSpPr>
            <p:spPr bwMode="auto">
              <a:xfrm>
                <a:off x="5500688" y="4979988"/>
                <a:ext cx="1079500" cy="720725"/>
              </a:xfrm>
              <a:custGeom>
                <a:avLst/>
                <a:gdLst>
                  <a:gd name="T0" fmla="*/ 720725 w 680"/>
                  <a:gd name="T1" fmla="*/ 0 h 454"/>
                  <a:gd name="T2" fmla="*/ 179388 w 680"/>
                  <a:gd name="T3" fmla="*/ 0 h 454"/>
                  <a:gd name="T4" fmla="*/ 179388 w 680"/>
                  <a:gd name="T5" fmla="*/ 360363 h 454"/>
                  <a:gd name="T6" fmla="*/ 0 w 680"/>
                  <a:gd name="T7" fmla="*/ 360363 h 454"/>
                  <a:gd name="T8" fmla="*/ 0 w 680"/>
                  <a:gd name="T9" fmla="*/ 720725 h 454"/>
                  <a:gd name="T10" fmla="*/ 900113 w 680"/>
                  <a:gd name="T11" fmla="*/ 720725 h 454"/>
                  <a:gd name="T12" fmla="*/ 900113 w 680"/>
                  <a:gd name="T13" fmla="*/ 541338 h 454"/>
                  <a:gd name="T14" fmla="*/ 1079500 w 680"/>
                  <a:gd name="T15" fmla="*/ 541338 h 454"/>
                  <a:gd name="T16" fmla="*/ 1079500 w 680"/>
                  <a:gd name="T17" fmla="*/ 360363 h 454"/>
                  <a:gd name="T18" fmla="*/ 900113 w 680"/>
                  <a:gd name="T19" fmla="*/ 360363 h 454"/>
                  <a:gd name="T20" fmla="*/ 900113 w 680"/>
                  <a:gd name="T21" fmla="*/ 180975 h 454"/>
                  <a:gd name="T22" fmla="*/ 720725 w 680"/>
                  <a:gd name="T23" fmla="*/ 180975 h 454"/>
                  <a:gd name="T24" fmla="*/ 720725 w 680"/>
                  <a:gd name="T25" fmla="*/ 0 h 45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680" h="454">
                    <a:moveTo>
                      <a:pt x="454" y="0"/>
                    </a:moveTo>
                    <a:lnTo>
                      <a:pt x="113" y="0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454"/>
                    </a:lnTo>
                    <a:lnTo>
                      <a:pt x="567" y="454"/>
                    </a:lnTo>
                    <a:lnTo>
                      <a:pt x="567" y="341"/>
                    </a:lnTo>
                    <a:lnTo>
                      <a:pt x="680" y="341"/>
                    </a:lnTo>
                    <a:lnTo>
                      <a:pt x="680" y="227"/>
                    </a:lnTo>
                    <a:lnTo>
                      <a:pt x="567" y="227"/>
                    </a:lnTo>
                    <a:lnTo>
                      <a:pt x="567" y="114"/>
                    </a:lnTo>
                    <a:lnTo>
                      <a:pt x="454" y="114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09" name="Freeform 145"/>
              <p:cNvSpPr>
                <a:spLocks/>
              </p:cNvSpPr>
              <p:nvPr/>
            </p:nvSpPr>
            <p:spPr bwMode="auto">
              <a:xfrm>
                <a:off x="6580188" y="4979988"/>
                <a:ext cx="1081087" cy="541337"/>
              </a:xfrm>
              <a:custGeom>
                <a:avLst/>
                <a:gdLst>
                  <a:gd name="T0" fmla="*/ 0 w 681"/>
                  <a:gd name="T1" fmla="*/ 541337 h 341"/>
                  <a:gd name="T2" fmla="*/ 0 w 681"/>
                  <a:gd name="T3" fmla="*/ 180975 h 341"/>
                  <a:gd name="T4" fmla="*/ 180975 w 681"/>
                  <a:gd name="T5" fmla="*/ 180975 h 341"/>
                  <a:gd name="T6" fmla="*/ 180975 w 681"/>
                  <a:gd name="T7" fmla="*/ 0 h 341"/>
                  <a:gd name="T8" fmla="*/ 1081087 w 681"/>
                  <a:gd name="T9" fmla="*/ 0 h 341"/>
                  <a:gd name="T10" fmla="*/ 1081087 w 681"/>
                  <a:gd name="T11" fmla="*/ 360362 h 341"/>
                  <a:gd name="T12" fmla="*/ 900112 w 681"/>
                  <a:gd name="T13" fmla="*/ 360362 h 341"/>
                  <a:gd name="T14" fmla="*/ 900112 w 681"/>
                  <a:gd name="T15" fmla="*/ 541337 h 341"/>
                  <a:gd name="T16" fmla="*/ 0 w 681"/>
                  <a:gd name="T17" fmla="*/ 541337 h 34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81" h="341">
                    <a:moveTo>
                      <a:pt x="0" y="341"/>
                    </a:moveTo>
                    <a:lnTo>
                      <a:pt x="0" y="114"/>
                    </a:lnTo>
                    <a:lnTo>
                      <a:pt x="114" y="114"/>
                    </a:lnTo>
                    <a:lnTo>
                      <a:pt x="114" y="0"/>
                    </a:lnTo>
                    <a:lnTo>
                      <a:pt x="681" y="0"/>
                    </a:lnTo>
                    <a:lnTo>
                      <a:pt x="681" y="227"/>
                    </a:lnTo>
                    <a:lnTo>
                      <a:pt x="567" y="227"/>
                    </a:lnTo>
                    <a:lnTo>
                      <a:pt x="567" y="341"/>
                    </a:lnTo>
                    <a:lnTo>
                      <a:pt x="0" y="34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10" name="Freeform 146"/>
              <p:cNvSpPr>
                <a:spLocks/>
              </p:cNvSpPr>
              <p:nvPr/>
            </p:nvSpPr>
            <p:spPr bwMode="auto">
              <a:xfrm>
                <a:off x="6761163" y="5521325"/>
                <a:ext cx="719137" cy="719138"/>
              </a:xfrm>
              <a:custGeom>
                <a:avLst/>
                <a:gdLst>
                  <a:gd name="T0" fmla="*/ 719137 w 453"/>
                  <a:gd name="T1" fmla="*/ 0 h 453"/>
                  <a:gd name="T2" fmla="*/ 719137 w 453"/>
                  <a:gd name="T3" fmla="*/ 539750 h 453"/>
                  <a:gd name="T4" fmla="*/ 539750 w 453"/>
                  <a:gd name="T5" fmla="*/ 539750 h 453"/>
                  <a:gd name="T6" fmla="*/ 539750 w 453"/>
                  <a:gd name="T7" fmla="*/ 719138 h 453"/>
                  <a:gd name="T8" fmla="*/ 179387 w 453"/>
                  <a:gd name="T9" fmla="*/ 719138 h 453"/>
                  <a:gd name="T10" fmla="*/ 179387 w 453"/>
                  <a:gd name="T11" fmla="*/ 539750 h 453"/>
                  <a:gd name="T12" fmla="*/ 0 w 453"/>
                  <a:gd name="T13" fmla="*/ 539750 h 453"/>
                  <a:gd name="T14" fmla="*/ 0 w 453"/>
                  <a:gd name="T15" fmla="*/ 358775 h 453"/>
                  <a:gd name="T16" fmla="*/ 179387 w 453"/>
                  <a:gd name="T17" fmla="*/ 358775 h 453"/>
                  <a:gd name="T18" fmla="*/ 179387 w 453"/>
                  <a:gd name="T19" fmla="*/ 0 h 453"/>
                  <a:gd name="T20" fmla="*/ 719137 w 453"/>
                  <a:gd name="T21" fmla="*/ 0 h 45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453" h="453">
                    <a:moveTo>
                      <a:pt x="453" y="0"/>
                    </a:moveTo>
                    <a:lnTo>
                      <a:pt x="453" y="340"/>
                    </a:lnTo>
                    <a:lnTo>
                      <a:pt x="340" y="340"/>
                    </a:lnTo>
                    <a:lnTo>
                      <a:pt x="340" y="453"/>
                    </a:lnTo>
                    <a:lnTo>
                      <a:pt x="113" y="453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226"/>
                    </a:lnTo>
                    <a:lnTo>
                      <a:pt x="113" y="226"/>
                    </a:lnTo>
                    <a:lnTo>
                      <a:pt x="113" y="0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11" name="Freeform 147"/>
              <p:cNvSpPr>
                <a:spLocks/>
              </p:cNvSpPr>
              <p:nvPr/>
            </p:nvSpPr>
            <p:spPr bwMode="auto">
              <a:xfrm>
                <a:off x="6040438" y="5521325"/>
                <a:ext cx="900112" cy="719138"/>
              </a:xfrm>
              <a:custGeom>
                <a:avLst/>
                <a:gdLst>
                  <a:gd name="T0" fmla="*/ 720725 w 567"/>
                  <a:gd name="T1" fmla="*/ 539750 h 453"/>
                  <a:gd name="T2" fmla="*/ 539750 w 567"/>
                  <a:gd name="T3" fmla="*/ 539750 h 453"/>
                  <a:gd name="T4" fmla="*/ 539750 w 567"/>
                  <a:gd name="T5" fmla="*/ 719138 h 453"/>
                  <a:gd name="T6" fmla="*/ 0 w 567"/>
                  <a:gd name="T7" fmla="*/ 719138 h 453"/>
                  <a:gd name="T8" fmla="*/ 0 w 567"/>
                  <a:gd name="T9" fmla="*/ 539750 h 453"/>
                  <a:gd name="T10" fmla="*/ 180975 w 567"/>
                  <a:gd name="T11" fmla="*/ 539750 h 453"/>
                  <a:gd name="T12" fmla="*/ 180975 w 567"/>
                  <a:gd name="T13" fmla="*/ 358775 h 453"/>
                  <a:gd name="T14" fmla="*/ 360362 w 567"/>
                  <a:gd name="T15" fmla="*/ 358775 h 453"/>
                  <a:gd name="T16" fmla="*/ 360362 w 567"/>
                  <a:gd name="T17" fmla="*/ 0 h 453"/>
                  <a:gd name="T18" fmla="*/ 900112 w 567"/>
                  <a:gd name="T19" fmla="*/ 0 h 453"/>
                  <a:gd name="T20" fmla="*/ 900112 w 567"/>
                  <a:gd name="T21" fmla="*/ 358775 h 453"/>
                  <a:gd name="T22" fmla="*/ 720725 w 567"/>
                  <a:gd name="T23" fmla="*/ 358775 h 453"/>
                  <a:gd name="T24" fmla="*/ 720725 w 567"/>
                  <a:gd name="T25" fmla="*/ 539750 h 45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67" h="453">
                    <a:moveTo>
                      <a:pt x="454" y="340"/>
                    </a:moveTo>
                    <a:lnTo>
                      <a:pt x="340" y="340"/>
                    </a:lnTo>
                    <a:lnTo>
                      <a:pt x="340" y="453"/>
                    </a:lnTo>
                    <a:lnTo>
                      <a:pt x="0" y="453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226"/>
                    </a:lnTo>
                    <a:lnTo>
                      <a:pt x="227" y="226"/>
                    </a:lnTo>
                    <a:lnTo>
                      <a:pt x="227" y="0"/>
                    </a:lnTo>
                    <a:lnTo>
                      <a:pt x="567" y="0"/>
                    </a:lnTo>
                    <a:lnTo>
                      <a:pt x="567" y="226"/>
                    </a:lnTo>
                    <a:lnTo>
                      <a:pt x="454" y="226"/>
                    </a:lnTo>
                    <a:lnTo>
                      <a:pt x="454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12" name="Freeform 148"/>
              <p:cNvSpPr>
                <a:spLocks/>
              </p:cNvSpPr>
              <p:nvPr/>
            </p:nvSpPr>
            <p:spPr bwMode="auto">
              <a:xfrm>
                <a:off x="4421188" y="6061075"/>
                <a:ext cx="2879725" cy="1800225"/>
              </a:xfrm>
              <a:custGeom>
                <a:avLst/>
                <a:gdLst>
                  <a:gd name="T0" fmla="*/ 2519363 w 1814"/>
                  <a:gd name="T1" fmla="*/ 179388 h 1134"/>
                  <a:gd name="T2" fmla="*/ 2519363 w 1814"/>
                  <a:gd name="T3" fmla="*/ 360363 h 1134"/>
                  <a:gd name="T4" fmla="*/ 2700338 w 1814"/>
                  <a:gd name="T5" fmla="*/ 360363 h 1134"/>
                  <a:gd name="T6" fmla="*/ 2700338 w 1814"/>
                  <a:gd name="T7" fmla="*/ 539750 h 1134"/>
                  <a:gd name="T8" fmla="*/ 2879725 w 1814"/>
                  <a:gd name="T9" fmla="*/ 539750 h 1134"/>
                  <a:gd name="T10" fmla="*/ 2879725 w 1814"/>
                  <a:gd name="T11" fmla="*/ 900113 h 1134"/>
                  <a:gd name="T12" fmla="*/ 2700338 w 1814"/>
                  <a:gd name="T13" fmla="*/ 900113 h 1134"/>
                  <a:gd name="T14" fmla="*/ 2700338 w 1814"/>
                  <a:gd name="T15" fmla="*/ 539750 h 1134"/>
                  <a:gd name="T16" fmla="*/ 2519363 w 1814"/>
                  <a:gd name="T17" fmla="*/ 539750 h 1134"/>
                  <a:gd name="T18" fmla="*/ 2519363 w 1814"/>
                  <a:gd name="T19" fmla="*/ 900113 h 1134"/>
                  <a:gd name="T20" fmla="*/ 2700338 w 1814"/>
                  <a:gd name="T21" fmla="*/ 900113 h 1134"/>
                  <a:gd name="T22" fmla="*/ 2700338 w 1814"/>
                  <a:gd name="T23" fmla="*/ 1619250 h 1134"/>
                  <a:gd name="T24" fmla="*/ 2700338 w 1814"/>
                  <a:gd name="T25" fmla="*/ 1800225 h 1134"/>
                  <a:gd name="T26" fmla="*/ 2339975 w 1814"/>
                  <a:gd name="T27" fmla="*/ 1800225 h 1134"/>
                  <a:gd name="T28" fmla="*/ 2339975 w 1814"/>
                  <a:gd name="T29" fmla="*/ 1439863 h 1134"/>
                  <a:gd name="T30" fmla="*/ 2159000 w 1814"/>
                  <a:gd name="T31" fmla="*/ 1439863 h 1134"/>
                  <a:gd name="T32" fmla="*/ 2159000 w 1814"/>
                  <a:gd name="T33" fmla="*/ 1260475 h 1134"/>
                  <a:gd name="T34" fmla="*/ 1979613 w 1814"/>
                  <a:gd name="T35" fmla="*/ 1260475 h 1134"/>
                  <a:gd name="T36" fmla="*/ 1979613 w 1814"/>
                  <a:gd name="T37" fmla="*/ 1079500 h 1134"/>
                  <a:gd name="T38" fmla="*/ 1800225 w 1814"/>
                  <a:gd name="T39" fmla="*/ 1079500 h 1134"/>
                  <a:gd name="T40" fmla="*/ 1800225 w 1814"/>
                  <a:gd name="T41" fmla="*/ 719138 h 1134"/>
                  <a:gd name="T42" fmla="*/ 1619250 w 1814"/>
                  <a:gd name="T43" fmla="*/ 719138 h 1134"/>
                  <a:gd name="T44" fmla="*/ 1619250 w 1814"/>
                  <a:gd name="T45" fmla="*/ 539750 h 1134"/>
                  <a:gd name="T46" fmla="*/ 1439863 w 1814"/>
                  <a:gd name="T47" fmla="*/ 539750 h 1134"/>
                  <a:gd name="T48" fmla="*/ 1439863 w 1814"/>
                  <a:gd name="T49" fmla="*/ 360363 h 1134"/>
                  <a:gd name="T50" fmla="*/ 900113 w 1814"/>
                  <a:gd name="T51" fmla="*/ 360363 h 1134"/>
                  <a:gd name="T52" fmla="*/ 900113 w 1814"/>
                  <a:gd name="T53" fmla="*/ 179388 h 1134"/>
                  <a:gd name="T54" fmla="*/ 0 w 1814"/>
                  <a:gd name="T55" fmla="*/ 179388 h 1134"/>
                  <a:gd name="T56" fmla="*/ 0 w 1814"/>
                  <a:gd name="T57" fmla="*/ 0 h 1134"/>
                  <a:gd name="T58" fmla="*/ 900113 w 1814"/>
                  <a:gd name="T59" fmla="*/ 0 h 1134"/>
                  <a:gd name="T60" fmla="*/ 900113 w 1814"/>
                  <a:gd name="T61" fmla="*/ 179388 h 1134"/>
                  <a:gd name="T62" fmla="*/ 1619250 w 1814"/>
                  <a:gd name="T63" fmla="*/ 179388 h 1134"/>
                  <a:gd name="T64" fmla="*/ 2519363 w 1814"/>
                  <a:gd name="T65" fmla="*/ 179388 h 113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814" h="1134">
                    <a:moveTo>
                      <a:pt x="1587" y="113"/>
                    </a:moveTo>
                    <a:lnTo>
                      <a:pt x="1587" y="227"/>
                    </a:lnTo>
                    <a:lnTo>
                      <a:pt x="1701" y="227"/>
                    </a:lnTo>
                    <a:lnTo>
                      <a:pt x="1701" y="340"/>
                    </a:lnTo>
                    <a:lnTo>
                      <a:pt x="1814" y="340"/>
                    </a:lnTo>
                    <a:lnTo>
                      <a:pt x="1814" y="567"/>
                    </a:lnTo>
                    <a:lnTo>
                      <a:pt x="1701" y="567"/>
                    </a:lnTo>
                    <a:lnTo>
                      <a:pt x="1701" y="340"/>
                    </a:lnTo>
                    <a:lnTo>
                      <a:pt x="1587" y="340"/>
                    </a:lnTo>
                    <a:lnTo>
                      <a:pt x="1587" y="567"/>
                    </a:lnTo>
                    <a:lnTo>
                      <a:pt x="1701" y="567"/>
                    </a:lnTo>
                    <a:lnTo>
                      <a:pt x="1701" y="1020"/>
                    </a:lnTo>
                    <a:lnTo>
                      <a:pt x="1701" y="1134"/>
                    </a:lnTo>
                    <a:lnTo>
                      <a:pt x="1474" y="1134"/>
                    </a:lnTo>
                    <a:lnTo>
                      <a:pt x="1474" y="907"/>
                    </a:lnTo>
                    <a:lnTo>
                      <a:pt x="1360" y="907"/>
                    </a:lnTo>
                    <a:lnTo>
                      <a:pt x="1360" y="794"/>
                    </a:lnTo>
                    <a:lnTo>
                      <a:pt x="1247" y="794"/>
                    </a:lnTo>
                    <a:lnTo>
                      <a:pt x="1247" y="680"/>
                    </a:lnTo>
                    <a:lnTo>
                      <a:pt x="1134" y="680"/>
                    </a:lnTo>
                    <a:lnTo>
                      <a:pt x="1134" y="453"/>
                    </a:lnTo>
                    <a:lnTo>
                      <a:pt x="1020" y="453"/>
                    </a:lnTo>
                    <a:lnTo>
                      <a:pt x="1020" y="340"/>
                    </a:lnTo>
                    <a:lnTo>
                      <a:pt x="907" y="340"/>
                    </a:lnTo>
                    <a:lnTo>
                      <a:pt x="907" y="227"/>
                    </a:lnTo>
                    <a:lnTo>
                      <a:pt x="567" y="227"/>
                    </a:lnTo>
                    <a:lnTo>
                      <a:pt x="567" y="113"/>
                    </a:lnTo>
                    <a:lnTo>
                      <a:pt x="0" y="113"/>
                    </a:lnTo>
                    <a:lnTo>
                      <a:pt x="0" y="0"/>
                    </a:lnTo>
                    <a:lnTo>
                      <a:pt x="567" y="0"/>
                    </a:lnTo>
                    <a:lnTo>
                      <a:pt x="567" y="113"/>
                    </a:lnTo>
                    <a:lnTo>
                      <a:pt x="1020" y="113"/>
                    </a:lnTo>
                    <a:lnTo>
                      <a:pt x="1587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13" name="Freeform 149"/>
              <p:cNvSpPr>
                <a:spLocks/>
              </p:cNvSpPr>
              <p:nvPr/>
            </p:nvSpPr>
            <p:spPr bwMode="auto">
              <a:xfrm>
                <a:off x="2979738" y="4621213"/>
                <a:ext cx="3421062" cy="1619250"/>
              </a:xfrm>
              <a:custGeom>
                <a:avLst/>
                <a:gdLst>
                  <a:gd name="T0" fmla="*/ 2160587 w 2155"/>
                  <a:gd name="T1" fmla="*/ 0 h 1020"/>
                  <a:gd name="T2" fmla="*/ 541337 w 2155"/>
                  <a:gd name="T3" fmla="*/ 0 h 1020"/>
                  <a:gd name="T4" fmla="*/ 541337 w 2155"/>
                  <a:gd name="T5" fmla="*/ 358775 h 1020"/>
                  <a:gd name="T6" fmla="*/ 180975 w 2155"/>
                  <a:gd name="T7" fmla="*/ 358775 h 1020"/>
                  <a:gd name="T8" fmla="*/ 180975 w 2155"/>
                  <a:gd name="T9" fmla="*/ 539750 h 1020"/>
                  <a:gd name="T10" fmla="*/ 0 w 2155"/>
                  <a:gd name="T11" fmla="*/ 539750 h 1020"/>
                  <a:gd name="T12" fmla="*/ 0 w 2155"/>
                  <a:gd name="T13" fmla="*/ 719138 h 1020"/>
                  <a:gd name="T14" fmla="*/ 180975 w 2155"/>
                  <a:gd name="T15" fmla="*/ 719138 h 1020"/>
                  <a:gd name="T16" fmla="*/ 180975 w 2155"/>
                  <a:gd name="T17" fmla="*/ 1079500 h 1020"/>
                  <a:gd name="T18" fmla="*/ 360362 w 2155"/>
                  <a:gd name="T19" fmla="*/ 1079500 h 1020"/>
                  <a:gd name="T20" fmla="*/ 360362 w 2155"/>
                  <a:gd name="T21" fmla="*/ 900113 h 1020"/>
                  <a:gd name="T22" fmla="*/ 720725 w 2155"/>
                  <a:gd name="T23" fmla="*/ 900113 h 1020"/>
                  <a:gd name="T24" fmla="*/ 720725 w 2155"/>
                  <a:gd name="T25" fmla="*/ 1439863 h 1020"/>
                  <a:gd name="T26" fmla="*/ 900112 w 2155"/>
                  <a:gd name="T27" fmla="*/ 1439863 h 1020"/>
                  <a:gd name="T28" fmla="*/ 900112 w 2155"/>
                  <a:gd name="T29" fmla="*/ 1619250 h 1020"/>
                  <a:gd name="T30" fmla="*/ 1441450 w 2155"/>
                  <a:gd name="T31" fmla="*/ 1619250 h 1020"/>
                  <a:gd name="T32" fmla="*/ 1441450 w 2155"/>
                  <a:gd name="T33" fmla="*/ 1439863 h 1020"/>
                  <a:gd name="T34" fmla="*/ 2341562 w 2155"/>
                  <a:gd name="T35" fmla="*/ 1439863 h 1020"/>
                  <a:gd name="T36" fmla="*/ 2341562 w 2155"/>
                  <a:gd name="T37" fmla="*/ 1619250 h 1020"/>
                  <a:gd name="T38" fmla="*/ 3060700 w 2155"/>
                  <a:gd name="T39" fmla="*/ 1619250 h 1020"/>
                  <a:gd name="T40" fmla="*/ 3060700 w 2155"/>
                  <a:gd name="T41" fmla="*/ 1439863 h 1020"/>
                  <a:gd name="T42" fmla="*/ 3241675 w 2155"/>
                  <a:gd name="T43" fmla="*/ 1439863 h 1020"/>
                  <a:gd name="T44" fmla="*/ 3241675 w 2155"/>
                  <a:gd name="T45" fmla="*/ 1258888 h 1020"/>
                  <a:gd name="T46" fmla="*/ 3421062 w 2155"/>
                  <a:gd name="T47" fmla="*/ 1258888 h 1020"/>
                  <a:gd name="T48" fmla="*/ 3421062 w 2155"/>
                  <a:gd name="T49" fmla="*/ 1079500 h 1020"/>
                  <a:gd name="T50" fmla="*/ 2520950 w 2155"/>
                  <a:gd name="T51" fmla="*/ 1079500 h 1020"/>
                  <a:gd name="T52" fmla="*/ 2520950 w 2155"/>
                  <a:gd name="T53" fmla="*/ 719138 h 1020"/>
                  <a:gd name="T54" fmla="*/ 2700337 w 2155"/>
                  <a:gd name="T55" fmla="*/ 719138 h 1020"/>
                  <a:gd name="T56" fmla="*/ 2700337 w 2155"/>
                  <a:gd name="T57" fmla="*/ 358775 h 1020"/>
                  <a:gd name="T58" fmla="*/ 2160587 w 2155"/>
                  <a:gd name="T59" fmla="*/ 358775 h 1020"/>
                  <a:gd name="T60" fmla="*/ 2160587 w 2155"/>
                  <a:gd name="T61" fmla="*/ 0 h 1020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2155" h="1020">
                    <a:moveTo>
                      <a:pt x="1361" y="0"/>
                    </a:moveTo>
                    <a:lnTo>
                      <a:pt x="341" y="0"/>
                    </a:lnTo>
                    <a:lnTo>
                      <a:pt x="341" y="226"/>
                    </a:lnTo>
                    <a:lnTo>
                      <a:pt x="114" y="226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453"/>
                    </a:lnTo>
                    <a:lnTo>
                      <a:pt x="114" y="453"/>
                    </a:lnTo>
                    <a:lnTo>
                      <a:pt x="114" y="680"/>
                    </a:lnTo>
                    <a:lnTo>
                      <a:pt x="227" y="680"/>
                    </a:lnTo>
                    <a:lnTo>
                      <a:pt x="227" y="567"/>
                    </a:lnTo>
                    <a:lnTo>
                      <a:pt x="454" y="567"/>
                    </a:lnTo>
                    <a:lnTo>
                      <a:pt x="454" y="907"/>
                    </a:lnTo>
                    <a:lnTo>
                      <a:pt x="567" y="907"/>
                    </a:lnTo>
                    <a:lnTo>
                      <a:pt x="567" y="1020"/>
                    </a:lnTo>
                    <a:lnTo>
                      <a:pt x="908" y="1020"/>
                    </a:lnTo>
                    <a:lnTo>
                      <a:pt x="908" y="907"/>
                    </a:lnTo>
                    <a:lnTo>
                      <a:pt x="1475" y="907"/>
                    </a:lnTo>
                    <a:lnTo>
                      <a:pt x="1475" y="1020"/>
                    </a:lnTo>
                    <a:lnTo>
                      <a:pt x="1928" y="1020"/>
                    </a:lnTo>
                    <a:lnTo>
                      <a:pt x="1928" y="907"/>
                    </a:lnTo>
                    <a:lnTo>
                      <a:pt x="2042" y="907"/>
                    </a:lnTo>
                    <a:lnTo>
                      <a:pt x="2042" y="793"/>
                    </a:lnTo>
                    <a:lnTo>
                      <a:pt x="2155" y="793"/>
                    </a:lnTo>
                    <a:lnTo>
                      <a:pt x="2155" y="680"/>
                    </a:lnTo>
                    <a:lnTo>
                      <a:pt x="1588" y="680"/>
                    </a:lnTo>
                    <a:lnTo>
                      <a:pt x="1588" y="453"/>
                    </a:lnTo>
                    <a:lnTo>
                      <a:pt x="1701" y="453"/>
                    </a:lnTo>
                    <a:lnTo>
                      <a:pt x="1701" y="226"/>
                    </a:lnTo>
                    <a:lnTo>
                      <a:pt x="1361" y="226"/>
                    </a:lnTo>
                    <a:lnTo>
                      <a:pt x="1361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14" name="Freeform 150"/>
              <p:cNvSpPr>
                <a:spLocks/>
              </p:cNvSpPr>
              <p:nvPr/>
            </p:nvSpPr>
            <p:spPr bwMode="auto">
              <a:xfrm>
                <a:off x="2800350" y="3721100"/>
                <a:ext cx="2339975" cy="1258888"/>
              </a:xfrm>
              <a:custGeom>
                <a:avLst/>
                <a:gdLst>
                  <a:gd name="T0" fmla="*/ 360363 w 1474"/>
                  <a:gd name="T1" fmla="*/ 1258888 h 793"/>
                  <a:gd name="T2" fmla="*/ 720725 w 1474"/>
                  <a:gd name="T3" fmla="*/ 1258888 h 793"/>
                  <a:gd name="T4" fmla="*/ 720725 w 1474"/>
                  <a:gd name="T5" fmla="*/ 900113 h 793"/>
                  <a:gd name="T6" fmla="*/ 2339975 w 1474"/>
                  <a:gd name="T7" fmla="*/ 900113 h 793"/>
                  <a:gd name="T8" fmla="*/ 2339975 w 1474"/>
                  <a:gd name="T9" fmla="*/ 719138 h 793"/>
                  <a:gd name="T10" fmla="*/ 2160588 w 1474"/>
                  <a:gd name="T11" fmla="*/ 719138 h 793"/>
                  <a:gd name="T12" fmla="*/ 2160588 w 1474"/>
                  <a:gd name="T13" fmla="*/ 358775 h 793"/>
                  <a:gd name="T14" fmla="*/ 1979613 w 1474"/>
                  <a:gd name="T15" fmla="*/ 358775 h 793"/>
                  <a:gd name="T16" fmla="*/ 1979613 w 1474"/>
                  <a:gd name="T17" fmla="*/ 179388 h 793"/>
                  <a:gd name="T18" fmla="*/ 1620838 w 1474"/>
                  <a:gd name="T19" fmla="*/ 179388 h 793"/>
                  <a:gd name="T20" fmla="*/ 1620838 w 1474"/>
                  <a:gd name="T21" fmla="*/ 539750 h 793"/>
                  <a:gd name="T22" fmla="*/ 1079500 w 1474"/>
                  <a:gd name="T23" fmla="*/ 539750 h 793"/>
                  <a:gd name="T24" fmla="*/ 1079500 w 1474"/>
                  <a:gd name="T25" fmla="*/ 358775 h 793"/>
                  <a:gd name="T26" fmla="*/ 720725 w 1474"/>
                  <a:gd name="T27" fmla="*/ 358775 h 793"/>
                  <a:gd name="T28" fmla="*/ 720725 w 1474"/>
                  <a:gd name="T29" fmla="*/ 179388 h 793"/>
                  <a:gd name="T30" fmla="*/ 539750 w 1474"/>
                  <a:gd name="T31" fmla="*/ 179388 h 793"/>
                  <a:gd name="T32" fmla="*/ 539750 w 1474"/>
                  <a:gd name="T33" fmla="*/ 0 h 793"/>
                  <a:gd name="T34" fmla="*/ 0 w 1474"/>
                  <a:gd name="T35" fmla="*/ 0 h 793"/>
                  <a:gd name="T36" fmla="*/ 0 w 1474"/>
                  <a:gd name="T37" fmla="*/ 358775 h 793"/>
                  <a:gd name="T38" fmla="*/ 179388 w 1474"/>
                  <a:gd name="T39" fmla="*/ 358775 h 793"/>
                  <a:gd name="T40" fmla="*/ 179388 w 1474"/>
                  <a:gd name="T41" fmla="*/ 719138 h 793"/>
                  <a:gd name="T42" fmla="*/ 360363 w 1474"/>
                  <a:gd name="T43" fmla="*/ 719138 h 793"/>
                  <a:gd name="T44" fmla="*/ 360363 w 1474"/>
                  <a:gd name="T45" fmla="*/ 1258888 h 7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474" h="793">
                    <a:moveTo>
                      <a:pt x="227" y="793"/>
                    </a:moveTo>
                    <a:lnTo>
                      <a:pt x="454" y="793"/>
                    </a:lnTo>
                    <a:lnTo>
                      <a:pt x="454" y="567"/>
                    </a:lnTo>
                    <a:lnTo>
                      <a:pt x="1474" y="567"/>
                    </a:lnTo>
                    <a:lnTo>
                      <a:pt x="1474" y="453"/>
                    </a:lnTo>
                    <a:lnTo>
                      <a:pt x="1361" y="453"/>
                    </a:lnTo>
                    <a:lnTo>
                      <a:pt x="1361" y="226"/>
                    </a:lnTo>
                    <a:lnTo>
                      <a:pt x="1247" y="226"/>
                    </a:lnTo>
                    <a:lnTo>
                      <a:pt x="1247" y="113"/>
                    </a:lnTo>
                    <a:lnTo>
                      <a:pt x="1021" y="113"/>
                    </a:lnTo>
                    <a:lnTo>
                      <a:pt x="1021" y="340"/>
                    </a:lnTo>
                    <a:lnTo>
                      <a:pt x="680" y="340"/>
                    </a:lnTo>
                    <a:lnTo>
                      <a:pt x="680" y="226"/>
                    </a:lnTo>
                    <a:lnTo>
                      <a:pt x="454" y="226"/>
                    </a:lnTo>
                    <a:lnTo>
                      <a:pt x="454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0" y="0"/>
                    </a:lnTo>
                    <a:lnTo>
                      <a:pt x="0" y="226"/>
                    </a:lnTo>
                    <a:lnTo>
                      <a:pt x="113" y="226"/>
                    </a:lnTo>
                    <a:lnTo>
                      <a:pt x="113" y="453"/>
                    </a:lnTo>
                    <a:lnTo>
                      <a:pt x="227" y="453"/>
                    </a:lnTo>
                    <a:lnTo>
                      <a:pt x="227" y="79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15" name="Freeform 151"/>
              <p:cNvSpPr>
                <a:spLocks/>
              </p:cNvSpPr>
              <p:nvPr/>
            </p:nvSpPr>
            <p:spPr bwMode="auto">
              <a:xfrm>
                <a:off x="2979738" y="3540125"/>
                <a:ext cx="1441450" cy="720725"/>
              </a:xfrm>
              <a:custGeom>
                <a:avLst/>
                <a:gdLst>
                  <a:gd name="T0" fmla="*/ 0 w 908"/>
                  <a:gd name="T1" fmla="*/ 180975 h 454"/>
                  <a:gd name="T2" fmla="*/ 0 w 908"/>
                  <a:gd name="T3" fmla="*/ 0 h 454"/>
                  <a:gd name="T4" fmla="*/ 541338 w 908"/>
                  <a:gd name="T5" fmla="*/ 0 h 454"/>
                  <a:gd name="T6" fmla="*/ 541338 w 908"/>
                  <a:gd name="T7" fmla="*/ 180975 h 454"/>
                  <a:gd name="T8" fmla="*/ 1260475 w 908"/>
                  <a:gd name="T9" fmla="*/ 180975 h 454"/>
                  <a:gd name="T10" fmla="*/ 1260475 w 908"/>
                  <a:gd name="T11" fmla="*/ 360363 h 454"/>
                  <a:gd name="T12" fmla="*/ 1441450 w 908"/>
                  <a:gd name="T13" fmla="*/ 360363 h 454"/>
                  <a:gd name="T14" fmla="*/ 1441450 w 908"/>
                  <a:gd name="T15" fmla="*/ 720725 h 454"/>
                  <a:gd name="T16" fmla="*/ 900113 w 908"/>
                  <a:gd name="T17" fmla="*/ 720725 h 454"/>
                  <a:gd name="T18" fmla="*/ 900113 w 908"/>
                  <a:gd name="T19" fmla="*/ 539750 h 454"/>
                  <a:gd name="T20" fmla="*/ 541338 w 908"/>
                  <a:gd name="T21" fmla="*/ 539750 h 454"/>
                  <a:gd name="T22" fmla="*/ 541338 w 908"/>
                  <a:gd name="T23" fmla="*/ 360363 h 454"/>
                  <a:gd name="T24" fmla="*/ 360363 w 908"/>
                  <a:gd name="T25" fmla="*/ 360363 h 454"/>
                  <a:gd name="T26" fmla="*/ 360363 w 908"/>
                  <a:gd name="T27" fmla="*/ 180975 h 454"/>
                  <a:gd name="T28" fmla="*/ 0 w 908"/>
                  <a:gd name="T29" fmla="*/ 180975 h 45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08" h="454">
                    <a:moveTo>
                      <a:pt x="0" y="114"/>
                    </a:moveTo>
                    <a:lnTo>
                      <a:pt x="0" y="0"/>
                    </a:lnTo>
                    <a:lnTo>
                      <a:pt x="341" y="0"/>
                    </a:lnTo>
                    <a:lnTo>
                      <a:pt x="341" y="114"/>
                    </a:lnTo>
                    <a:lnTo>
                      <a:pt x="794" y="114"/>
                    </a:lnTo>
                    <a:lnTo>
                      <a:pt x="794" y="227"/>
                    </a:lnTo>
                    <a:lnTo>
                      <a:pt x="908" y="227"/>
                    </a:lnTo>
                    <a:lnTo>
                      <a:pt x="908" y="454"/>
                    </a:lnTo>
                    <a:lnTo>
                      <a:pt x="567" y="454"/>
                    </a:lnTo>
                    <a:lnTo>
                      <a:pt x="567" y="340"/>
                    </a:lnTo>
                    <a:lnTo>
                      <a:pt x="341" y="340"/>
                    </a:lnTo>
                    <a:lnTo>
                      <a:pt x="341" y="227"/>
                    </a:lnTo>
                    <a:lnTo>
                      <a:pt x="227" y="227"/>
                    </a:lnTo>
                    <a:lnTo>
                      <a:pt x="227" y="114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16" name="Freeform 154"/>
              <p:cNvSpPr>
                <a:spLocks/>
              </p:cNvSpPr>
              <p:nvPr/>
            </p:nvSpPr>
            <p:spPr bwMode="auto">
              <a:xfrm>
                <a:off x="1179513" y="3540125"/>
                <a:ext cx="1981200" cy="1800225"/>
              </a:xfrm>
              <a:custGeom>
                <a:avLst/>
                <a:gdLst>
                  <a:gd name="T0" fmla="*/ 1800225 w 1248"/>
                  <a:gd name="T1" fmla="*/ 1800225 h 1134"/>
                  <a:gd name="T2" fmla="*/ 1620838 w 1248"/>
                  <a:gd name="T3" fmla="*/ 1800225 h 1134"/>
                  <a:gd name="T4" fmla="*/ 1441450 w 1248"/>
                  <a:gd name="T5" fmla="*/ 1800225 h 1134"/>
                  <a:gd name="T6" fmla="*/ 1441450 w 1248"/>
                  <a:gd name="T7" fmla="*/ 1620838 h 1134"/>
                  <a:gd name="T8" fmla="*/ 1260475 w 1248"/>
                  <a:gd name="T9" fmla="*/ 1620838 h 1134"/>
                  <a:gd name="T10" fmla="*/ 1260475 w 1248"/>
                  <a:gd name="T11" fmla="*/ 1439863 h 1134"/>
                  <a:gd name="T12" fmla="*/ 900113 w 1248"/>
                  <a:gd name="T13" fmla="*/ 1439863 h 1134"/>
                  <a:gd name="T14" fmla="*/ 900113 w 1248"/>
                  <a:gd name="T15" fmla="*/ 1260475 h 1134"/>
                  <a:gd name="T16" fmla="*/ 541338 w 1248"/>
                  <a:gd name="T17" fmla="*/ 1260475 h 1134"/>
                  <a:gd name="T18" fmla="*/ 541338 w 1248"/>
                  <a:gd name="T19" fmla="*/ 1081088 h 1134"/>
                  <a:gd name="T20" fmla="*/ 180975 w 1248"/>
                  <a:gd name="T21" fmla="*/ 1081088 h 1134"/>
                  <a:gd name="T22" fmla="*/ 180975 w 1248"/>
                  <a:gd name="T23" fmla="*/ 900113 h 1134"/>
                  <a:gd name="T24" fmla="*/ 0 w 1248"/>
                  <a:gd name="T25" fmla="*/ 900113 h 1134"/>
                  <a:gd name="T26" fmla="*/ 0 w 1248"/>
                  <a:gd name="T27" fmla="*/ 720725 h 1134"/>
                  <a:gd name="T28" fmla="*/ 180975 w 1248"/>
                  <a:gd name="T29" fmla="*/ 720725 h 1134"/>
                  <a:gd name="T30" fmla="*/ 180975 w 1248"/>
                  <a:gd name="T31" fmla="*/ 539750 h 1134"/>
                  <a:gd name="T32" fmla="*/ 360363 w 1248"/>
                  <a:gd name="T33" fmla="*/ 539750 h 1134"/>
                  <a:gd name="T34" fmla="*/ 360363 w 1248"/>
                  <a:gd name="T35" fmla="*/ 360363 h 1134"/>
                  <a:gd name="T36" fmla="*/ 541338 w 1248"/>
                  <a:gd name="T37" fmla="*/ 360363 h 1134"/>
                  <a:gd name="T38" fmla="*/ 541338 w 1248"/>
                  <a:gd name="T39" fmla="*/ 180975 h 1134"/>
                  <a:gd name="T40" fmla="*/ 1081088 w 1248"/>
                  <a:gd name="T41" fmla="*/ 180975 h 1134"/>
                  <a:gd name="T42" fmla="*/ 1081088 w 1248"/>
                  <a:gd name="T43" fmla="*/ 0 h 1134"/>
                  <a:gd name="T44" fmla="*/ 1260475 w 1248"/>
                  <a:gd name="T45" fmla="*/ 0 h 1134"/>
                  <a:gd name="T46" fmla="*/ 1260475 w 1248"/>
                  <a:gd name="T47" fmla="*/ 180975 h 1134"/>
                  <a:gd name="T48" fmla="*/ 1620838 w 1248"/>
                  <a:gd name="T49" fmla="*/ 180975 h 1134"/>
                  <a:gd name="T50" fmla="*/ 1620838 w 1248"/>
                  <a:gd name="T51" fmla="*/ 539750 h 1134"/>
                  <a:gd name="T52" fmla="*/ 1800225 w 1248"/>
                  <a:gd name="T53" fmla="*/ 539750 h 1134"/>
                  <a:gd name="T54" fmla="*/ 1800225 w 1248"/>
                  <a:gd name="T55" fmla="*/ 900113 h 1134"/>
                  <a:gd name="T56" fmla="*/ 1981200 w 1248"/>
                  <a:gd name="T57" fmla="*/ 900113 h 1134"/>
                  <a:gd name="T58" fmla="*/ 1981200 w 1248"/>
                  <a:gd name="T59" fmla="*/ 1620838 h 1134"/>
                  <a:gd name="T60" fmla="*/ 1800225 w 1248"/>
                  <a:gd name="T61" fmla="*/ 1620838 h 1134"/>
                  <a:gd name="T62" fmla="*/ 1800225 w 1248"/>
                  <a:gd name="T63" fmla="*/ 1800225 h 1134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1248" h="1134">
                    <a:moveTo>
                      <a:pt x="1134" y="1134"/>
                    </a:moveTo>
                    <a:lnTo>
                      <a:pt x="1021" y="1134"/>
                    </a:lnTo>
                    <a:lnTo>
                      <a:pt x="908" y="1134"/>
                    </a:lnTo>
                    <a:lnTo>
                      <a:pt x="908" y="1021"/>
                    </a:lnTo>
                    <a:lnTo>
                      <a:pt x="794" y="1021"/>
                    </a:lnTo>
                    <a:lnTo>
                      <a:pt x="794" y="907"/>
                    </a:lnTo>
                    <a:lnTo>
                      <a:pt x="567" y="907"/>
                    </a:lnTo>
                    <a:lnTo>
                      <a:pt x="567" y="794"/>
                    </a:lnTo>
                    <a:lnTo>
                      <a:pt x="341" y="794"/>
                    </a:lnTo>
                    <a:lnTo>
                      <a:pt x="341" y="681"/>
                    </a:lnTo>
                    <a:lnTo>
                      <a:pt x="114" y="681"/>
                    </a:lnTo>
                    <a:lnTo>
                      <a:pt x="114" y="567"/>
                    </a:lnTo>
                    <a:lnTo>
                      <a:pt x="0" y="567"/>
                    </a:lnTo>
                    <a:lnTo>
                      <a:pt x="0" y="454"/>
                    </a:lnTo>
                    <a:lnTo>
                      <a:pt x="114" y="454"/>
                    </a:lnTo>
                    <a:lnTo>
                      <a:pt x="114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341" y="227"/>
                    </a:lnTo>
                    <a:lnTo>
                      <a:pt x="341" y="114"/>
                    </a:lnTo>
                    <a:lnTo>
                      <a:pt x="681" y="114"/>
                    </a:lnTo>
                    <a:lnTo>
                      <a:pt x="681" y="0"/>
                    </a:lnTo>
                    <a:lnTo>
                      <a:pt x="794" y="0"/>
                    </a:lnTo>
                    <a:lnTo>
                      <a:pt x="794" y="114"/>
                    </a:lnTo>
                    <a:lnTo>
                      <a:pt x="1021" y="114"/>
                    </a:lnTo>
                    <a:lnTo>
                      <a:pt x="1021" y="340"/>
                    </a:lnTo>
                    <a:lnTo>
                      <a:pt x="1134" y="340"/>
                    </a:lnTo>
                    <a:lnTo>
                      <a:pt x="1134" y="567"/>
                    </a:lnTo>
                    <a:lnTo>
                      <a:pt x="1248" y="567"/>
                    </a:lnTo>
                    <a:lnTo>
                      <a:pt x="1248" y="1021"/>
                    </a:lnTo>
                    <a:lnTo>
                      <a:pt x="1134" y="1021"/>
                    </a:lnTo>
                    <a:lnTo>
                      <a:pt x="1134" y="113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17" name="Freeform 155"/>
              <p:cNvSpPr>
                <a:spLocks/>
              </p:cNvSpPr>
              <p:nvPr/>
            </p:nvSpPr>
            <p:spPr bwMode="auto">
              <a:xfrm>
                <a:off x="279400" y="1739900"/>
                <a:ext cx="2881313" cy="2520950"/>
              </a:xfrm>
              <a:custGeom>
                <a:avLst/>
                <a:gdLst>
                  <a:gd name="T0" fmla="*/ 1081088 w 1815"/>
                  <a:gd name="T1" fmla="*/ 2339975 h 1588"/>
                  <a:gd name="T2" fmla="*/ 1081088 w 1815"/>
                  <a:gd name="T3" fmla="*/ 2520950 h 1588"/>
                  <a:gd name="T4" fmla="*/ 900113 w 1815"/>
                  <a:gd name="T5" fmla="*/ 2520950 h 1588"/>
                  <a:gd name="T6" fmla="*/ 900113 w 1815"/>
                  <a:gd name="T7" fmla="*/ 2339975 h 1588"/>
                  <a:gd name="T8" fmla="*/ 720725 w 1815"/>
                  <a:gd name="T9" fmla="*/ 2339975 h 1588"/>
                  <a:gd name="T10" fmla="*/ 720725 w 1815"/>
                  <a:gd name="T11" fmla="*/ 2160588 h 1588"/>
                  <a:gd name="T12" fmla="*/ 541338 w 1815"/>
                  <a:gd name="T13" fmla="*/ 2160588 h 1588"/>
                  <a:gd name="T14" fmla="*/ 541338 w 1815"/>
                  <a:gd name="T15" fmla="*/ 1800225 h 1588"/>
                  <a:gd name="T16" fmla="*/ 360363 w 1815"/>
                  <a:gd name="T17" fmla="*/ 1800225 h 1588"/>
                  <a:gd name="T18" fmla="*/ 360363 w 1815"/>
                  <a:gd name="T19" fmla="*/ 1081088 h 1588"/>
                  <a:gd name="T20" fmla="*/ 180975 w 1815"/>
                  <a:gd name="T21" fmla="*/ 1081088 h 1588"/>
                  <a:gd name="T22" fmla="*/ 180975 w 1815"/>
                  <a:gd name="T23" fmla="*/ 900113 h 1588"/>
                  <a:gd name="T24" fmla="*/ 0 w 1815"/>
                  <a:gd name="T25" fmla="*/ 900113 h 1588"/>
                  <a:gd name="T26" fmla="*/ 0 w 1815"/>
                  <a:gd name="T27" fmla="*/ 360363 h 1588"/>
                  <a:gd name="T28" fmla="*/ 360363 w 1815"/>
                  <a:gd name="T29" fmla="*/ 360363 h 1588"/>
                  <a:gd name="T30" fmla="*/ 360363 w 1815"/>
                  <a:gd name="T31" fmla="*/ 180975 h 1588"/>
                  <a:gd name="T32" fmla="*/ 720725 w 1815"/>
                  <a:gd name="T33" fmla="*/ 180975 h 1588"/>
                  <a:gd name="T34" fmla="*/ 720725 w 1815"/>
                  <a:gd name="T35" fmla="*/ 0 h 1588"/>
                  <a:gd name="T36" fmla="*/ 1081088 w 1815"/>
                  <a:gd name="T37" fmla="*/ 0 h 1588"/>
                  <a:gd name="T38" fmla="*/ 1081088 w 1815"/>
                  <a:gd name="T39" fmla="*/ 180975 h 1588"/>
                  <a:gd name="T40" fmla="*/ 1260475 w 1815"/>
                  <a:gd name="T41" fmla="*/ 180975 h 1588"/>
                  <a:gd name="T42" fmla="*/ 1260475 w 1815"/>
                  <a:gd name="T43" fmla="*/ 360363 h 1588"/>
                  <a:gd name="T44" fmla="*/ 1800225 w 1815"/>
                  <a:gd name="T45" fmla="*/ 360363 h 1588"/>
                  <a:gd name="T46" fmla="*/ 1800225 w 1815"/>
                  <a:gd name="T47" fmla="*/ 539750 h 1588"/>
                  <a:gd name="T48" fmla="*/ 2700338 w 1815"/>
                  <a:gd name="T49" fmla="*/ 539750 h 1588"/>
                  <a:gd name="T50" fmla="*/ 2700338 w 1815"/>
                  <a:gd name="T51" fmla="*/ 720725 h 1588"/>
                  <a:gd name="T52" fmla="*/ 2881313 w 1815"/>
                  <a:gd name="T53" fmla="*/ 720725 h 1588"/>
                  <a:gd name="T54" fmla="*/ 2881313 w 1815"/>
                  <a:gd name="T55" fmla="*/ 1439863 h 1588"/>
                  <a:gd name="T56" fmla="*/ 2700338 w 1815"/>
                  <a:gd name="T57" fmla="*/ 1439863 h 1588"/>
                  <a:gd name="T58" fmla="*/ 2700338 w 1815"/>
                  <a:gd name="T59" fmla="*/ 1620838 h 1588"/>
                  <a:gd name="T60" fmla="*/ 2520950 w 1815"/>
                  <a:gd name="T61" fmla="*/ 1620838 h 1588"/>
                  <a:gd name="T62" fmla="*/ 2520950 w 1815"/>
                  <a:gd name="T63" fmla="*/ 1981200 h 1588"/>
                  <a:gd name="T64" fmla="*/ 2160588 w 1815"/>
                  <a:gd name="T65" fmla="*/ 1981200 h 1588"/>
                  <a:gd name="T66" fmla="*/ 2160588 w 1815"/>
                  <a:gd name="T67" fmla="*/ 1800225 h 1588"/>
                  <a:gd name="T68" fmla="*/ 1981200 w 1815"/>
                  <a:gd name="T69" fmla="*/ 1800225 h 1588"/>
                  <a:gd name="T70" fmla="*/ 1981200 w 1815"/>
                  <a:gd name="T71" fmla="*/ 1981200 h 1588"/>
                  <a:gd name="T72" fmla="*/ 1441450 w 1815"/>
                  <a:gd name="T73" fmla="*/ 1981200 h 1588"/>
                  <a:gd name="T74" fmla="*/ 1441450 w 1815"/>
                  <a:gd name="T75" fmla="*/ 2160588 h 1588"/>
                  <a:gd name="T76" fmla="*/ 1260475 w 1815"/>
                  <a:gd name="T77" fmla="*/ 2160588 h 1588"/>
                  <a:gd name="T78" fmla="*/ 1260475 w 1815"/>
                  <a:gd name="T79" fmla="*/ 2339975 h 1588"/>
                  <a:gd name="T80" fmla="*/ 1081088 w 1815"/>
                  <a:gd name="T81" fmla="*/ 2339975 h 158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1815" h="1588">
                    <a:moveTo>
                      <a:pt x="681" y="1474"/>
                    </a:moveTo>
                    <a:lnTo>
                      <a:pt x="681" y="1588"/>
                    </a:lnTo>
                    <a:lnTo>
                      <a:pt x="567" y="1588"/>
                    </a:lnTo>
                    <a:lnTo>
                      <a:pt x="567" y="1474"/>
                    </a:lnTo>
                    <a:lnTo>
                      <a:pt x="454" y="1474"/>
                    </a:lnTo>
                    <a:lnTo>
                      <a:pt x="454" y="1361"/>
                    </a:lnTo>
                    <a:lnTo>
                      <a:pt x="341" y="1361"/>
                    </a:lnTo>
                    <a:lnTo>
                      <a:pt x="341" y="1134"/>
                    </a:lnTo>
                    <a:lnTo>
                      <a:pt x="227" y="1134"/>
                    </a:lnTo>
                    <a:lnTo>
                      <a:pt x="227" y="681"/>
                    </a:lnTo>
                    <a:lnTo>
                      <a:pt x="114" y="681"/>
                    </a:lnTo>
                    <a:lnTo>
                      <a:pt x="114" y="567"/>
                    </a:lnTo>
                    <a:lnTo>
                      <a:pt x="0" y="567"/>
                    </a:lnTo>
                    <a:lnTo>
                      <a:pt x="0" y="227"/>
                    </a:lnTo>
                    <a:lnTo>
                      <a:pt x="227" y="227"/>
                    </a:lnTo>
                    <a:lnTo>
                      <a:pt x="227" y="114"/>
                    </a:lnTo>
                    <a:lnTo>
                      <a:pt x="454" y="114"/>
                    </a:lnTo>
                    <a:lnTo>
                      <a:pt x="454" y="0"/>
                    </a:lnTo>
                    <a:lnTo>
                      <a:pt x="681" y="0"/>
                    </a:lnTo>
                    <a:lnTo>
                      <a:pt x="681" y="114"/>
                    </a:lnTo>
                    <a:lnTo>
                      <a:pt x="794" y="114"/>
                    </a:lnTo>
                    <a:lnTo>
                      <a:pt x="794" y="227"/>
                    </a:lnTo>
                    <a:lnTo>
                      <a:pt x="1134" y="227"/>
                    </a:lnTo>
                    <a:lnTo>
                      <a:pt x="1134" y="340"/>
                    </a:lnTo>
                    <a:lnTo>
                      <a:pt x="1701" y="340"/>
                    </a:lnTo>
                    <a:lnTo>
                      <a:pt x="1701" y="454"/>
                    </a:lnTo>
                    <a:lnTo>
                      <a:pt x="1815" y="454"/>
                    </a:lnTo>
                    <a:lnTo>
                      <a:pt x="1815" y="907"/>
                    </a:lnTo>
                    <a:lnTo>
                      <a:pt x="1701" y="907"/>
                    </a:lnTo>
                    <a:lnTo>
                      <a:pt x="1701" y="1021"/>
                    </a:lnTo>
                    <a:lnTo>
                      <a:pt x="1588" y="1021"/>
                    </a:lnTo>
                    <a:lnTo>
                      <a:pt x="1588" y="1248"/>
                    </a:lnTo>
                    <a:lnTo>
                      <a:pt x="1361" y="1248"/>
                    </a:lnTo>
                    <a:lnTo>
                      <a:pt x="1361" y="1134"/>
                    </a:lnTo>
                    <a:lnTo>
                      <a:pt x="1248" y="1134"/>
                    </a:lnTo>
                    <a:lnTo>
                      <a:pt x="1248" y="1248"/>
                    </a:lnTo>
                    <a:lnTo>
                      <a:pt x="908" y="1248"/>
                    </a:lnTo>
                    <a:lnTo>
                      <a:pt x="908" y="1361"/>
                    </a:lnTo>
                    <a:lnTo>
                      <a:pt x="794" y="1361"/>
                    </a:lnTo>
                    <a:lnTo>
                      <a:pt x="794" y="1474"/>
                    </a:lnTo>
                    <a:lnTo>
                      <a:pt x="681" y="147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18" name="Freeform 157"/>
              <p:cNvSpPr>
                <a:spLocks/>
              </p:cNvSpPr>
              <p:nvPr/>
            </p:nvSpPr>
            <p:spPr bwMode="auto">
              <a:xfrm>
                <a:off x="7661275" y="4440238"/>
                <a:ext cx="719138" cy="900112"/>
              </a:xfrm>
              <a:custGeom>
                <a:avLst/>
                <a:gdLst>
                  <a:gd name="T0" fmla="*/ 539750 w 453"/>
                  <a:gd name="T1" fmla="*/ 0 h 567"/>
                  <a:gd name="T2" fmla="*/ 360363 w 453"/>
                  <a:gd name="T3" fmla="*/ 0 h 567"/>
                  <a:gd name="T4" fmla="*/ 360363 w 453"/>
                  <a:gd name="T5" fmla="*/ 180975 h 567"/>
                  <a:gd name="T6" fmla="*/ 0 w 453"/>
                  <a:gd name="T7" fmla="*/ 180975 h 567"/>
                  <a:gd name="T8" fmla="*/ 0 w 453"/>
                  <a:gd name="T9" fmla="*/ 900112 h 567"/>
                  <a:gd name="T10" fmla="*/ 179388 w 453"/>
                  <a:gd name="T11" fmla="*/ 900112 h 567"/>
                  <a:gd name="T12" fmla="*/ 179388 w 453"/>
                  <a:gd name="T13" fmla="*/ 720725 h 567"/>
                  <a:gd name="T14" fmla="*/ 360363 w 453"/>
                  <a:gd name="T15" fmla="*/ 720725 h 567"/>
                  <a:gd name="T16" fmla="*/ 360363 w 453"/>
                  <a:gd name="T17" fmla="*/ 900112 h 567"/>
                  <a:gd name="T18" fmla="*/ 719138 w 453"/>
                  <a:gd name="T19" fmla="*/ 900112 h 567"/>
                  <a:gd name="T20" fmla="*/ 719138 w 453"/>
                  <a:gd name="T21" fmla="*/ 180975 h 567"/>
                  <a:gd name="T22" fmla="*/ 539750 w 453"/>
                  <a:gd name="T23" fmla="*/ 180975 h 567"/>
                  <a:gd name="T24" fmla="*/ 539750 w 453"/>
                  <a:gd name="T25" fmla="*/ 0 h 56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53" h="567">
                    <a:moveTo>
                      <a:pt x="340" y="0"/>
                    </a:moveTo>
                    <a:lnTo>
                      <a:pt x="227" y="0"/>
                    </a:lnTo>
                    <a:lnTo>
                      <a:pt x="227" y="114"/>
                    </a:lnTo>
                    <a:lnTo>
                      <a:pt x="0" y="114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454"/>
                    </a:lnTo>
                    <a:lnTo>
                      <a:pt x="227" y="454"/>
                    </a:lnTo>
                    <a:lnTo>
                      <a:pt x="227" y="567"/>
                    </a:lnTo>
                    <a:lnTo>
                      <a:pt x="453" y="567"/>
                    </a:lnTo>
                    <a:lnTo>
                      <a:pt x="453" y="114"/>
                    </a:lnTo>
                    <a:lnTo>
                      <a:pt x="340" y="114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19" name="Freeform 159"/>
              <p:cNvSpPr>
                <a:spLocks/>
              </p:cNvSpPr>
              <p:nvPr/>
            </p:nvSpPr>
            <p:spPr bwMode="auto">
              <a:xfrm>
                <a:off x="7480300" y="5160963"/>
                <a:ext cx="900113" cy="719137"/>
              </a:xfrm>
              <a:custGeom>
                <a:avLst/>
                <a:gdLst>
                  <a:gd name="T0" fmla="*/ 900113 w 567"/>
                  <a:gd name="T1" fmla="*/ 179387 h 453"/>
                  <a:gd name="T2" fmla="*/ 900113 w 567"/>
                  <a:gd name="T3" fmla="*/ 360362 h 453"/>
                  <a:gd name="T4" fmla="*/ 541338 w 567"/>
                  <a:gd name="T5" fmla="*/ 360362 h 453"/>
                  <a:gd name="T6" fmla="*/ 541338 w 567"/>
                  <a:gd name="T7" fmla="*/ 719137 h 453"/>
                  <a:gd name="T8" fmla="*/ 360363 w 567"/>
                  <a:gd name="T9" fmla="*/ 719137 h 453"/>
                  <a:gd name="T10" fmla="*/ 360363 w 567"/>
                  <a:gd name="T11" fmla="*/ 539750 h 453"/>
                  <a:gd name="T12" fmla="*/ 0 w 567"/>
                  <a:gd name="T13" fmla="*/ 539750 h 453"/>
                  <a:gd name="T14" fmla="*/ 0 w 567"/>
                  <a:gd name="T15" fmla="*/ 179387 h 453"/>
                  <a:gd name="T16" fmla="*/ 360363 w 567"/>
                  <a:gd name="T17" fmla="*/ 179387 h 453"/>
                  <a:gd name="T18" fmla="*/ 360363 w 567"/>
                  <a:gd name="T19" fmla="*/ 0 h 453"/>
                  <a:gd name="T20" fmla="*/ 541338 w 567"/>
                  <a:gd name="T21" fmla="*/ 0 h 453"/>
                  <a:gd name="T22" fmla="*/ 541338 w 567"/>
                  <a:gd name="T23" fmla="*/ 179387 h 453"/>
                  <a:gd name="T24" fmla="*/ 900113 w 567"/>
                  <a:gd name="T25" fmla="*/ 179387 h 45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67" h="453">
                    <a:moveTo>
                      <a:pt x="567" y="113"/>
                    </a:moveTo>
                    <a:lnTo>
                      <a:pt x="567" y="227"/>
                    </a:lnTo>
                    <a:lnTo>
                      <a:pt x="341" y="227"/>
                    </a:lnTo>
                    <a:lnTo>
                      <a:pt x="341" y="453"/>
                    </a:lnTo>
                    <a:lnTo>
                      <a:pt x="227" y="453"/>
                    </a:lnTo>
                    <a:lnTo>
                      <a:pt x="227" y="340"/>
                    </a:lnTo>
                    <a:lnTo>
                      <a:pt x="0" y="340"/>
                    </a:lnTo>
                    <a:lnTo>
                      <a:pt x="0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341" y="0"/>
                    </a:lnTo>
                    <a:lnTo>
                      <a:pt x="341" y="113"/>
                    </a:lnTo>
                    <a:lnTo>
                      <a:pt x="567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20" name="Freeform 160"/>
              <p:cNvSpPr>
                <a:spLocks/>
              </p:cNvSpPr>
              <p:nvPr/>
            </p:nvSpPr>
            <p:spPr bwMode="auto">
              <a:xfrm>
                <a:off x="8021638" y="5521325"/>
                <a:ext cx="358775" cy="539750"/>
              </a:xfrm>
              <a:custGeom>
                <a:avLst/>
                <a:gdLst>
                  <a:gd name="T0" fmla="*/ 0 w 226"/>
                  <a:gd name="T1" fmla="*/ 0 h 340"/>
                  <a:gd name="T2" fmla="*/ 358775 w 226"/>
                  <a:gd name="T3" fmla="*/ 0 h 340"/>
                  <a:gd name="T4" fmla="*/ 358775 w 226"/>
                  <a:gd name="T5" fmla="*/ 539750 h 340"/>
                  <a:gd name="T6" fmla="*/ 179388 w 226"/>
                  <a:gd name="T7" fmla="*/ 539750 h 340"/>
                  <a:gd name="T8" fmla="*/ 179388 w 226"/>
                  <a:gd name="T9" fmla="*/ 358775 h 340"/>
                  <a:gd name="T10" fmla="*/ 0 w 226"/>
                  <a:gd name="T11" fmla="*/ 358775 h 340"/>
                  <a:gd name="T12" fmla="*/ 0 w 226"/>
                  <a:gd name="T13" fmla="*/ 0 h 3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6" h="340">
                    <a:moveTo>
                      <a:pt x="0" y="0"/>
                    </a:moveTo>
                    <a:lnTo>
                      <a:pt x="226" y="0"/>
                    </a:lnTo>
                    <a:lnTo>
                      <a:pt x="226" y="340"/>
                    </a:lnTo>
                    <a:lnTo>
                      <a:pt x="113" y="340"/>
                    </a:lnTo>
                    <a:lnTo>
                      <a:pt x="113" y="226"/>
                    </a:lnTo>
                    <a:lnTo>
                      <a:pt x="0" y="226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43" name="Freeform 191"/>
              <p:cNvSpPr>
                <a:spLocks/>
              </p:cNvSpPr>
              <p:nvPr/>
            </p:nvSpPr>
            <p:spPr bwMode="auto">
              <a:xfrm>
                <a:off x="2800350" y="2460625"/>
                <a:ext cx="2339975" cy="1439863"/>
              </a:xfrm>
              <a:custGeom>
                <a:avLst/>
                <a:gdLst>
                  <a:gd name="T0" fmla="*/ 1979613 w 1474"/>
                  <a:gd name="T1" fmla="*/ 179388 h 907"/>
                  <a:gd name="T2" fmla="*/ 539750 w 1474"/>
                  <a:gd name="T3" fmla="*/ 179388 h 907"/>
                  <a:gd name="T4" fmla="*/ 539750 w 1474"/>
                  <a:gd name="T5" fmla="*/ 0 h 907"/>
                  <a:gd name="T6" fmla="*/ 360363 w 1474"/>
                  <a:gd name="T7" fmla="*/ 0 h 907"/>
                  <a:gd name="T8" fmla="*/ 360363 w 1474"/>
                  <a:gd name="T9" fmla="*/ 719138 h 907"/>
                  <a:gd name="T10" fmla="*/ 179388 w 1474"/>
                  <a:gd name="T11" fmla="*/ 719138 h 907"/>
                  <a:gd name="T12" fmla="*/ 179388 w 1474"/>
                  <a:gd name="T13" fmla="*/ 900113 h 907"/>
                  <a:gd name="T14" fmla="*/ 0 w 1474"/>
                  <a:gd name="T15" fmla="*/ 900113 h 907"/>
                  <a:gd name="T16" fmla="*/ 0 w 1474"/>
                  <a:gd name="T17" fmla="*/ 1260475 h 907"/>
                  <a:gd name="T18" fmla="*/ 179388 w 1474"/>
                  <a:gd name="T19" fmla="*/ 1260475 h 907"/>
                  <a:gd name="T20" fmla="*/ 179388 w 1474"/>
                  <a:gd name="T21" fmla="*/ 1079500 h 907"/>
                  <a:gd name="T22" fmla="*/ 720725 w 1474"/>
                  <a:gd name="T23" fmla="*/ 1079500 h 907"/>
                  <a:gd name="T24" fmla="*/ 720725 w 1474"/>
                  <a:gd name="T25" fmla="*/ 1260475 h 907"/>
                  <a:gd name="T26" fmla="*/ 1439863 w 1474"/>
                  <a:gd name="T27" fmla="*/ 1260475 h 907"/>
                  <a:gd name="T28" fmla="*/ 1439863 w 1474"/>
                  <a:gd name="T29" fmla="*/ 1439863 h 907"/>
                  <a:gd name="T30" fmla="*/ 1800225 w 1474"/>
                  <a:gd name="T31" fmla="*/ 1439863 h 907"/>
                  <a:gd name="T32" fmla="*/ 1800225 w 1474"/>
                  <a:gd name="T33" fmla="*/ 1079500 h 907"/>
                  <a:gd name="T34" fmla="*/ 2339975 w 1474"/>
                  <a:gd name="T35" fmla="*/ 1079500 h 907"/>
                  <a:gd name="T36" fmla="*/ 2339975 w 1474"/>
                  <a:gd name="T37" fmla="*/ 900113 h 907"/>
                  <a:gd name="T38" fmla="*/ 2160588 w 1474"/>
                  <a:gd name="T39" fmla="*/ 900113 h 907"/>
                  <a:gd name="T40" fmla="*/ 2160588 w 1474"/>
                  <a:gd name="T41" fmla="*/ 360363 h 907"/>
                  <a:gd name="T42" fmla="*/ 1979613 w 1474"/>
                  <a:gd name="T43" fmla="*/ 360363 h 907"/>
                  <a:gd name="T44" fmla="*/ 1979613 w 1474"/>
                  <a:gd name="T45" fmla="*/ 179388 h 90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474" h="907">
                    <a:moveTo>
                      <a:pt x="1247" y="113"/>
                    </a:moveTo>
                    <a:lnTo>
                      <a:pt x="340" y="113"/>
                    </a:lnTo>
                    <a:lnTo>
                      <a:pt x="340" y="0"/>
                    </a:lnTo>
                    <a:lnTo>
                      <a:pt x="227" y="0"/>
                    </a:lnTo>
                    <a:lnTo>
                      <a:pt x="227" y="453"/>
                    </a:lnTo>
                    <a:lnTo>
                      <a:pt x="113" y="453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794"/>
                    </a:lnTo>
                    <a:lnTo>
                      <a:pt x="113" y="794"/>
                    </a:lnTo>
                    <a:lnTo>
                      <a:pt x="113" y="680"/>
                    </a:lnTo>
                    <a:lnTo>
                      <a:pt x="454" y="680"/>
                    </a:lnTo>
                    <a:lnTo>
                      <a:pt x="454" y="794"/>
                    </a:lnTo>
                    <a:lnTo>
                      <a:pt x="907" y="794"/>
                    </a:lnTo>
                    <a:lnTo>
                      <a:pt x="907" y="907"/>
                    </a:lnTo>
                    <a:lnTo>
                      <a:pt x="1134" y="907"/>
                    </a:lnTo>
                    <a:lnTo>
                      <a:pt x="1134" y="680"/>
                    </a:lnTo>
                    <a:lnTo>
                      <a:pt x="1474" y="680"/>
                    </a:lnTo>
                    <a:lnTo>
                      <a:pt x="1474" y="567"/>
                    </a:lnTo>
                    <a:lnTo>
                      <a:pt x="1361" y="567"/>
                    </a:lnTo>
                    <a:lnTo>
                      <a:pt x="1361" y="227"/>
                    </a:lnTo>
                    <a:lnTo>
                      <a:pt x="1247" y="227"/>
                    </a:lnTo>
                    <a:lnTo>
                      <a:pt x="1247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44" name="Freeform 193"/>
              <p:cNvSpPr>
                <a:spLocks/>
              </p:cNvSpPr>
              <p:nvPr/>
            </p:nvSpPr>
            <p:spPr bwMode="auto">
              <a:xfrm>
                <a:off x="4600575" y="3540125"/>
                <a:ext cx="539750" cy="539750"/>
              </a:xfrm>
              <a:custGeom>
                <a:avLst/>
                <a:gdLst>
                  <a:gd name="T0" fmla="*/ 360363 w 340"/>
                  <a:gd name="T1" fmla="*/ 0 h 340"/>
                  <a:gd name="T2" fmla="*/ 0 w 340"/>
                  <a:gd name="T3" fmla="*/ 0 h 340"/>
                  <a:gd name="T4" fmla="*/ 0 w 340"/>
                  <a:gd name="T5" fmla="*/ 360363 h 340"/>
                  <a:gd name="T6" fmla="*/ 179388 w 340"/>
                  <a:gd name="T7" fmla="*/ 360363 h 340"/>
                  <a:gd name="T8" fmla="*/ 179388 w 340"/>
                  <a:gd name="T9" fmla="*/ 539750 h 340"/>
                  <a:gd name="T10" fmla="*/ 539750 w 340"/>
                  <a:gd name="T11" fmla="*/ 539750 h 340"/>
                  <a:gd name="T12" fmla="*/ 539750 w 340"/>
                  <a:gd name="T13" fmla="*/ 180975 h 340"/>
                  <a:gd name="T14" fmla="*/ 360363 w 340"/>
                  <a:gd name="T15" fmla="*/ 180975 h 340"/>
                  <a:gd name="T16" fmla="*/ 360363 w 340"/>
                  <a:gd name="T17" fmla="*/ 0 h 3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40" h="340">
                    <a:moveTo>
                      <a:pt x="227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340"/>
                    </a:lnTo>
                    <a:lnTo>
                      <a:pt x="340" y="340"/>
                    </a:lnTo>
                    <a:lnTo>
                      <a:pt x="340" y="114"/>
                    </a:lnTo>
                    <a:lnTo>
                      <a:pt x="227" y="114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11" name="グループ化 210"/>
            <p:cNvGrpSpPr/>
            <p:nvPr/>
          </p:nvGrpSpPr>
          <p:grpSpPr>
            <a:xfrm>
              <a:off x="1313894" y="2823467"/>
              <a:ext cx="11108414" cy="4191215"/>
              <a:chOff x="1313894" y="2823467"/>
              <a:chExt cx="11108414" cy="4191215"/>
            </a:xfrm>
          </p:grpSpPr>
          <p:sp>
            <p:nvSpPr>
              <p:cNvPr id="212" name="テキスト ボックス 211"/>
              <p:cNvSpPr txBox="1"/>
              <p:nvPr/>
            </p:nvSpPr>
            <p:spPr>
              <a:xfrm>
                <a:off x="1313894" y="282346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奥多摩町</a:t>
                </a:r>
              </a:p>
            </p:txBody>
          </p:sp>
          <p:sp>
            <p:nvSpPr>
              <p:cNvPr id="213" name="テキスト ボックス 212"/>
              <p:cNvSpPr txBox="1"/>
              <p:nvPr/>
            </p:nvSpPr>
            <p:spPr>
              <a:xfrm>
                <a:off x="3765089" y="3116361"/>
                <a:ext cx="742512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青梅市</a:t>
                </a:r>
              </a:p>
            </p:txBody>
          </p:sp>
          <p:sp>
            <p:nvSpPr>
              <p:cNvPr id="214" name="テキスト ボックス 213"/>
              <p:cNvSpPr txBox="1"/>
              <p:nvPr/>
            </p:nvSpPr>
            <p:spPr>
              <a:xfrm>
                <a:off x="1880715" y="4257153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檜原村</a:t>
                </a:r>
              </a:p>
            </p:txBody>
          </p:sp>
          <p:sp>
            <p:nvSpPr>
              <p:cNvPr id="215" name="テキスト ボックス 214"/>
              <p:cNvSpPr txBox="1"/>
              <p:nvPr/>
            </p:nvSpPr>
            <p:spPr>
              <a:xfrm>
                <a:off x="3445352" y="3728442"/>
                <a:ext cx="9028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日の出町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16" name="テキスト ボックス 215"/>
              <p:cNvSpPr txBox="1"/>
              <p:nvPr/>
            </p:nvSpPr>
            <p:spPr>
              <a:xfrm>
                <a:off x="3355583" y="4276673"/>
                <a:ext cx="108234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あきる野市</a:t>
                </a:r>
              </a:p>
            </p:txBody>
          </p:sp>
          <p:sp>
            <p:nvSpPr>
              <p:cNvPr id="217" name="テキスト ボックス 216"/>
              <p:cNvSpPr txBox="1"/>
              <p:nvPr/>
            </p:nvSpPr>
            <p:spPr>
              <a:xfrm>
                <a:off x="4102577" y="5266412"/>
                <a:ext cx="9028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八王子市</a:t>
                </a:r>
              </a:p>
            </p:txBody>
          </p:sp>
          <p:sp>
            <p:nvSpPr>
              <p:cNvPr id="218" name="テキスト ボックス 217"/>
              <p:cNvSpPr txBox="1"/>
              <p:nvPr/>
            </p:nvSpPr>
            <p:spPr>
              <a:xfrm>
                <a:off x="6217597" y="6706905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町田市</a:t>
                </a:r>
              </a:p>
            </p:txBody>
          </p:sp>
          <p:sp>
            <p:nvSpPr>
              <p:cNvPr id="219" name="テキスト ボックス 218"/>
              <p:cNvSpPr txBox="1"/>
              <p:nvPr/>
            </p:nvSpPr>
            <p:spPr>
              <a:xfrm>
                <a:off x="4551320" y="3665572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羽村市</a:t>
                </a:r>
              </a:p>
            </p:txBody>
          </p:sp>
          <p:sp>
            <p:nvSpPr>
              <p:cNvPr id="220" name="テキスト ボックス 219"/>
              <p:cNvSpPr txBox="1"/>
              <p:nvPr/>
            </p:nvSpPr>
            <p:spPr>
              <a:xfrm>
                <a:off x="4844881" y="4106167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福生市</a:t>
                </a:r>
              </a:p>
            </p:txBody>
          </p:sp>
          <p:sp>
            <p:nvSpPr>
              <p:cNvPr id="221" name="テキスト ボックス 220"/>
              <p:cNvSpPr txBox="1"/>
              <p:nvPr/>
            </p:nvSpPr>
            <p:spPr>
              <a:xfrm>
                <a:off x="5027612" y="3432274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瑞穂町</a:t>
                </a:r>
              </a:p>
            </p:txBody>
          </p:sp>
          <p:sp>
            <p:nvSpPr>
              <p:cNvPr id="222" name="テキスト ボックス 221"/>
              <p:cNvSpPr txBox="1"/>
              <p:nvPr/>
            </p:nvSpPr>
            <p:spPr>
              <a:xfrm>
                <a:off x="5144979" y="4547179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昭島市</a:t>
                </a:r>
              </a:p>
            </p:txBody>
          </p:sp>
          <p:sp>
            <p:nvSpPr>
              <p:cNvPr id="223" name="テキスト ボックス 222"/>
              <p:cNvSpPr txBox="1"/>
              <p:nvPr/>
            </p:nvSpPr>
            <p:spPr>
              <a:xfrm>
                <a:off x="5739847" y="4332248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立川市</a:t>
                </a:r>
              </a:p>
            </p:txBody>
          </p:sp>
          <p:sp>
            <p:nvSpPr>
              <p:cNvPr id="224" name="テキスト ボックス 223"/>
              <p:cNvSpPr txBox="1"/>
              <p:nvPr/>
            </p:nvSpPr>
            <p:spPr>
              <a:xfrm>
                <a:off x="6596412" y="4192588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小平市</a:t>
                </a:r>
              </a:p>
            </p:txBody>
          </p:sp>
          <p:sp>
            <p:nvSpPr>
              <p:cNvPr id="225" name="テキスト ボックス 224"/>
              <p:cNvSpPr txBox="1"/>
              <p:nvPr/>
            </p:nvSpPr>
            <p:spPr>
              <a:xfrm>
                <a:off x="5948049" y="3891891"/>
                <a:ext cx="9028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東大和市</a:t>
                </a:r>
              </a:p>
            </p:txBody>
          </p:sp>
          <p:sp>
            <p:nvSpPr>
              <p:cNvPr id="226" name="テキスト ボックス 225"/>
              <p:cNvSpPr txBox="1"/>
              <p:nvPr/>
            </p:nvSpPr>
            <p:spPr>
              <a:xfrm>
                <a:off x="6307030" y="3615144"/>
                <a:ext cx="9028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東村山市</a:t>
                </a:r>
              </a:p>
            </p:txBody>
          </p:sp>
          <p:sp>
            <p:nvSpPr>
              <p:cNvPr id="227" name="テキスト ボックス 226"/>
              <p:cNvSpPr txBox="1"/>
              <p:nvPr/>
            </p:nvSpPr>
            <p:spPr>
              <a:xfrm>
                <a:off x="7432568" y="4145217"/>
                <a:ext cx="9028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西東京市</a:t>
                </a:r>
              </a:p>
            </p:txBody>
          </p:sp>
          <p:sp>
            <p:nvSpPr>
              <p:cNvPr id="228" name="テキスト ボックス 227"/>
              <p:cNvSpPr txBox="1"/>
              <p:nvPr/>
            </p:nvSpPr>
            <p:spPr>
              <a:xfrm>
                <a:off x="5634350" y="5222661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日野市</a:t>
                </a:r>
              </a:p>
            </p:txBody>
          </p:sp>
          <p:sp>
            <p:nvSpPr>
              <p:cNvPr id="229" name="テキスト ボックス 228"/>
              <p:cNvSpPr txBox="1"/>
              <p:nvPr/>
            </p:nvSpPr>
            <p:spPr>
              <a:xfrm>
                <a:off x="7186340" y="3322836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清瀬市</a:t>
                </a:r>
              </a:p>
            </p:txBody>
          </p:sp>
          <p:sp>
            <p:nvSpPr>
              <p:cNvPr id="230" name="テキスト ボックス 229"/>
              <p:cNvSpPr txBox="1"/>
              <p:nvPr/>
            </p:nvSpPr>
            <p:spPr>
              <a:xfrm>
                <a:off x="6983156" y="3818136"/>
                <a:ext cx="108234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東久留米市</a:t>
                </a:r>
              </a:p>
            </p:txBody>
          </p:sp>
          <p:sp>
            <p:nvSpPr>
              <p:cNvPr id="231" name="テキスト ボックス 230"/>
              <p:cNvSpPr txBox="1"/>
              <p:nvPr/>
            </p:nvSpPr>
            <p:spPr>
              <a:xfrm>
                <a:off x="5378210" y="3720456"/>
                <a:ext cx="723275" cy="523220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武蔵</a:t>
                </a:r>
                <a:endParaRPr lang="en-US" altLang="ja-JP" sz="1400" b="1" kern="10" dirty="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endParaRPr>
              </a:p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村山市</a:t>
                </a:r>
              </a:p>
            </p:txBody>
          </p:sp>
          <p:sp>
            <p:nvSpPr>
              <p:cNvPr id="232" name="テキスト ボックス 231"/>
              <p:cNvSpPr txBox="1"/>
              <p:nvPr/>
            </p:nvSpPr>
            <p:spPr>
              <a:xfrm>
                <a:off x="6172241" y="5726211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多摩市</a:t>
                </a:r>
              </a:p>
            </p:txBody>
          </p:sp>
          <p:sp>
            <p:nvSpPr>
              <p:cNvPr id="233" name="テキスト ボックス 232"/>
              <p:cNvSpPr txBox="1"/>
              <p:nvPr/>
            </p:nvSpPr>
            <p:spPr>
              <a:xfrm>
                <a:off x="6927759" y="5707261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稲城市</a:t>
                </a:r>
              </a:p>
            </p:txBody>
          </p:sp>
          <p:sp>
            <p:nvSpPr>
              <p:cNvPr id="234" name="テキスト ボックス 233"/>
              <p:cNvSpPr txBox="1"/>
              <p:nvPr/>
            </p:nvSpPr>
            <p:spPr>
              <a:xfrm>
                <a:off x="6703917" y="5212919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府中市</a:t>
                </a:r>
              </a:p>
            </p:txBody>
          </p:sp>
          <p:sp>
            <p:nvSpPr>
              <p:cNvPr id="235" name="テキスト ボックス 234"/>
              <p:cNvSpPr txBox="1"/>
              <p:nvPr/>
            </p:nvSpPr>
            <p:spPr>
              <a:xfrm>
                <a:off x="5987548" y="4889500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国立市</a:t>
                </a:r>
              </a:p>
            </p:txBody>
          </p:sp>
          <p:sp>
            <p:nvSpPr>
              <p:cNvPr id="236" name="テキスト ボックス 235"/>
              <p:cNvSpPr txBox="1"/>
              <p:nvPr/>
            </p:nvSpPr>
            <p:spPr>
              <a:xfrm>
                <a:off x="7503912" y="5394877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調布市</a:t>
                </a:r>
              </a:p>
            </p:txBody>
          </p:sp>
          <p:sp>
            <p:nvSpPr>
              <p:cNvPr id="237" name="テキスト ボックス 236"/>
              <p:cNvSpPr txBox="1"/>
              <p:nvPr/>
            </p:nvSpPr>
            <p:spPr>
              <a:xfrm>
                <a:off x="7759447" y="4882454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三鷹市</a:t>
                </a:r>
              </a:p>
            </p:txBody>
          </p:sp>
          <p:sp>
            <p:nvSpPr>
              <p:cNvPr id="238" name="テキスト ボックス 237"/>
              <p:cNvSpPr txBox="1"/>
              <p:nvPr/>
            </p:nvSpPr>
            <p:spPr>
              <a:xfrm>
                <a:off x="7480510" y="4465736"/>
                <a:ext cx="9028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武蔵野市</a:t>
                </a:r>
              </a:p>
            </p:txBody>
          </p:sp>
          <p:sp>
            <p:nvSpPr>
              <p:cNvPr id="239" name="テキスト ボックス 238"/>
              <p:cNvSpPr txBox="1"/>
              <p:nvPr/>
            </p:nvSpPr>
            <p:spPr>
              <a:xfrm>
                <a:off x="7883973" y="5656263"/>
                <a:ext cx="72327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狛江市</a:t>
                </a:r>
              </a:p>
            </p:txBody>
          </p:sp>
          <p:sp>
            <p:nvSpPr>
              <p:cNvPr id="240" name="テキスト ボックス 239"/>
              <p:cNvSpPr txBox="1"/>
              <p:nvPr/>
            </p:nvSpPr>
            <p:spPr>
              <a:xfrm>
                <a:off x="6848169" y="4740473"/>
                <a:ext cx="9028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小金井市</a:t>
                </a:r>
              </a:p>
            </p:txBody>
          </p:sp>
          <p:sp>
            <p:nvSpPr>
              <p:cNvPr id="241" name="テキスト ボックス 240"/>
              <p:cNvSpPr txBox="1"/>
              <p:nvPr/>
            </p:nvSpPr>
            <p:spPr>
              <a:xfrm>
                <a:off x="6213867" y="4552353"/>
                <a:ext cx="9028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kern="10" dirty="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国分寺市</a:t>
                </a:r>
              </a:p>
            </p:txBody>
          </p:sp>
          <p:sp>
            <p:nvSpPr>
              <p:cNvPr id="242" name="テキスト ボックス 241"/>
              <p:cNvSpPr txBox="1"/>
              <p:nvPr/>
            </p:nvSpPr>
            <p:spPr>
              <a:xfrm>
                <a:off x="8534018" y="5530438"/>
                <a:ext cx="800219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世田谷区</a:t>
                </a:r>
              </a:p>
            </p:txBody>
          </p:sp>
          <p:sp>
            <p:nvSpPr>
              <p:cNvPr id="243" name="テキスト ボックス 242"/>
              <p:cNvSpPr txBox="1"/>
              <p:nvPr/>
            </p:nvSpPr>
            <p:spPr>
              <a:xfrm>
                <a:off x="9689050" y="6706905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大田区</a:t>
                </a:r>
              </a:p>
            </p:txBody>
          </p:sp>
          <p:sp>
            <p:nvSpPr>
              <p:cNvPr id="244" name="テキスト ボックス 243"/>
              <p:cNvSpPr txBox="1"/>
              <p:nvPr/>
            </p:nvSpPr>
            <p:spPr>
              <a:xfrm>
                <a:off x="9940123" y="6098401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品川区</a:t>
                </a:r>
              </a:p>
            </p:txBody>
          </p:sp>
          <p:sp>
            <p:nvSpPr>
              <p:cNvPr id="245" name="テキスト ボックス 244"/>
              <p:cNvSpPr txBox="1"/>
              <p:nvPr/>
            </p:nvSpPr>
            <p:spPr>
              <a:xfrm>
                <a:off x="9388049" y="5091308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渋谷区</a:t>
                </a:r>
              </a:p>
            </p:txBody>
          </p:sp>
          <p:sp>
            <p:nvSpPr>
              <p:cNvPr id="246" name="テキスト ボックス 245"/>
              <p:cNvSpPr txBox="1"/>
              <p:nvPr/>
            </p:nvSpPr>
            <p:spPr>
              <a:xfrm>
                <a:off x="10048908" y="5447438"/>
                <a:ext cx="492444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港区</a:t>
                </a:r>
              </a:p>
            </p:txBody>
          </p:sp>
          <p:sp>
            <p:nvSpPr>
              <p:cNvPr id="247" name="テキスト ボックス 246"/>
              <p:cNvSpPr txBox="1"/>
              <p:nvPr/>
            </p:nvSpPr>
            <p:spPr>
              <a:xfrm>
                <a:off x="9352899" y="5756989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目黒区</a:t>
                </a:r>
              </a:p>
            </p:txBody>
          </p:sp>
          <p:sp>
            <p:nvSpPr>
              <p:cNvPr id="248" name="テキスト ボックス 247"/>
              <p:cNvSpPr txBox="1"/>
              <p:nvPr/>
            </p:nvSpPr>
            <p:spPr>
              <a:xfrm>
                <a:off x="11622088" y="4779558"/>
                <a:ext cx="800220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江戸川区</a:t>
                </a:r>
              </a:p>
            </p:txBody>
          </p:sp>
          <p:sp>
            <p:nvSpPr>
              <p:cNvPr id="249" name="テキスト ボックス 248"/>
              <p:cNvSpPr txBox="1"/>
              <p:nvPr/>
            </p:nvSpPr>
            <p:spPr>
              <a:xfrm>
                <a:off x="11401222" y="3944938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葛飾区</a:t>
                </a:r>
              </a:p>
            </p:txBody>
          </p:sp>
          <p:sp>
            <p:nvSpPr>
              <p:cNvPr id="250" name="テキスト ボックス 249"/>
              <p:cNvSpPr txBox="1"/>
              <p:nvPr/>
            </p:nvSpPr>
            <p:spPr>
              <a:xfrm>
                <a:off x="10680318" y="3495675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足立区</a:t>
                </a:r>
              </a:p>
            </p:txBody>
          </p:sp>
          <p:sp>
            <p:nvSpPr>
              <p:cNvPr id="251" name="テキスト ボックス 250"/>
              <p:cNvSpPr txBox="1"/>
              <p:nvPr/>
            </p:nvSpPr>
            <p:spPr>
              <a:xfrm>
                <a:off x="10883382" y="5366807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江東区</a:t>
                </a:r>
              </a:p>
            </p:txBody>
          </p:sp>
          <p:sp>
            <p:nvSpPr>
              <p:cNvPr id="252" name="テキスト ボックス 251"/>
              <p:cNvSpPr txBox="1"/>
              <p:nvPr/>
            </p:nvSpPr>
            <p:spPr>
              <a:xfrm>
                <a:off x="10361613" y="5201850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中央区</a:t>
                </a:r>
              </a:p>
            </p:txBody>
          </p:sp>
          <p:sp>
            <p:nvSpPr>
              <p:cNvPr id="253" name="テキスト ボックス 252"/>
              <p:cNvSpPr txBox="1"/>
              <p:nvPr/>
            </p:nvSpPr>
            <p:spPr>
              <a:xfrm>
                <a:off x="10991850" y="4476696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墨田区</a:t>
                </a:r>
              </a:p>
            </p:txBody>
          </p:sp>
          <p:sp>
            <p:nvSpPr>
              <p:cNvPr id="254" name="テキスト ボックス 253"/>
              <p:cNvSpPr txBox="1"/>
              <p:nvPr/>
            </p:nvSpPr>
            <p:spPr>
              <a:xfrm>
                <a:off x="9040009" y="4584450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中野区</a:t>
                </a:r>
              </a:p>
            </p:txBody>
          </p:sp>
          <p:sp>
            <p:nvSpPr>
              <p:cNvPr id="255" name="テキスト ボックス 254"/>
              <p:cNvSpPr txBox="1"/>
              <p:nvPr/>
            </p:nvSpPr>
            <p:spPr>
              <a:xfrm>
                <a:off x="8452247" y="4740473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杉並区</a:t>
                </a:r>
              </a:p>
            </p:txBody>
          </p:sp>
          <p:sp>
            <p:nvSpPr>
              <p:cNvPr id="256" name="テキスト ボックス 255"/>
              <p:cNvSpPr txBox="1"/>
              <p:nvPr/>
            </p:nvSpPr>
            <p:spPr>
              <a:xfrm>
                <a:off x="9191041" y="3502690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板橋区</a:t>
                </a:r>
              </a:p>
            </p:txBody>
          </p:sp>
          <p:sp>
            <p:nvSpPr>
              <p:cNvPr id="257" name="テキスト ボックス 256"/>
              <p:cNvSpPr txBox="1"/>
              <p:nvPr/>
            </p:nvSpPr>
            <p:spPr>
              <a:xfrm>
                <a:off x="8344249" y="3907279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練馬区</a:t>
                </a:r>
              </a:p>
            </p:txBody>
          </p:sp>
          <p:sp>
            <p:nvSpPr>
              <p:cNvPr id="258" name="テキスト ボックス 257"/>
              <p:cNvSpPr txBox="1"/>
              <p:nvPr/>
            </p:nvSpPr>
            <p:spPr>
              <a:xfrm>
                <a:off x="9931870" y="3679636"/>
                <a:ext cx="492444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北区</a:t>
                </a:r>
              </a:p>
            </p:txBody>
          </p:sp>
          <p:sp>
            <p:nvSpPr>
              <p:cNvPr id="259" name="テキスト ボックス 258"/>
              <p:cNvSpPr txBox="1"/>
              <p:nvPr/>
            </p:nvSpPr>
            <p:spPr>
              <a:xfrm>
                <a:off x="10479872" y="4523601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台東区</a:t>
                </a:r>
              </a:p>
            </p:txBody>
          </p:sp>
          <p:sp>
            <p:nvSpPr>
              <p:cNvPr id="260" name="テキスト ボックス 259"/>
              <p:cNvSpPr txBox="1"/>
              <p:nvPr/>
            </p:nvSpPr>
            <p:spPr>
              <a:xfrm>
                <a:off x="10465952" y="4045779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荒川区</a:t>
                </a:r>
              </a:p>
            </p:txBody>
          </p:sp>
          <p:sp>
            <p:nvSpPr>
              <p:cNvPr id="261" name="テキスト ボックス 260"/>
              <p:cNvSpPr txBox="1"/>
              <p:nvPr/>
            </p:nvSpPr>
            <p:spPr>
              <a:xfrm>
                <a:off x="10026476" y="4851617"/>
                <a:ext cx="800219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千代田区</a:t>
                </a:r>
              </a:p>
            </p:txBody>
          </p:sp>
          <p:sp>
            <p:nvSpPr>
              <p:cNvPr id="262" name="テキスト ボックス 261"/>
              <p:cNvSpPr txBox="1"/>
              <p:nvPr/>
            </p:nvSpPr>
            <p:spPr>
              <a:xfrm>
                <a:off x="10001264" y="4359915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文京区</a:t>
                </a:r>
              </a:p>
            </p:txBody>
          </p:sp>
          <p:sp>
            <p:nvSpPr>
              <p:cNvPr id="263" name="テキスト ボックス 262"/>
              <p:cNvSpPr txBox="1"/>
              <p:nvPr/>
            </p:nvSpPr>
            <p:spPr>
              <a:xfrm>
                <a:off x="9596438" y="4698500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新宿区</a:t>
                </a:r>
              </a:p>
            </p:txBody>
          </p:sp>
          <p:sp>
            <p:nvSpPr>
              <p:cNvPr id="264" name="テキスト ボックス 263"/>
              <p:cNvSpPr txBox="1"/>
              <p:nvPr/>
            </p:nvSpPr>
            <p:spPr>
              <a:xfrm>
                <a:off x="9466017" y="4260055"/>
                <a:ext cx="646332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ctr">
                  <a:defRPr sz="1200" b="1" kern="1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defRPr>
                </a:lvl1pPr>
              </a:lstStyle>
              <a:p>
                <a:r>
                  <a:rPr lang="ja-JP" altLang="en-US" dirty="0"/>
                  <a:t>豊島区</a:t>
                </a:r>
              </a:p>
            </p:txBody>
          </p:sp>
        </p:grpSp>
      </p:grp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321E6B2E-EF7E-4831-AE0B-B9A7ECCD0C42}"/>
              </a:ext>
            </a:extLst>
          </p:cNvPr>
          <p:cNvSpPr txBox="1"/>
          <p:nvPr/>
        </p:nvSpPr>
        <p:spPr>
          <a:xfrm>
            <a:off x="644355" y="6429658"/>
            <a:ext cx="723275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大島町</a:t>
            </a: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D23F9238-EFB9-4526-9FFD-074B8736CE28}"/>
              </a:ext>
            </a:extLst>
          </p:cNvPr>
          <p:cNvSpPr txBox="1"/>
          <p:nvPr/>
        </p:nvSpPr>
        <p:spPr>
          <a:xfrm>
            <a:off x="1707924" y="7993914"/>
            <a:ext cx="723275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三宅村</a:t>
            </a: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F3C7BB80-48DD-4F72-8C4E-0737C84E9DFB}"/>
              </a:ext>
            </a:extLst>
          </p:cNvPr>
          <p:cNvSpPr txBox="1"/>
          <p:nvPr/>
        </p:nvSpPr>
        <p:spPr>
          <a:xfrm>
            <a:off x="4885118" y="6957294"/>
            <a:ext cx="902811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小笠原村</a:t>
            </a: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A05DBD35-B76D-431E-84EB-8E1556475EBB}"/>
              </a:ext>
            </a:extLst>
          </p:cNvPr>
          <p:cNvSpPr txBox="1"/>
          <p:nvPr/>
        </p:nvSpPr>
        <p:spPr>
          <a:xfrm>
            <a:off x="3225987" y="6649517"/>
            <a:ext cx="723275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八丈村</a:t>
            </a:r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7CC45F6F-7DE0-4557-8747-18F715B49A6F}"/>
              </a:ext>
            </a:extLst>
          </p:cNvPr>
          <p:cNvSpPr txBox="1"/>
          <p:nvPr/>
        </p:nvSpPr>
        <p:spPr>
          <a:xfrm>
            <a:off x="3136220" y="8630947"/>
            <a:ext cx="902811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青ヶ島村</a:t>
            </a:r>
          </a:p>
        </p:txBody>
      </p: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54BE5301-B396-47F0-BDE4-1F3C8FD08825}"/>
              </a:ext>
            </a:extLst>
          </p:cNvPr>
          <p:cNvSpPr txBox="1"/>
          <p:nvPr/>
        </p:nvSpPr>
        <p:spPr>
          <a:xfrm>
            <a:off x="1423632" y="6872865"/>
            <a:ext cx="723275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利島村</a:t>
            </a:r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05D90A7C-1646-445A-82CC-8317F3022172}"/>
              </a:ext>
            </a:extLst>
          </p:cNvPr>
          <p:cNvSpPr txBox="1"/>
          <p:nvPr/>
        </p:nvSpPr>
        <p:spPr>
          <a:xfrm>
            <a:off x="1313894" y="7443560"/>
            <a:ext cx="723275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新島村</a:t>
            </a:r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60D30A19-00A9-4F58-9E3F-AF095C0A36C8}"/>
              </a:ext>
            </a:extLst>
          </p:cNvPr>
          <p:cNvSpPr txBox="1"/>
          <p:nvPr/>
        </p:nvSpPr>
        <p:spPr>
          <a:xfrm>
            <a:off x="644355" y="8081384"/>
            <a:ext cx="902811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神津島村</a:t>
            </a: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0BF22A91-3586-44A4-ADB2-113EA6BD830A}"/>
              </a:ext>
            </a:extLst>
          </p:cNvPr>
          <p:cNvSpPr txBox="1"/>
          <p:nvPr/>
        </p:nvSpPr>
        <p:spPr>
          <a:xfrm>
            <a:off x="1171165" y="8686710"/>
            <a:ext cx="902811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400" b="1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御蔵島村</a:t>
            </a:r>
          </a:p>
        </p:txBody>
      </p:sp>
      <p:sp>
        <p:nvSpPr>
          <p:cNvPr id="119" name="正方形/長方形 118">
            <a:extLst>
              <a:ext uri="{FF2B5EF4-FFF2-40B4-BE49-F238E27FC236}">
                <a16:creationId xmlns:a16="http://schemas.microsoft.com/office/drawing/2014/main" id="{5938D76F-29DA-4FBE-9D81-3FCC27FAF0AA}"/>
              </a:ext>
            </a:extLst>
          </p:cNvPr>
          <p:cNvSpPr/>
          <p:nvPr/>
        </p:nvSpPr>
        <p:spPr>
          <a:xfrm>
            <a:off x="460009" y="5880744"/>
            <a:ext cx="5401042" cy="351046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0" name="正方形/長方形 119">
            <a:extLst>
              <a:ext uri="{FF2B5EF4-FFF2-40B4-BE49-F238E27FC236}">
                <a16:creationId xmlns:a16="http://schemas.microsoft.com/office/drawing/2014/main" id="{4864332F-A5D1-4276-8DB8-6BF2B7E6CD87}"/>
              </a:ext>
            </a:extLst>
          </p:cNvPr>
          <p:cNvSpPr/>
          <p:nvPr/>
        </p:nvSpPr>
        <p:spPr>
          <a:xfrm>
            <a:off x="2793634" y="5880744"/>
            <a:ext cx="1685171" cy="351046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6" name="正方形/長方形 125">
            <a:extLst>
              <a:ext uri="{FF2B5EF4-FFF2-40B4-BE49-F238E27FC236}">
                <a16:creationId xmlns:a16="http://schemas.microsoft.com/office/drawing/2014/main" id="{B2780A69-BB69-45D5-8238-B06AA0F13DBE}"/>
              </a:ext>
            </a:extLst>
          </p:cNvPr>
          <p:cNvSpPr/>
          <p:nvPr/>
        </p:nvSpPr>
        <p:spPr>
          <a:xfrm>
            <a:off x="1717948" y="8281731"/>
            <a:ext cx="198430" cy="18698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42" name="正方形/長方形 141">
            <a:extLst>
              <a:ext uri="{FF2B5EF4-FFF2-40B4-BE49-F238E27FC236}">
                <a16:creationId xmlns:a16="http://schemas.microsoft.com/office/drawing/2014/main" id="{B57950BC-A06C-4AC1-9ADD-E4555612F369}"/>
              </a:ext>
            </a:extLst>
          </p:cNvPr>
          <p:cNvSpPr/>
          <p:nvPr/>
        </p:nvSpPr>
        <p:spPr>
          <a:xfrm>
            <a:off x="5255882" y="6712702"/>
            <a:ext cx="180024" cy="18698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43" name="正方形/長方形 142">
            <a:extLst>
              <a:ext uri="{FF2B5EF4-FFF2-40B4-BE49-F238E27FC236}">
                <a16:creationId xmlns:a16="http://schemas.microsoft.com/office/drawing/2014/main" id="{9F89BDEE-7AE2-4A27-9C57-4BD2BF81156A}"/>
              </a:ext>
            </a:extLst>
          </p:cNvPr>
          <p:cNvSpPr/>
          <p:nvPr/>
        </p:nvSpPr>
        <p:spPr>
          <a:xfrm>
            <a:off x="5255882" y="6424571"/>
            <a:ext cx="180024" cy="18698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44" name="正方形/長方形 143">
            <a:extLst>
              <a:ext uri="{FF2B5EF4-FFF2-40B4-BE49-F238E27FC236}">
                <a16:creationId xmlns:a16="http://schemas.microsoft.com/office/drawing/2014/main" id="{9F18F892-A2F0-4756-AC3A-75E02EA52205}"/>
              </a:ext>
            </a:extLst>
          </p:cNvPr>
          <p:cNvSpPr/>
          <p:nvPr/>
        </p:nvSpPr>
        <p:spPr>
          <a:xfrm>
            <a:off x="5100322" y="8221134"/>
            <a:ext cx="180024" cy="36004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45" name="正方形/長方形 144">
            <a:extLst>
              <a:ext uri="{FF2B5EF4-FFF2-40B4-BE49-F238E27FC236}">
                <a16:creationId xmlns:a16="http://schemas.microsoft.com/office/drawing/2014/main" id="{130E3331-ACFA-4D6B-9ECA-D9671057AB49}"/>
              </a:ext>
            </a:extLst>
          </p:cNvPr>
          <p:cNvSpPr/>
          <p:nvPr/>
        </p:nvSpPr>
        <p:spPr>
          <a:xfrm>
            <a:off x="1171165" y="7333918"/>
            <a:ext cx="180024" cy="36004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47" name="正方形/長方形 146">
            <a:extLst>
              <a:ext uri="{FF2B5EF4-FFF2-40B4-BE49-F238E27FC236}">
                <a16:creationId xmlns:a16="http://schemas.microsoft.com/office/drawing/2014/main" id="{CBC6D6AF-0B07-4C56-AB55-C017D8D6DADB}"/>
              </a:ext>
            </a:extLst>
          </p:cNvPr>
          <p:cNvSpPr/>
          <p:nvPr/>
        </p:nvSpPr>
        <p:spPr>
          <a:xfrm>
            <a:off x="1173887" y="6937193"/>
            <a:ext cx="180024" cy="17994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50" name="正方形/長方形 149">
            <a:extLst>
              <a:ext uri="{FF2B5EF4-FFF2-40B4-BE49-F238E27FC236}">
                <a16:creationId xmlns:a16="http://schemas.microsoft.com/office/drawing/2014/main" id="{1E0035C5-3B19-4D76-B0D1-B4BBD457BB2B}"/>
              </a:ext>
            </a:extLst>
          </p:cNvPr>
          <p:cNvSpPr/>
          <p:nvPr/>
        </p:nvSpPr>
        <p:spPr>
          <a:xfrm>
            <a:off x="3575698" y="6303614"/>
            <a:ext cx="180024" cy="36004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52" name="正方形/長方形 151">
            <a:extLst>
              <a:ext uri="{FF2B5EF4-FFF2-40B4-BE49-F238E27FC236}">
                <a16:creationId xmlns:a16="http://schemas.microsoft.com/office/drawing/2014/main" id="{24E91498-54A5-4F91-BD63-94C19252A879}"/>
              </a:ext>
            </a:extLst>
          </p:cNvPr>
          <p:cNvSpPr/>
          <p:nvPr/>
        </p:nvSpPr>
        <p:spPr>
          <a:xfrm>
            <a:off x="873076" y="7903942"/>
            <a:ext cx="180024" cy="17994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53" name="正方形/長方形 152">
            <a:extLst>
              <a:ext uri="{FF2B5EF4-FFF2-40B4-BE49-F238E27FC236}">
                <a16:creationId xmlns:a16="http://schemas.microsoft.com/office/drawing/2014/main" id="{617B42CD-A334-45DB-95A3-9E181F63D237}"/>
              </a:ext>
            </a:extLst>
          </p:cNvPr>
          <p:cNvSpPr/>
          <p:nvPr/>
        </p:nvSpPr>
        <p:spPr>
          <a:xfrm>
            <a:off x="1927498" y="8938956"/>
            <a:ext cx="198430" cy="18698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55" name="正方形/長方形 154">
            <a:extLst>
              <a:ext uri="{FF2B5EF4-FFF2-40B4-BE49-F238E27FC236}">
                <a16:creationId xmlns:a16="http://schemas.microsoft.com/office/drawing/2014/main" id="{C83AC64E-B68D-4F17-B70F-D04B7A46791B}"/>
              </a:ext>
            </a:extLst>
          </p:cNvPr>
          <p:cNvSpPr/>
          <p:nvPr/>
        </p:nvSpPr>
        <p:spPr>
          <a:xfrm>
            <a:off x="3422923" y="8938956"/>
            <a:ext cx="198430" cy="18698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359022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グループ化 3"/>
          <p:cNvGrpSpPr>
            <a:grpSpLocks/>
          </p:cNvGrpSpPr>
          <p:nvPr/>
        </p:nvGrpSpPr>
        <p:grpSpPr bwMode="auto">
          <a:xfrm>
            <a:off x="4159041" y="1134989"/>
            <a:ext cx="2271391" cy="2247925"/>
            <a:chOff x="8066088" y="3000375"/>
            <a:chExt cx="4456112" cy="4410075"/>
          </a:xfrm>
        </p:grpSpPr>
        <p:sp>
          <p:nvSpPr>
            <p:cNvPr id="131" name="Freeform 736"/>
            <p:cNvSpPr>
              <a:spLocks/>
            </p:cNvSpPr>
            <p:nvPr/>
          </p:nvSpPr>
          <p:spPr bwMode="auto">
            <a:xfrm>
              <a:off x="8335963" y="5070475"/>
              <a:ext cx="1260475" cy="1485900"/>
            </a:xfrm>
            <a:custGeom>
              <a:avLst/>
              <a:gdLst>
                <a:gd name="T0" fmla="*/ 0 w 794"/>
                <a:gd name="T1" fmla="*/ 0 h 936"/>
                <a:gd name="T2" fmla="*/ 85 w 794"/>
                <a:gd name="T3" fmla="*/ 0 h 936"/>
                <a:gd name="T4" fmla="*/ 170 w 794"/>
                <a:gd name="T5" fmla="*/ 57 h 936"/>
                <a:gd name="T6" fmla="*/ 198 w 794"/>
                <a:gd name="T7" fmla="*/ 113 h 936"/>
                <a:gd name="T8" fmla="*/ 425 w 794"/>
                <a:gd name="T9" fmla="*/ 140 h 936"/>
                <a:gd name="T10" fmla="*/ 571 w 794"/>
                <a:gd name="T11" fmla="*/ 112 h 936"/>
                <a:gd name="T12" fmla="*/ 595 w 794"/>
                <a:gd name="T13" fmla="*/ 113 h 936"/>
                <a:gd name="T14" fmla="*/ 680 w 794"/>
                <a:gd name="T15" fmla="*/ 113 h 936"/>
                <a:gd name="T16" fmla="*/ 709 w 794"/>
                <a:gd name="T17" fmla="*/ 199 h 936"/>
                <a:gd name="T18" fmla="*/ 794 w 794"/>
                <a:gd name="T19" fmla="*/ 312 h 936"/>
                <a:gd name="T20" fmla="*/ 765 w 794"/>
                <a:gd name="T21" fmla="*/ 397 h 936"/>
                <a:gd name="T22" fmla="*/ 794 w 794"/>
                <a:gd name="T23" fmla="*/ 425 h 936"/>
                <a:gd name="T24" fmla="*/ 737 w 794"/>
                <a:gd name="T25" fmla="*/ 567 h 936"/>
                <a:gd name="T26" fmla="*/ 680 w 794"/>
                <a:gd name="T27" fmla="*/ 510 h 936"/>
                <a:gd name="T28" fmla="*/ 595 w 794"/>
                <a:gd name="T29" fmla="*/ 482 h 936"/>
                <a:gd name="T30" fmla="*/ 595 w 794"/>
                <a:gd name="T31" fmla="*/ 539 h 936"/>
                <a:gd name="T32" fmla="*/ 652 w 794"/>
                <a:gd name="T33" fmla="*/ 624 h 936"/>
                <a:gd name="T34" fmla="*/ 595 w 794"/>
                <a:gd name="T35" fmla="*/ 680 h 936"/>
                <a:gd name="T36" fmla="*/ 652 w 794"/>
                <a:gd name="T37" fmla="*/ 766 h 936"/>
                <a:gd name="T38" fmla="*/ 652 w 794"/>
                <a:gd name="T39" fmla="*/ 822 h 936"/>
                <a:gd name="T40" fmla="*/ 595 w 794"/>
                <a:gd name="T41" fmla="*/ 822 h 936"/>
                <a:gd name="T42" fmla="*/ 539 w 794"/>
                <a:gd name="T43" fmla="*/ 851 h 936"/>
                <a:gd name="T44" fmla="*/ 567 w 794"/>
                <a:gd name="T45" fmla="*/ 907 h 936"/>
                <a:gd name="T46" fmla="*/ 539 w 794"/>
                <a:gd name="T47" fmla="*/ 936 h 936"/>
                <a:gd name="T48" fmla="*/ 510 w 794"/>
                <a:gd name="T49" fmla="*/ 851 h 936"/>
                <a:gd name="T50" fmla="*/ 369 w 794"/>
                <a:gd name="T51" fmla="*/ 737 h 936"/>
                <a:gd name="T52" fmla="*/ 198 w 794"/>
                <a:gd name="T53" fmla="*/ 652 h 936"/>
                <a:gd name="T54" fmla="*/ 57 w 794"/>
                <a:gd name="T55" fmla="*/ 652 h 936"/>
                <a:gd name="T56" fmla="*/ 28 w 794"/>
                <a:gd name="T57" fmla="*/ 624 h 936"/>
                <a:gd name="T58" fmla="*/ 85 w 794"/>
                <a:gd name="T59" fmla="*/ 567 h 936"/>
                <a:gd name="T60" fmla="*/ 28 w 794"/>
                <a:gd name="T61" fmla="*/ 482 h 936"/>
                <a:gd name="T62" fmla="*/ 0 w 794"/>
                <a:gd name="T63" fmla="*/ 425 h 936"/>
                <a:gd name="T64" fmla="*/ 28 w 794"/>
                <a:gd name="T65" fmla="*/ 369 h 936"/>
                <a:gd name="T66" fmla="*/ 57 w 794"/>
                <a:gd name="T67" fmla="*/ 340 h 936"/>
                <a:gd name="T68" fmla="*/ 57 w 794"/>
                <a:gd name="T69" fmla="*/ 284 h 936"/>
                <a:gd name="T70" fmla="*/ 28 w 794"/>
                <a:gd name="T71" fmla="*/ 255 h 936"/>
                <a:gd name="T72" fmla="*/ 28 w 794"/>
                <a:gd name="T73" fmla="*/ 170 h 936"/>
                <a:gd name="T74" fmla="*/ 0 w 794"/>
                <a:gd name="T75" fmla="*/ 113 h 936"/>
                <a:gd name="T76" fmla="*/ 28 w 794"/>
                <a:gd name="T77" fmla="*/ 85 h 936"/>
                <a:gd name="T78" fmla="*/ 28 w 794"/>
                <a:gd name="T79" fmla="*/ 28 h 936"/>
                <a:gd name="T80" fmla="*/ 0 w 794"/>
                <a:gd name="T81" fmla="*/ 0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94" h="936">
                  <a:moveTo>
                    <a:pt x="0" y="0"/>
                  </a:moveTo>
                  <a:lnTo>
                    <a:pt x="85" y="0"/>
                  </a:lnTo>
                  <a:lnTo>
                    <a:pt x="170" y="57"/>
                  </a:lnTo>
                  <a:lnTo>
                    <a:pt x="198" y="113"/>
                  </a:lnTo>
                  <a:lnTo>
                    <a:pt x="425" y="140"/>
                  </a:lnTo>
                  <a:lnTo>
                    <a:pt x="571" y="112"/>
                  </a:lnTo>
                  <a:lnTo>
                    <a:pt x="595" y="113"/>
                  </a:lnTo>
                  <a:lnTo>
                    <a:pt x="680" y="113"/>
                  </a:lnTo>
                  <a:lnTo>
                    <a:pt x="709" y="199"/>
                  </a:lnTo>
                  <a:lnTo>
                    <a:pt x="794" y="312"/>
                  </a:lnTo>
                  <a:lnTo>
                    <a:pt x="765" y="397"/>
                  </a:lnTo>
                  <a:lnTo>
                    <a:pt x="794" y="425"/>
                  </a:lnTo>
                  <a:lnTo>
                    <a:pt x="737" y="567"/>
                  </a:lnTo>
                  <a:lnTo>
                    <a:pt x="680" y="510"/>
                  </a:lnTo>
                  <a:lnTo>
                    <a:pt x="595" y="482"/>
                  </a:lnTo>
                  <a:lnTo>
                    <a:pt x="595" y="539"/>
                  </a:lnTo>
                  <a:lnTo>
                    <a:pt x="652" y="624"/>
                  </a:lnTo>
                  <a:lnTo>
                    <a:pt x="595" y="680"/>
                  </a:lnTo>
                  <a:lnTo>
                    <a:pt x="652" y="766"/>
                  </a:lnTo>
                  <a:lnTo>
                    <a:pt x="652" y="822"/>
                  </a:lnTo>
                  <a:lnTo>
                    <a:pt x="595" y="822"/>
                  </a:lnTo>
                  <a:lnTo>
                    <a:pt x="539" y="851"/>
                  </a:lnTo>
                  <a:lnTo>
                    <a:pt x="567" y="907"/>
                  </a:lnTo>
                  <a:lnTo>
                    <a:pt x="539" y="936"/>
                  </a:lnTo>
                  <a:lnTo>
                    <a:pt x="510" y="851"/>
                  </a:lnTo>
                  <a:lnTo>
                    <a:pt x="369" y="737"/>
                  </a:lnTo>
                  <a:lnTo>
                    <a:pt x="198" y="652"/>
                  </a:lnTo>
                  <a:lnTo>
                    <a:pt x="57" y="652"/>
                  </a:lnTo>
                  <a:lnTo>
                    <a:pt x="28" y="624"/>
                  </a:lnTo>
                  <a:lnTo>
                    <a:pt x="85" y="567"/>
                  </a:lnTo>
                  <a:lnTo>
                    <a:pt x="28" y="482"/>
                  </a:lnTo>
                  <a:lnTo>
                    <a:pt x="0" y="425"/>
                  </a:lnTo>
                  <a:lnTo>
                    <a:pt x="28" y="369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28" y="255"/>
                  </a:lnTo>
                  <a:lnTo>
                    <a:pt x="28" y="170"/>
                  </a:lnTo>
                  <a:lnTo>
                    <a:pt x="0" y="113"/>
                  </a:lnTo>
                  <a:lnTo>
                    <a:pt x="28" y="85"/>
                  </a:lnTo>
                  <a:lnTo>
                    <a:pt x="28" y="28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32" name="Freeform 737"/>
            <p:cNvSpPr>
              <a:spLocks/>
            </p:cNvSpPr>
            <p:nvPr/>
          </p:nvSpPr>
          <p:spPr bwMode="auto">
            <a:xfrm>
              <a:off x="9280525" y="5386388"/>
              <a:ext cx="720725" cy="900112"/>
            </a:xfrm>
            <a:custGeom>
              <a:avLst/>
              <a:gdLst>
                <a:gd name="T0" fmla="*/ 116 w 454"/>
                <a:gd name="T1" fmla="*/ 1 h 567"/>
                <a:gd name="T2" fmla="*/ 134 w 454"/>
                <a:gd name="T3" fmla="*/ 3 h 567"/>
                <a:gd name="T4" fmla="*/ 199 w 454"/>
                <a:gd name="T5" fmla="*/ 0 h 567"/>
                <a:gd name="T6" fmla="*/ 256 w 454"/>
                <a:gd name="T7" fmla="*/ 85 h 567"/>
                <a:gd name="T8" fmla="*/ 369 w 454"/>
                <a:gd name="T9" fmla="*/ 198 h 567"/>
                <a:gd name="T10" fmla="*/ 454 w 454"/>
                <a:gd name="T11" fmla="*/ 198 h 567"/>
                <a:gd name="T12" fmla="*/ 426 w 454"/>
                <a:gd name="T13" fmla="*/ 255 h 567"/>
                <a:gd name="T14" fmla="*/ 426 w 454"/>
                <a:gd name="T15" fmla="*/ 340 h 567"/>
                <a:gd name="T16" fmla="*/ 369 w 454"/>
                <a:gd name="T17" fmla="*/ 368 h 567"/>
                <a:gd name="T18" fmla="*/ 284 w 454"/>
                <a:gd name="T19" fmla="*/ 368 h 567"/>
                <a:gd name="T20" fmla="*/ 341 w 454"/>
                <a:gd name="T21" fmla="*/ 396 h 567"/>
                <a:gd name="T22" fmla="*/ 284 w 454"/>
                <a:gd name="T23" fmla="*/ 481 h 567"/>
                <a:gd name="T24" fmla="*/ 256 w 454"/>
                <a:gd name="T25" fmla="*/ 538 h 567"/>
                <a:gd name="T26" fmla="*/ 199 w 454"/>
                <a:gd name="T27" fmla="*/ 481 h 567"/>
                <a:gd name="T28" fmla="*/ 170 w 454"/>
                <a:gd name="T29" fmla="*/ 567 h 567"/>
                <a:gd name="T30" fmla="*/ 114 w 454"/>
                <a:gd name="T31" fmla="*/ 510 h 567"/>
                <a:gd name="T32" fmla="*/ 57 w 454"/>
                <a:gd name="T33" fmla="*/ 567 h 567"/>
                <a:gd name="T34" fmla="*/ 0 w 454"/>
                <a:gd name="T35" fmla="*/ 481 h 567"/>
                <a:gd name="T36" fmla="*/ 57 w 454"/>
                <a:gd name="T37" fmla="*/ 425 h 567"/>
                <a:gd name="T38" fmla="*/ 0 w 454"/>
                <a:gd name="T39" fmla="*/ 340 h 567"/>
                <a:gd name="T40" fmla="*/ 0 w 454"/>
                <a:gd name="T41" fmla="*/ 283 h 567"/>
                <a:gd name="T42" fmla="*/ 85 w 454"/>
                <a:gd name="T43" fmla="*/ 311 h 567"/>
                <a:gd name="T44" fmla="*/ 142 w 454"/>
                <a:gd name="T45" fmla="*/ 368 h 567"/>
                <a:gd name="T46" fmla="*/ 199 w 454"/>
                <a:gd name="T47" fmla="*/ 226 h 567"/>
                <a:gd name="T48" fmla="*/ 170 w 454"/>
                <a:gd name="T49" fmla="*/ 198 h 567"/>
                <a:gd name="T50" fmla="*/ 199 w 454"/>
                <a:gd name="T51" fmla="*/ 113 h 567"/>
                <a:gd name="T52" fmla="*/ 116 w 454"/>
                <a:gd name="T53" fmla="*/ 1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4" h="567">
                  <a:moveTo>
                    <a:pt x="116" y="1"/>
                  </a:moveTo>
                  <a:cubicBezTo>
                    <a:pt x="129" y="4"/>
                    <a:pt x="123" y="3"/>
                    <a:pt x="134" y="3"/>
                  </a:cubicBezTo>
                  <a:lnTo>
                    <a:pt x="199" y="0"/>
                  </a:lnTo>
                  <a:lnTo>
                    <a:pt x="256" y="85"/>
                  </a:lnTo>
                  <a:lnTo>
                    <a:pt x="369" y="198"/>
                  </a:lnTo>
                  <a:lnTo>
                    <a:pt x="454" y="198"/>
                  </a:lnTo>
                  <a:lnTo>
                    <a:pt x="426" y="255"/>
                  </a:lnTo>
                  <a:lnTo>
                    <a:pt x="426" y="340"/>
                  </a:lnTo>
                  <a:lnTo>
                    <a:pt x="369" y="368"/>
                  </a:lnTo>
                  <a:lnTo>
                    <a:pt x="284" y="368"/>
                  </a:lnTo>
                  <a:lnTo>
                    <a:pt x="341" y="396"/>
                  </a:lnTo>
                  <a:lnTo>
                    <a:pt x="284" y="481"/>
                  </a:lnTo>
                  <a:lnTo>
                    <a:pt x="256" y="538"/>
                  </a:lnTo>
                  <a:lnTo>
                    <a:pt x="199" y="481"/>
                  </a:lnTo>
                  <a:lnTo>
                    <a:pt x="170" y="567"/>
                  </a:lnTo>
                  <a:lnTo>
                    <a:pt x="114" y="510"/>
                  </a:lnTo>
                  <a:lnTo>
                    <a:pt x="57" y="567"/>
                  </a:lnTo>
                  <a:lnTo>
                    <a:pt x="0" y="481"/>
                  </a:lnTo>
                  <a:lnTo>
                    <a:pt x="57" y="425"/>
                  </a:lnTo>
                  <a:lnTo>
                    <a:pt x="0" y="340"/>
                  </a:lnTo>
                  <a:lnTo>
                    <a:pt x="0" y="283"/>
                  </a:lnTo>
                  <a:lnTo>
                    <a:pt x="85" y="311"/>
                  </a:lnTo>
                  <a:lnTo>
                    <a:pt x="142" y="368"/>
                  </a:lnTo>
                  <a:lnTo>
                    <a:pt x="199" y="226"/>
                  </a:lnTo>
                  <a:lnTo>
                    <a:pt x="170" y="198"/>
                  </a:lnTo>
                  <a:lnTo>
                    <a:pt x="199" y="113"/>
                  </a:lnTo>
                  <a:lnTo>
                    <a:pt x="116" y="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33" name="Freeform 738"/>
            <p:cNvSpPr>
              <a:spLocks/>
            </p:cNvSpPr>
            <p:nvPr/>
          </p:nvSpPr>
          <p:spPr bwMode="auto">
            <a:xfrm>
              <a:off x="9191625" y="6196013"/>
              <a:ext cx="1935163" cy="1214437"/>
            </a:xfrm>
            <a:custGeom>
              <a:avLst/>
              <a:gdLst>
                <a:gd name="T0" fmla="*/ 0 w 1219"/>
                <a:gd name="T1" fmla="*/ 227 h 765"/>
                <a:gd name="T2" fmla="*/ 85 w 1219"/>
                <a:gd name="T3" fmla="*/ 227 h 765"/>
                <a:gd name="T4" fmla="*/ 198 w 1219"/>
                <a:gd name="T5" fmla="*/ 453 h 765"/>
                <a:gd name="T6" fmla="*/ 312 w 1219"/>
                <a:gd name="T7" fmla="*/ 538 h 765"/>
                <a:gd name="T8" fmla="*/ 368 w 1219"/>
                <a:gd name="T9" fmla="*/ 538 h 765"/>
                <a:gd name="T10" fmla="*/ 397 w 1219"/>
                <a:gd name="T11" fmla="*/ 567 h 765"/>
                <a:gd name="T12" fmla="*/ 340 w 1219"/>
                <a:gd name="T13" fmla="*/ 652 h 765"/>
                <a:gd name="T14" fmla="*/ 397 w 1219"/>
                <a:gd name="T15" fmla="*/ 709 h 765"/>
                <a:gd name="T16" fmla="*/ 482 w 1219"/>
                <a:gd name="T17" fmla="*/ 709 h 765"/>
                <a:gd name="T18" fmla="*/ 567 w 1219"/>
                <a:gd name="T19" fmla="*/ 652 h 765"/>
                <a:gd name="T20" fmla="*/ 623 w 1219"/>
                <a:gd name="T21" fmla="*/ 680 h 765"/>
                <a:gd name="T22" fmla="*/ 680 w 1219"/>
                <a:gd name="T23" fmla="*/ 624 h 765"/>
                <a:gd name="T24" fmla="*/ 765 w 1219"/>
                <a:gd name="T25" fmla="*/ 652 h 765"/>
                <a:gd name="T26" fmla="*/ 879 w 1219"/>
                <a:gd name="T27" fmla="*/ 652 h 765"/>
                <a:gd name="T28" fmla="*/ 1105 w 1219"/>
                <a:gd name="T29" fmla="*/ 765 h 765"/>
                <a:gd name="T30" fmla="*/ 1219 w 1219"/>
                <a:gd name="T31" fmla="*/ 709 h 765"/>
                <a:gd name="T32" fmla="*/ 1020 w 1219"/>
                <a:gd name="T33" fmla="*/ 368 h 765"/>
                <a:gd name="T34" fmla="*/ 935 w 1219"/>
                <a:gd name="T35" fmla="*/ 397 h 765"/>
                <a:gd name="T36" fmla="*/ 850 w 1219"/>
                <a:gd name="T37" fmla="*/ 482 h 765"/>
                <a:gd name="T38" fmla="*/ 822 w 1219"/>
                <a:gd name="T39" fmla="*/ 453 h 765"/>
                <a:gd name="T40" fmla="*/ 793 w 1219"/>
                <a:gd name="T41" fmla="*/ 482 h 765"/>
                <a:gd name="T42" fmla="*/ 765 w 1219"/>
                <a:gd name="T43" fmla="*/ 425 h 765"/>
                <a:gd name="T44" fmla="*/ 822 w 1219"/>
                <a:gd name="T45" fmla="*/ 397 h 765"/>
                <a:gd name="T46" fmla="*/ 879 w 1219"/>
                <a:gd name="T47" fmla="*/ 425 h 765"/>
                <a:gd name="T48" fmla="*/ 935 w 1219"/>
                <a:gd name="T49" fmla="*/ 368 h 765"/>
                <a:gd name="T50" fmla="*/ 822 w 1219"/>
                <a:gd name="T51" fmla="*/ 340 h 765"/>
                <a:gd name="T52" fmla="*/ 850 w 1219"/>
                <a:gd name="T53" fmla="*/ 312 h 765"/>
                <a:gd name="T54" fmla="*/ 1020 w 1219"/>
                <a:gd name="T55" fmla="*/ 340 h 765"/>
                <a:gd name="T56" fmla="*/ 1077 w 1219"/>
                <a:gd name="T57" fmla="*/ 283 h 765"/>
                <a:gd name="T58" fmla="*/ 992 w 1219"/>
                <a:gd name="T59" fmla="*/ 227 h 765"/>
                <a:gd name="T60" fmla="*/ 935 w 1219"/>
                <a:gd name="T61" fmla="*/ 283 h 765"/>
                <a:gd name="T62" fmla="*/ 907 w 1219"/>
                <a:gd name="T63" fmla="*/ 255 h 765"/>
                <a:gd name="T64" fmla="*/ 822 w 1219"/>
                <a:gd name="T65" fmla="*/ 255 h 765"/>
                <a:gd name="T66" fmla="*/ 793 w 1219"/>
                <a:gd name="T67" fmla="*/ 198 h 765"/>
                <a:gd name="T68" fmla="*/ 652 w 1219"/>
                <a:gd name="T69" fmla="*/ 198 h 765"/>
                <a:gd name="T70" fmla="*/ 623 w 1219"/>
                <a:gd name="T71" fmla="*/ 170 h 765"/>
                <a:gd name="T72" fmla="*/ 538 w 1219"/>
                <a:gd name="T73" fmla="*/ 170 h 765"/>
                <a:gd name="T74" fmla="*/ 510 w 1219"/>
                <a:gd name="T75" fmla="*/ 170 h 765"/>
                <a:gd name="T76" fmla="*/ 482 w 1219"/>
                <a:gd name="T77" fmla="*/ 142 h 765"/>
                <a:gd name="T78" fmla="*/ 453 w 1219"/>
                <a:gd name="T79" fmla="*/ 85 h 765"/>
                <a:gd name="T80" fmla="*/ 340 w 1219"/>
                <a:gd name="T81" fmla="*/ 85 h 765"/>
                <a:gd name="T82" fmla="*/ 255 w 1219"/>
                <a:gd name="T83" fmla="*/ 113 h 765"/>
                <a:gd name="T84" fmla="*/ 226 w 1219"/>
                <a:gd name="T85" fmla="*/ 170 h 765"/>
                <a:gd name="T86" fmla="*/ 226 w 1219"/>
                <a:gd name="T87" fmla="*/ 57 h 765"/>
                <a:gd name="T88" fmla="*/ 170 w 1219"/>
                <a:gd name="T89" fmla="*/ 0 h 765"/>
                <a:gd name="T90" fmla="*/ 113 w 1219"/>
                <a:gd name="T91" fmla="*/ 57 h 765"/>
                <a:gd name="T92" fmla="*/ 113 w 1219"/>
                <a:gd name="T93" fmla="*/ 113 h 765"/>
                <a:gd name="T94" fmla="*/ 56 w 1219"/>
                <a:gd name="T95" fmla="*/ 113 h 765"/>
                <a:gd name="T96" fmla="*/ 0 w 1219"/>
                <a:gd name="T97" fmla="*/ 142 h 765"/>
                <a:gd name="T98" fmla="*/ 28 w 1219"/>
                <a:gd name="T99" fmla="*/ 198 h 765"/>
                <a:gd name="T100" fmla="*/ 0 w 1219"/>
                <a:gd name="T101" fmla="*/ 227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19" h="765">
                  <a:moveTo>
                    <a:pt x="0" y="227"/>
                  </a:moveTo>
                  <a:lnTo>
                    <a:pt x="85" y="227"/>
                  </a:lnTo>
                  <a:lnTo>
                    <a:pt x="198" y="453"/>
                  </a:lnTo>
                  <a:lnTo>
                    <a:pt x="312" y="538"/>
                  </a:lnTo>
                  <a:lnTo>
                    <a:pt x="368" y="538"/>
                  </a:lnTo>
                  <a:lnTo>
                    <a:pt x="397" y="567"/>
                  </a:lnTo>
                  <a:lnTo>
                    <a:pt x="340" y="652"/>
                  </a:lnTo>
                  <a:lnTo>
                    <a:pt x="397" y="709"/>
                  </a:lnTo>
                  <a:lnTo>
                    <a:pt x="482" y="709"/>
                  </a:lnTo>
                  <a:lnTo>
                    <a:pt x="567" y="652"/>
                  </a:lnTo>
                  <a:lnTo>
                    <a:pt x="623" y="680"/>
                  </a:lnTo>
                  <a:lnTo>
                    <a:pt x="680" y="624"/>
                  </a:lnTo>
                  <a:lnTo>
                    <a:pt x="765" y="652"/>
                  </a:lnTo>
                  <a:lnTo>
                    <a:pt x="879" y="652"/>
                  </a:lnTo>
                  <a:lnTo>
                    <a:pt x="1105" y="765"/>
                  </a:lnTo>
                  <a:lnTo>
                    <a:pt x="1219" y="709"/>
                  </a:lnTo>
                  <a:lnTo>
                    <a:pt x="1020" y="368"/>
                  </a:lnTo>
                  <a:lnTo>
                    <a:pt x="935" y="397"/>
                  </a:lnTo>
                  <a:lnTo>
                    <a:pt x="850" y="482"/>
                  </a:lnTo>
                  <a:lnTo>
                    <a:pt x="822" y="453"/>
                  </a:lnTo>
                  <a:lnTo>
                    <a:pt x="793" y="482"/>
                  </a:lnTo>
                  <a:lnTo>
                    <a:pt x="765" y="425"/>
                  </a:lnTo>
                  <a:lnTo>
                    <a:pt x="822" y="397"/>
                  </a:lnTo>
                  <a:lnTo>
                    <a:pt x="879" y="425"/>
                  </a:lnTo>
                  <a:lnTo>
                    <a:pt x="935" y="368"/>
                  </a:lnTo>
                  <a:lnTo>
                    <a:pt x="822" y="340"/>
                  </a:lnTo>
                  <a:lnTo>
                    <a:pt x="850" y="312"/>
                  </a:lnTo>
                  <a:lnTo>
                    <a:pt x="1020" y="340"/>
                  </a:lnTo>
                  <a:lnTo>
                    <a:pt x="1077" y="283"/>
                  </a:lnTo>
                  <a:lnTo>
                    <a:pt x="992" y="227"/>
                  </a:lnTo>
                  <a:lnTo>
                    <a:pt x="935" y="283"/>
                  </a:lnTo>
                  <a:lnTo>
                    <a:pt x="907" y="255"/>
                  </a:lnTo>
                  <a:lnTo>
                    <a:pt x="822" y="255"/>
                  </a:lnTo>
                  <a:lnTo>
                    <a:pt x="793" y="198"/>
                  </a:lnTo>
                  <a:lnTo>
                    <a:pt x="652" y="198"/>
                  </a:lnTo>
                  <a:lnTo>
                    <a:pt x="623" y="170"/>
                  </a:lnTo>
                  <a:lnTo>
                    <a:pt x="538" y="170"/>
                  </a:lnTo>
                  <a:lnTo>
                    <a:pt x="510" y="170"/>
                  </a:lnTo>
                  <a:lnTo>
                    <a:pt x="482" y="142"/>
                  </a:lnTo>
                  <a:lnTo>
                    <a:pt x="453" y="85"/>
                  </a:lnTo>
                  <a:lnTo>
                    <a:pt x="340" y="85"/>
                  </a:lnTo>
                  <a:lnTo>
                    <a:pt x="255" y="113"/>
                  </a:lnTo>
                  <a:lnTo>
                    <a:pt x="226" y="170"/>
                  </a:lnTo>
                  <a:lnTo>
                    <a:pt x="226" y="57"/>
                  </a:lnTo>
                  <a:lnTo>
                    <a:pt x="170" y="0"/>
                  </a:lnTo>
                  <a:lnTo>
                    <a:pt x="113" y="57"/>
                  </a:lnTo>
                  <a:lnTo>
                    <a:pt x="113" y="113"/>
                  </a:lnTo>
                  <a:lnTo>
                    <a:pt x="56" y="113"/>
                  </a:lnTo>
                  <a:lnTo>
                    <a:pt x="0" y="142"/>
                  </a:lnTo>
                  <a:lnTo>
                    <a:pt x="28" y="198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34" name="Freeform 739"/>
            <p:cNvSpPr>
              <a:spLocks/>
            </p:cNvSpPr>
            <p:nvPr/>
          </p:nvSpPr>
          <p:spPr bwMode="auto">
            <a:xfrm>
              <a:off x="9550400" y="5791200"/>
              <a:ext cx="1216025" cy="809625"/>
            </a:xfrm>
            <a:custGeom>
              <a:avLst/>
              <a:gdLst>
                <a:gd name="T0" fmla="*/ 256 w 766"/>
                <a:gd name="T1" fmla="*/ 0 h 510"/>
                <a:gd name="T2" fmla="*/ 341 w 766"/>
                <a:gd name="T3" fmla="*/ 0 h 510"/>
                <a:gd name="T4" fmla="*/ 397 w 766"/>
                <a:gd name="T5" fmla="*/ 85 h 510"/>
                <a:gd name="T6" fmla="*/ 369 w 766"/>
                <a:gd name="T7" fmla="*/ 113 h 510"/>
                <a:gd name="T8" fmla="*/ 426 w 766"/>
                <a:gd name="T9" fmla="*/ 141 h 510"/>
                <a:gd name="T10" fmla="*/ 454 w 766"/>
                <a:gd name="T11" fmla="*/ 113 h 510"/>
                <a:gd name="T12" fmla="*/ 511 w 766"/>
                <a:gd name="T13" fmla="*/ 141 h 510"/>
                <a:gd name="T14" fmla="*/ 596 w 766"/>
                <a:gd name="T15" fmla="*/ 113 h 510"/>
                <a:gd name="T16" fmla="*/ 596 w 766"/>
                <a:gd name="T17" fmla="*/ 198 h 510"/>
                <a:gd name="T18" fmla="*/ 766 w 766"/>
                <a:gd name="T19" fmla="*/ 453 h 510"/>
                <a:gd name="T20" fmla="*/ 681 w 766"/>
                <a:gd name="T21" fmla="*/ 510 h 510"/>
                <a:gd name="T22" fmla="*/ 596 w 766"/>
                <a:gd name="T23" fmla="*/ 510 h 510"/>
                <a:gd name="T24" fmla="*/ 567 w 766"/>
                <a:gd name="T25" fmla="*/ 453 h 510"/>
                <a:gd name="T26" fmla="*/ 426 w 766"/>
                <a:gd name="T27" fmla="*/ 453 h 510"/>
                <a:gd name="T28" fmla="*/ 397 w 766"/>
                <a:gd name="T29" fmla="*/ 425 h 510"/>
                <a:gd name="T30" fmla="*/ 284 w 766"/>
                <a:gd name="T31" fmla="*/ 425 h 510"/>
                <a:gd name="T32" fmla="*/ 256 w 766"/>
                <a:gd name="T33" fmla="*/ 397 h 510"/>
                <a:gd name="T34" fmla="*/ 227 w 766"/>
                <a:gd name="T35" fmla="*/ 340 h 510"/>
                <a:gd name="T36" fmla="*/ 114 w 766"/>
                <a:gd name="T37" fmla="*/ 340 h 510"/>
                <a:gd name="T38" fmla="*/ 29 w 766"/>
                <a:gd name="T39" fmla="*/ 368 h 510"/>
                <a:gd name="T40" fmla="*/ 0 w 766"/>
                <a:gd name="T41" fmla="*/ 425 h 510"/>
                <a:gd name="T42" fmla="*/ 0 w 766"/>
                <a:gd name="T43" fmla="*/ 312 h 510"/>
                <a:gd name="T44" fmla="*/ 29 w 766"/>
                <a:gd name="T45" fmla="*/ 226 h 510"/>
                <a:gd name="T46" fmla="*/ 86 w 766"/>
                <a:gd name="T47" fmla="*/ 283 h 510"/>
                <a:gd name="T48" fmla="*/ 114 w 766"/>
                <a:gd name="T49" fmla="*/ 226 h 510"/>
                <a:gd name="T50" fmla="*/ 171 w 766"/>
                <a:gd name="T51" fmla="*/ 141 h 510"/>
                <a:gd name="T52" fmla="*/ 114 w 766"/>
                <a:gd name="T53" fmla="*/ 113 h 510"/>
                <a:gd name="T54" fmla="*/ 199 w 766"/>
                <a:gd name="T55" fmla="*/ 113 h 510"/>
                <a:gd name="T56" fmla="*/ 256 w 766"/>
                <a:gd name="T57" fmla="*/ 85 h 510"/>
                <a:gd name="T58" fmla="*/ 256 w 766"/>
                <a:gd name="T5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66" h="510">
                  <a:moveTo>
                    <a:pt x="256" y="0"/>
                  </a:moveTo>
                  <a:lnTo>
                    <a:pt x="341" y="0"/>
                  </a:lnTo>
                  <a:lnTo>
                    <a:pt x="397" y="85"/>
                  </a:lnTo>
                  <a:lnTo>
                    <a:pt x="369" y="113"/>
                  </a:lnTo>
                  <a:lnTo>
                    <a:pt x="426" y="141"/>
                  </a:lnTo>
                  <a:lnTo>
                    <a:pt x="454" y="113"/>
                  </a:lnTo>
                  <a:lnTo>
                    <a:pt x="511" y="141"/>
                  </a:lnTo>
                  <a:lnTo>
                    <a:pt x="596" y="113"/>
                  </a:lnTo>
                  <a:lnTo>
                    <a:pt x="596" y="198"/>
                  </a:lnTo>
                  <a:lnTo>
                    <a:pt x="766" y="453"/>
                  </a:lnTo>
                  <a:lnTo>
                    <a:pt x="681" y="510"/>
                  </a:lnTo>
                  <a:lnTo>
                    <a:pt x="596" y="510"/>
                  </a:lnTo>
                  <a:lnTo>
                    <a:pt x="567" y="453"/>
                  </a:lnTo>
                  <a:lnTo>
                    <a:pt x="426" y="453"/>
                  </a:lnTo>
                  <a:lnTo>
                    <a:pt x="397" y="425"/>
                  </a:lnTo>
                  <a:lnTo>
                    <a:pt x="284" y="425"/>
                  </a:lnTo>
                  <a:lnTo>
                    <a:pt x="256" y="397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29" y="368"/>
                  </a:lnTo>
                  <a:lnTo>
                    <a:pt x="0" y="425"/>
                  </a:lnTo>
                  <a:lnTo>
                    <a:pt x="0" y="312"/>
                  </a:lnTo>
                  <a:lnTo>
                    <a:pt x="29" y="226"/>
                  </a:lnTo>
                  <a:lnTo>
                    <a:pt x="86" y="283"/>
                  </a:lnTo>
                  <a:lnTo>
                    <a:pt x="114" y="226"/>
                  </a:lnTo>
                  <a:lnTo>
                    <a:pt x="171" y="141"/>
                  </a:lnTo>
                  <a:lnTo>
                    <a:pt x="114" y="113"/>
                  </a:lnTo>
                  <a:lnTo>
                    <a:pt x="199" y="113"/>
                  </a:lnTo>
                  <a:lnTo>
                    <a:pt x="256" y="85"/>
                  </a:lnTo>
                  <a:lnTo>
                    <a:pt x="256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35" name="Freeform 740"/>
            <p:cNvSpPr>
              <a:spLocks/>
            </p:cNvSpPr>
            <p:nvPr/>
          </p:nvSpPr>
          <p:spPr bwMode="auto">
            <a:xfrm>
              <a:off x="9910763" y="5114925"/>
              <a:ext cx="630237" cy="900113"/>
            </a:xfrm>
            <a:custGeom>
              <a:avLst/>
              <a:gdLst>
                <a:gd name="T0" fmla="*/ 142 w 397"/>
                <a:gd name="T1" fmla="*/ 0 h 567"/>
                <a:gd name="T2" fmla="*/ 57 w 397"/>
                <a:gd name="T3" fmla="*/ 29 h 567"/>
                <a:gd name="T4" fmla="*/ 29 w 397"/>
                <a:gd name="T5" fmla="*/ 85 h 567"/>
                <a:gd name="T6" fmla="*/ 0 w 397"/>
                <a:gd name="T7" fmla="*/ 171 h 567"/>
                <a:gd name="T8" fmla="*/ 29 w 397"/>
                <a:gd name="T9" fmla="*/ 227 h 567"/>
                <a:gd name="T10" fmla="*/ 85 w 397"/>
                <a:gd name="T11" fmla="*/ 227 h 567"/>
                <a:gd name="T12" fmla="*/ 85 w 397"/>
                <a:gd name="T13" fmla="*/ 341 h 567"/>
                <a:gd name="T14" fmla="*/ 57 w 397"/>
                <a:gd name="T15" fmla="*/ 369 h 567"/>
                <a:gd name="T16" fmla="*/ 29 w 397"/>
                <a:gd name="T17" fmla="*/ 426 h 567"/>
                <a:gd name="T18" fmla="*/ 114 w 397"/>
                <a:gd name="T19" fmla="*/ 426 h 567"/>
                <a:gd name="T20" fmla="*/ 170 w 397"/>
                <a:gd name="T21" fmla="*/ 511 h 567"/>
                <a:gd name="T22" fmla="*/ 142 w 397"/>
                <a:gd name="T23" fmla="*/ 539 h 567"/>
                <a:gd name="T24" fmla="*/ 199 w 397"/>
                <a:gd name="T25" fmla="*/ 567 h 567"/>
                <a:gd name="T26" fmla="*/ 227 w 397"/>
                <a:gd name="T27" fmla="*/ 539 h 567"/>
                <a:gd name="T28" fmla="*/ 284 w 397"/>
                <a:gd name="T29" fmla="*/ 567 h 567"/>
                <a:gd name="T30" fmla="*/ 369 w 397"/>
                <a:gd name="T31" fmla="*/ 539 h 567"/>
                <a:gd name="T32" fmla="*/ 397 w 397"/>
                <a:gd name="T33" fmla="*/ 256 h 567"/>
                <a:gd name="T34" fmla="*/ 369 w 397"/>
                <a:gd name="T35" fmla="*/ 199 h 567"/>
                <a:gd name="T36" fmla="*/ 397 w 397"/>
                <a:gd name="T37" fmla="*/ 171 h 567"/>
                <a:gd name="T38" fmla="*/ 397 w 397"/>
                <a:gd name="T39" fmla="*/ 142 h 567"/>
                <a:gd name="T40" fmla="*/ 312 w 397"/>
                <a:gd name="T41" fmla="*/ 85 h 567"/>
                <a:gd name="T42" fmla="*/ 255 w 397"/>
                <a:gd name="T43" fmla="*/ 85 h 567"/>
                <a:gd name="T44" fmla="*/ 199 w 397"/>
                <a:gd name="T45" fmla="*/ 29 h 567"/>
                <a:gd name="T46" fmla="*/ 142 w 397"/>
                <a:gd name="T4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7" h="567">
                  <a:moveTo>
                    <a:pt x="142" y="0"/>
                  </a:moveTo>
                  <a:lnTo>
                    <a:pt x="57" y="29"/>
                  </a:lnTo>
                  <a:lnTo>
                    <a:pt x="29" y="85"/>
                  </a:lnTo>
                  <a:lnTo>
                    <a:pt x="0" y="171"/>
                  </a:lnTo>
                  <a:lnTo>
                    <a:pt x="29" y="227"/>
                  </a:lnTo>
                  <a:lnTo>
                    <a:pt x="85" y="227"/>
                  </a:lnTo>
                  <a:lnTo>
                    <a:pt x="85" y="341"/>
                  </a:lnTo>
                  <a:lnTo>
                    <a:pt x="57" y="369"/>
                  </a:lnTo>
                  <a:lnTo>
                    <a:pt x="29" y="426"/>
                  </a:lnTo>
                  <a:lnTo>
                    <a:pt x="114" y="426"/>
                  </a:lnTo>
                  <a:lnTo>
                    <a:pt x="170" y="511"/>
                  </a:lnTo>
                  <a:lnTo>
                    <a:pt x="142" y="539"/>
                  </a:lnTo>
                  <a:lnTo>
                    <a:pt x="199" y="567"/>
                  </a:lnTo>
                  <a:lnTo>
                    <a:pt x="227" y="539"/>
                  </a:lnTo>
                  <a:lnTo>
                    <a:pt x="284" y="567"/>
                  </a:lnTo>
                  <a:lnTo>
                    <a:pt x="369" y="539"/>
                  </a:lnTo>
                  <a:lnTo>
                    <a:pt x="397" y="256"/>
                  </a:lnTo>
                  <a:lnTo>
                    <a:pt x="369" y="199"/>
                  </a:lnTo>
                  <a:lnTo>
                    <a:pt x="397" y="171"/>
                  </a:lnTo>
                  <a:lnTo>
                    <a:pt x="397" y="142"/>
                  </a:lnTo>
                  <a:lnTo>
                    <a:pt x="312" y="85"/>
                  </a:lnTo>
                  <a:lnTo>
                    <a:pt x="255" y="85"/>
                  </a:lnTo>
                  <a:lnTo>
                    <a:pt x="199" y="29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36" name="Freeform 741"/>
            <p:cNvSpPr>
              <a:spLocks/>
            </p:cNvSpPr>
            <p:nvPr/>
          </p:nvSpPr>
          <p:spPr bwMode="auto">
            <a:xfrm>
              <a:off x="9236075" y="4935538"/>
              <a:ext cx="809625" cy="765175"/>
            </a:xfrm>
            <a:custGeom>
              <a:avLst/>
              <a:gdLst>
                <a:gd name="T0" fmla="*/ 312 w 510"/>
                <a:gd name="T1" fmla="*/ 0 h 482"/>
                <a:gd name="T2" fmla="*/ 198 w 510"/>
                <a:gd name="T3" fmla="*/ 0 h 482"/>
                <a:gd name="T4" fmla="*/ 142 w 510"/>
                <a:gd name="T5" fmla="*/ 57 h 482"/>
                <a:gd name="T6" fmla="*/ 85 w 510"/>
                <a:gd name="T7" fmla="*/ 113 h 482"/>
                <a:gd name="T8" fmla="*/ 0 w 510"/>
                <a:gd name="T9" fmla="*/ 198 h 482"/>
                <a:gd name="T10" fmla="*/ 113 w 510"/>
                <a:gd name="T11" fmla="*/ 198 h 482"/>
                <a:gd name="T12" fmla="*/ 142 w 510"/>
                <a:gd name="T13" fmla="*/ 284 h 482"/>
                <a:gd name="T14" fmla="*/ 227 w 510"/>
                <a:gd name="T15" fmla="*/ 284 h 482"/>
                <a:gd name="T16" fmla="*/ 284 w 510"/>
                <a:gd name="T17" fmla="*/ 369 h 482"/>
                <a:gd name="T18" fmla="*/ 397 w 510"/>
                <a:gd name="T19" fmla="*/ 482 h 482"/>
                <a:gd name="T20" fmla="*/ 482 w 510"/>
                <a:gd name="T21" fmla="*/ 482 h 482"/>
                <a:gd name="T22" fmla="*/ 510 w 510"/>
                <a:gd name="T23" fmla="*/ 454 h 482"/>
                <a:gd name="T24" fmla="*/ 510 w 510"/>
                <a:gd name="T25" fmla="*/ 340 h 482"/>
                <a:gd name="T26" fmla="*/ 454 w 510"/>
                <a:gd name="T27" fmla="*/ 340 h 482"/>
                <a:gd name="T28" fmla="*/ 425 w 510"/>
                <a:gd name="T29" fmla="*/ 284 h 482"/>
                <a:gd name="T30" fmla="*/ 454 w 510"/>
                <a:gd name="T31" fmla="*/ 198 h 482"/>
                <a:gd name="T32" fmla="*/ 482 w 510"/>
                <a:gd name="T33" fmla="*/ 142 h 482"/>
                <a:gd name="T34" fmla="*/ 482 w 510"/>
                <a:gd name="T35" fmla="*/ 113 h 482"/>
                <a:gd name="T36" fmla="*/ 425 w 510"/>
                <a:gd name="T37" fmla="*/ 113 h 482"/>
                <a:gd name="T38" fmla="*/ 397 w 510"/>
                <a:gd name="T39" fmla="*/ 57 h 482"/>
                <a:gd name="T40" fmla="*/ 312 w 510"/>
                <a:gd name="T41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0" h="482">
                  <a:moveTo>
                    <a:pt x="312" y="0"/>
                  </a:moveTo>
                  <a:lnTo>
                    <a:pt x="198" y="0"/>
                  </a:lnTo>
                  <a:lnTo>
                    <a:pt x="142" y="57"/>
                  </a:lnTo>
                  <a:lnTo>
                    <a:pt x="85" y="113"/>
                  </a:lnTo>
                  <a:lnTo>
                    <a:pt x="0" y="198"/>
                  </a:lnTo>
                  <a:lnTo>
                    <a:pt x="113" y="198"/>
                  </a:lnTo>
                  <a:lnTo>
                    <a:pt x="142" y="284"/>
                  </a:lnTo>
                  <a:lnTo>
                    <a:pt x="227" y="284"/>
                  </a:lnTo>
                  <a:lnTo>
                    <a:pt x="284" y="369"/>
                  </a:lnTo>
                  <a:lnTo>
                    <a:pt x="397" y="482"/>
                  </a:lnTo>
                  <a:lnTo>
                    <a:pt x="482" y="482"/>
                  </a:lnTo>
                  <a:lnTo>
                    <a:pt x="510" y="454"/>
                  </a:lnTo>
                  <a:lnTo>
                    <a:pt x="510" y="340"/>
                  </a:lnTo>
                  <a:lnTo>
                    <a:pt x="454" y="340"/>
                  </a:lnTo>
                  <a:lnTo>
                    <a:pt x="425" y="284"/>
                  </a:lnTo>
                  <a:lnTo>
                    <a:pt x="454" y="198"/>
                  </a:lnTo>
                  <a:lnTo>
                    <a:pt x="482" y="142"/>
                  </a:lnTo>
                  <a:lnTo>
                    <a:pt x="482" y="113"/>
                  </a:lnTo>
                  <a:lnTo>
                    <a:pt x="425" y="113"/>
                  </a:lnTo>
                  <a:lnTo>
                    <a:pt x="397" y="57"/>
                  </a:lnTo>
                  <a:lnTo>
                    <a:pt x="312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37" name="Freeform 742"/>
            <p:cNvSpPr>
              <a:spLocks/>
            </p:cNvSpPr>
            <p:nvPr/>
          </p:nvSpPr>
          <p:spPr bwMode="auto">
            <a:xfrm>
              <a:off x="8291513" y="4305300"/>
              <a:ext cx="1035050" cy="990600"/>
            </a:xfrm>
            <a:custGeom>
              <a:avLst/>
              <a:gdLst>
                <a:gd name="T0" fmla="*/ 340 w 652"/>
                <a:gd name="T1" fmla="*/ 29 h 624"/>
                <a:gd name="T2" fmla="*/ 283 w 652"/>
                <a:gd name="T3" fmla="*/ 0 h 624"/>
                <a:gd name="T4" fmla="*/ 113 w 652"/>
                <a:gd name="T5" fmla="*/ 85 h 624"/>
                <a:gd name="T6" fmla="*/ 85 w 652"/>
                <a:gd name="T7" fmla="*/ 142 h 624"/>
                <a:gd name="T8" fmla="*/ 28 w 652"/>
                <a:gd name="T9" fmla="*/ 114 h 624"/>
                <a:gd name="T10" fmla="*/ 0 w 652"/>
                <a:gd name="T11" fmla="*/ 142 h 624"/>
                <a:gd name="T12" fmla="*/ 28 w 652"/>
                <a:gd name="T13" fmla="*/ 170 h 624"/>
                <a:gd name="T14" fmla="*/ 56 w 652"/>
                <a:gd name="T15" fmla="*/ 227 h 624"/>
                <a:gd name="T16" fmla="*/ 113 w 652"/>
                <a:gd name="T17" fmla="*/ 255 h 624"/>
                <a:gd name="T18" fmla="*/ 56 w 652"/>
                <a:gd name="T19" fmla="*/ 397 h 624"/>
                <a:gd name="T20" fmla="*/ 85 w 652"/>
                <a:gd name="T21" fmla="*/ 425 h 624"/>
                <a:gd name="T22" fmla="*/ 28 w 652"/>
                <a:gd name="T23" fmla="*/ 482 h 624"/>
                <a:gd name="T24" fmla="*/ 113 w 652"/>
                <a:gd name="T25" fmla="*/ 482 h 624"/>
                <a:gd name="T26" fmla="*/ 198 w 652"/>
                <a:gd name="T27" fmla="*/ 539 h 624"/>
                <a:gd name="T28" fmla="*/ 226 w 652"/>
                <a:gd name="T29" fmla="*/ 595 h 624"/>
                <a:gd name="T30" fmla="*/ 453 w 652"/>
                <a:gd name="T31" fmla="*/ 624 h 624"/>
                <a:gd name="T32" fmla="*/ 595 w 652"/>
                <a:gd name="T33" fmla="*/ 595 h 624"/>
                <a:gd name="T34" fmla="*/ 652 w 652"/>
                <a:gd name="T35" fmla="*/ 539 h 624"/>
                <a:gd name="T36" fmla="*/ 595 w 652"/>
                <a:gd name="T37" fmla="*/ 482 h 624"/>
                <a:gd name="T38" fmla="*/ 595 w 652"/>
                <a:gd name="T39" fmla="*/ 454 h 624"/>
                <a:gd name="T40" fmla="*/ 652 w 652"/>
                <a:gd name="T41" fmla="*/ 425 h 624"/>
                <a:gd name="T42" fmla="*/ 652 w 652"/>
                <a:gd name="T43" fmla="*/ 369 h 624"/>
                <a:gd name="T44" fmla="*/ 623 w 652"/>
                <a:gd name="T45" fmla="*/ 340 h 624"/>
                <a:gd name="T46" fmla="*/ 595 w 652"/>
                <a:gd name="T47" fmla="*/ 227 h 624"/>
                <a:gd name="T48" fmla="*/ 482 w 652"/>
                <a:gd name="T49" fmla="*/ 199 h 624"/>
                <a:gd name="T50" fmla="*/ 453 w 652"/>
                <a:gd name="T51" fmla="*/ 170 h 624"/>
                <a:gd name="T52" fmla="*/ 397 w 652"/>
                <a:gd name="T53" fmla="*/ 142 h 624"/>
                <a:gd name="T54" fmla="*/ 397 w 652"/>
                <a:gd name="T55" fmla="*/ 114 h 624"/>
                <a:gd name="T56" fmla="*/ 368 w 652"/>
                <a:gd name="T57" fmla="*/ 114 h 624"/>
                <a:gd name="T58" fmla="*/ 340 w 652"/>
                <a:gd name="T59" fmla="*/ 29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52" h="624">
                  <a:moveTo>
                    <a:pt x="340" y="29"/>
                  </a:moveTo>
                  <a:lnTo>
                    <a:pt x="283" y="0"/>
                  </a:lnTo>
                  <a:lnTo>
                    <a:pt x="113" y="85"/>
                  </a:lnTo>
                  <a:lnTo>
                    <a:pt x="85" y="142"/>
                  </a:lnTo>
                  <a:lnTo>
                    <a:pt x="28" y="114"/>
                  </a:lnTo>
                  <a:lnTo>
                    <a:pt x="0" y="142"/>
                  </a:lnTo>
                  <a:lnTo>
                    <a:pt x="28" y="170"/>
                  </a:lnTo>
                  <a:lnTo>
                    <a:pt x="56" y="227"/>
                  </a:lnTo>
                  <a:lnTo>
                    <a:pt x="113" y="255"/>
                  </a:lnTo>
                  <a:lnTo>
                    <a:pt x="56" y="397"/>
                  </a:lnTo>
                  <a:lnTo>
                    <a:pt x="85" y="425"/>
                  </a:lnTo>
                  <a:lnTo>
                    <a:pt x="28" y="482"/>
                  </a:lnTo>
                  <a:lnTo>
                    <a:pt x="113" y="482"/>
                  </a:lnTo>
                  <a:lnTo>
                    <a:pt x="198" y="539"/>
                  </a:lnTo>
                  <a:lnTo>
                    <a:pt x="226" y="595"/>
                  </a:lnTo>
                  <a:lnTo>
                    <a:pt x="453" y="624"/>
                  </a:lnTo>
                  <a:lnTo>
                    <a:pt x="595" y="595"/>
                  </a:lnTo>
                  <a:lnTo>
                    <a:pt x="652" y="539"/>
                  </a:lnTo>
                  <a:lnTo>
                    <a:pt x="595" y="482"/>
                  </a:lnTo>
                  <a:lnTo>
                    <a:pt x="595" y="454"/>
                  </a:lnTo>
                  <a:lnTo>
                    <a:pt x="652" y="425"/>
                  </a:lnTo>
                  <a:lnTo>
                    <a:pt x="652" y="369"/>
                  </a:lnTo>
                  <a:lnTo>
                    <a:pt x="623" y="340"/>
                  </a:lnTo>
                  <a:lnTo>
                    <a:pt x="595" y="227"/>
                  </a:lnTo>
                  <a:lnTo>
                    <a:pt x="482" y="199"/>
                  </a:lnTo>
                  <a:lnTo>
                    <a:pt x="453" y="170"/>
                  </a:lnTo>
                  <a:lnTo>
                    <a:pt x="397" y="142"/>
                  </a:lnTo>
                  <a:lnTo>
                    <a:pt x="397" y="114"/>
                  </a:lnTo>
                  <a:lnTo>
                    <a:pt x="368" y="114"/>
                  </a:lnTo>
                  <a:lnTo>
                    <a:pt x="340" y="2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38" name="Freeform 743"/>
            <p:cNvSpPr>
              <a:spLocks/>
            </p:cNvSpPr>
            <p:nvPr/>
          </p:nvSpPr>
          <p:spPr bwMode="auto">
            <a:xfrm>
              <a:off x="8066088" y="3540125"/>
              <a:ext cx="1484312" cy="1035050"/>
            </a:xfrm>
            <a:custGeom>
              <a:avLst/>
              <a:gdLst>
                <a:gd name="T0" fmla="*/ 0 w 935"/>
                <a:gd name="T1" fmla="*/ 199 h 652"/>
                <a:gd name="T2" fmla="*/ 28 w 935"/>
                <a:gd name="T3" fmla="*/ 284 h 652"/>
                <a:gd name="T4" fmla="*/ 28 w 935"/>
                <a:gd name="T5" fmla="*/ 454 h 652"/>
                <a:gd name="T6" fmla="*/ 0 w 935"/>
                <a:gd name="T7" fmla="*/ 511 h 652"/>
                <a:gd name="T8" fmla="*/ 28 w 935"/>
                <a:gd name="T9" fmla="*/ 596 h 652"/>
                <a:gd name="T10" fmla="*/ 170 w 935"/>
                <a:gd name="T11" fmla="*/ 652 h 652"/>
                <a:gd name="T12" fmla="*/ 142 w 935"/>
                <a:gd name="T13" fmla="*/ 624 h 652"/>
                <a:gd name="T14" fmla="*/ 170 w 935"/>
                <a:gd name="T15" fmla="*/ 596 h 652"/>
                <a:gd name="T16" fmla="*/ 227 w 935"/>
                <a:gd name="T17" fmla="*/ 624 h 652"/>
                <a:gd name="T18" fmla="*/ 255 w 935"/>
                <a:gd name="T19" fmla="*/ 567 h 652"/>
                <a:gd name="T20" fmla="*/ 425 w 935"/>
                <a:gd name="T21" fmla="*/ 482 h 652"/>
                <a:gd name="T22" fmla="*/ 482 w 935"/>
                <a:gd name="T23" fmla="*/ 511 h 652"/>
                <a:gd name="T24" fmla="*/ 510 w 935"/>
                <a:gd name="T25" fmla="*/ 454 h 652"/>
                <a:gd name="T26" fmla="*/ 539 w 935"/>
                <a:gd name="T27" fmla="*/ 454 h 652"/>
                <a:gd name="T28" fmla="*/ 624 w 935"/>
                <a:gd name="T29" fmla="*/ 567 h 652"/>
                <a:gd name="T30" fmla="*/ 652 w 935"/>
                <a:gd name="T31" fmla="*/ 567 h 652"/>
                <a:gd name="T32" fmla="*/ 652 w 935"/>
                <a:gd name="T33" fmla="*/ 539 h 652"/>
                <a:gd name="T34" fmla="*/ 737 w 935"/>
                <a:gd name="T35" fmla="*/ 567 h 652"/>
                <a:gd name="T36" fmla="*/ 794 w 935"/>
                <a:gd name="T37" fmla="*/ 482 h 652"/>
                <a:gd name="T38" fmla="*/ 850 w 935"/>
                <a:gd name="T39" fmla="*/ 482 h 652"/>
                <a:gd name="T40" fmla="*/ 907 w 935"/>
                <a:gd name="T41" fmla="*/ 511 h 652"/>
                <a:gd name="T42" fmla="*/ 935 w 935"/>
                <a:gd name="T43" fmla="*/ 425 h 652"/>
                <a:gd name="T44" fmla="*/ 907 w 935"/>
                <a:gd name="T45" fmla="*/ 425 h 652"/>
                <a:gd name="T46" fmla="*/ 935 w 935"/>
                <a:gd name="T47" fmla="*/ 369 h 652"/>
                <a:gd name="T48" fmla="*/ 850 w 935"/>
                <a:gd name="T49" fmla="*/ 369 h 652"/>
                <a:gd name="T50" fmla="*/ 879 w 935"/>
                <a:gd name="T51" fmla="*/ 227 h 652"/>
                <a:gd name="T52" fmla="*/ 794 w 935"/>
                <a:gd name="T53" fmla="*/ 142 h 652"/>
                <a:gd name="T54" fmla="*/ 567 w 935"/>
                <a:gd name="T55" fmla="*/ 142 h 652"/>
                <a:gd name="T56" fmla="*/ 539 w 935"/>
                <a:gd name="T57" fmla="*/ 114 h 652"/>
                <a:gd name="T58" fmla="*/ 510 w 935"/>
                <a:gd name="T59" fmla="*/ 114 h 652"/>
                <a:gd name="T60" fmla="*/ 510 w 935"/>
                <a:gd name="T61" fmla="*/ 29 h 652"/>
                <a:gd name="T62" fmla="*/ 482 w 935"/>
                <a:gd name="T63" fmla="*/ 0 h 652"/>
                <a:gd name="T64" fmla="*/ 482 w 935"/>
                <a:gd name="T65" fmla="*/ 142 h 652"/>
                <a:gd name="T66" fmla="*/ 397 w 935"/>
                <a:gd name="T67" fmla="*/ 114 h 652"/>
                <a:gd name="T68" fmla="*/ 255 w 935"/>
                <a:gd name="T69" fmla="*/ 114 h 652"/>
                <a:gd name="T70" fmla="*/ 312 w 935"/>
                <a:gd name="T71" fmla="*/ 57 h 652"/>
                <a:gd name="T72" fmla="*/ 198 w 935"/>
                <a:gd name="T73" fmla="*/ 29 h 652"/>
                <a:gd name="T74" fmla="*/ 170 w 935"/>
                <a:gd name="T75" fmla="*/ 85 h 652"/>
                <a:gd name="T76" fmla="*/ 57 w 935"/>
                <a:gd name="T77" fmla="*/ 170 h 652"/>
                <a:gd name="T78" fmla="*/ 0 w 935"/>
                <a:gd name="T79" fmla="*/ 199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35" h="652">
                  <a:moveTo>
                    <a:pt x="0" y="199"/>
                  </a:moveTo>
                  <a:lnTo>
                    <a:pt x="28" y="284"/>
                  </a:lnTo>
                  <a:lnTo>
                    <a:pt x="28" y="454"/>
                  </a:lnTo>
                  <a:lnTo>
                    <a:pt x="0" y="511"/>
                  </a:lnTo>
                  <a:lnTo>
                    <a:pt x="28" y="596"/>
                  </a:lnTo>
                  <a:lnTo>
                    <a:pt x="170" y="652"/>
                  </a:lnTo>
                  <a:lnTo>
                    <a:pt x="142" y="624"/>
                  </a:lnTo>
                  <a:lnTo>
                    <a:pt x="170" y="596"/>
                  </a:lnTo>
                  <a:lnTo>
                    <a:pt x="227" y="624"/>
                  </a:lnTo>
                  <a:lnTo>
                    <a:pt x="255" y="567"/>
                  </a:lnTo>
                  <a:lnTo>
                    <a:pt x="425" y="482"/>
                  </a:lnTo>
                  <a:lnTo>
                    <a:pt x="482" y="511"/>
                  </a:lnTo>
                  <a:lnTo>
                    <a:pt x="510" y="454"/>
                  </a:lnTo>
                  <a:lnTo>
                    <a:pt x="539" y="454"/>
                  </a:lnTo>
                  <a:lnTo>
                    <a:pt x="624" y="567"/>
                  </a:lnTo>
                  <a:lnTo>
                    <a:pt x="652" y="567"/>
                  </a:lnTo>
                  <a:lnTo>
                    <a:pt x="652" y="539"/>
                  </a:lnTo>
                  <a:lnTo>
                    <a:pt x="737" y="567"/>
                  </a:lnTo>
                  <a:lnTo>
                    <a:pt x="794" y="482"/>
                  </a:lnTo>
                  <a:lnTo>
                    <a:pt x="850" y="482"/>
                  </a:lnTo>
                  <a:lnTo>
                    <a:pt x="907" y="511"/>
                  </a:lnTo>
                  <a:lnTo>
                    <a:pt x="935" y="425"/>
                  </a:lnTo>
                  <a:lnTo>
                    <a:pt x="907" y="425"/>
                  </a:lnTo>
                  <a:lnTo>
                    <a:pt x="935" y="369"/>
                  </a:lnTo>
                  <a:lnTo>
                    <a:pt x="850" y="369"/>
                  </a:lnTo>
                  <a:lnTo>
                    <a:pt x="879" y="227"/>
                  </a:lnTo>
                  <a:lnTo>
                    <a:pt x="794" y="142"/>
                  </a:lnTo>
                  <a:lnTo>
                    <a:pt x="567" y="142"/>
                  </a:lnTo>
                  <a:lnTo>
                    <a:pt x="539" y="114"/>
                  </a:lnTo>
                  <a:lnTo>
                    <a:pt x="510" y="114"/>
                  </a:lnTo>
                  <a:lnTo>
                    <a:pt x="510" y="29"/>
                  </a:lnTo>
                  <a:lnTo>
                    <a:pt x="482" y="0"/>
                  </a:lnTo>
                  <a:lnTo>
                    <a:pt x="482" y="142"/>
                  </a:lnTo>
                  <a:lnTo>
                    <a:pt x="397" y="114"/>
                  </a:lnTo>
                  <a:lnTo>
                    <a:pt x="255" y="114"/>
                  </a:lnTo>
                  <a:lnTo>
                    <a:pt x="312" y="57"/>
                  </a:lnTo>
                  <a:lnTo>
                    <a:pt x="198" y="29"/>
                  </a:lnTo>
                  <a:lnTo>
                    <a:pt x="170" y="85"/>
                  </a:lnTo>
                  <a:lnTo>
                    <a:pt x="57" y="170"/>
                  </a:lnTo>
                  <a:lnTo>
                    <a:pt x="0" y="19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39" name="Freeform 744"/>
            <p:cNvSpPr>
              <a:spLocks/>
            </p:cNvSpPr>
            <p:nvPr/>
          </p:nvSpPr>
          <p:spPr bwMode="auto">
            <a:xfrm>
              <a:off x="8831263" y="4260850"/>
              <a:ext cx="855662" cy="900113"/>
            </a:xfrm>
            <a:custGeom>
              <a:avLst/>
              <a:gdLst>
                <a:gd name="T0" fmla="*/ 425 w 539"/>
                <a:gd name="T1" fmla="*/ 57 h 567"/>
                <a:gd name="T2" fmla="*/ 397 w 539"/>
                <a:gd name="T3" fmla="*/ 142 h 567"/>
                <a:gd name="T4" fmla="*/ 368 w 539"/>
                <a:gd name="T5" fmla="*/ 170 h 567"/>
                <a:gd name="T6" fmla="*/ 425 w 539"/>
                <a:gd name="T7" fmla="*/ 198 h 567"/>
                <a:gd name="T8" fmla="*/ 425 w 539"/>
                <a:gd name="T9" fmla="*/ 227 h 567"/>
                <a:gd name="T10" fmla="*/ 453 w 539"/>
                <a:gd name="T11" fmla="*/ 255 h 567"/>
                <a:gd name="T12" fmla="*/ 539 w 539"/>
                <a:gd name="T13" fmla="*/ 255 h 567"/>
                <a:gd name="T14" fmla="*/ 482 w 539"/>
                <a:gd name="T15" fmla="*/ 312 h 567"/>
                <a:gd name="T16" fmla="*/ 510 w 539"/>
                <a:gd name="T17" fmla="*/ 368 h 567"/>
                <a:gd name="T18" fmla="*/ 453 w 539"/>
                <a:gd name="T19" fmla="*/ 425 h 567"/>
                <a:gd name="T20" fmla="*/ 312 w 539"/>
                <a:gd name="T21" fmla="*/ 567 h 567"/>
                <a:gd name="T22" fmla="*/ 255 w 539"/>
                <a:gd name="T23" fmla="*/ 510 h 567"/>
                <a:gd name="T24" fmla="*/ 255 w 539"/>
                <a:gd name="T25" fmla="*/ 482 h 567"/>
                <a:gd name="T26" fmla="*/ 312 w 539"/>
                <a:gd name="T27" fmla="*/ 453 h 567"/>
                <a:gd name="T28" fmla="*/ 312 w 539"/>
                <a:gd name="T29" fmla="*/ 397 h 567"/>
                <a:gd name="T30" fmla="*/ 283 w 539"/>
                <a:gd name="T31" fmla="*/ 368 h 567"/>
                <a:gd name="T32" fmla="*/ 255 w 539"/>
                <a:gd name="T33" fmla="*/ 255 h 567"/>
                <a:gd name="T34" fmla="*/ 142 w 539"/>
                <a:gd name="T35" fmla="*/ 227 h 567"/>
                <a:gd name="T36" fmla="*/ 113 w 539"/>
                <a:gd name="T37" fmla="*/ 198 h 567"/>
                <a:gd name="T38" fmla="*/ 57 w 539"/>
                <a:gd name="T39" fmla="*/ 170 h 567"/>
                <a:gd name="T40" fmla="*/ 57 w 539"/>
                <a:gd name="T41" fmla="*/ 142 h 567"/>
                <a:gd name="T42" fmla="*/ 28 w 539"/>
                <a:gd name="T43" fmla="*/ 142 h 567"/>
                <a:gd name="T44" fmla="*/ 0 w 539"/>
                <a:gd name="T45" fmla="*/ 57 h 567"/>
                <a:gd name="T46" fmla="*/ 28 w 539"/>
                <a:gd name="T47" fmla="*/ 0 h 567"/>
                <a:gd name="T48" fmla="*/ 57 w 539"/>
                <a:gd name="T49" fmla="*/ 0 h 567"/>
                <a:gd name="T50" fmla="*/ 142 w 539"/>
                <a:gd name="T51" fmla="*/ 113 h 567"/>
                <a:gd name="T52" fmla="*/ 170 w 539"/>
                <a:gd name="T53" fmla="*/ 113 h 567"/>
                <a:gd name="T54" fmla="*/ 170 w 539"/>
                <a:gd name="T55" fmla="*/ 85 h 567"/>
                <a:gd name="T56" fmla="*/ 255 w 539"/>
                <a:gd name="T57" fmla="*/ 113 h 567"/>
                <a:gd name="T58" fmla="*/ 312 w 539"/>
                <a:gd name="T59" fmla="*/ 28 h 567"/>
                <a:gd name="T60" fmla="*/ 368 w 539"/>
                <a:gd name="T61" fmla="*/ 28 h 567"/>
                <a:gd name="T62" fmla="*/ 425 w 539"/>
                <a:gd name="T63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9" h="567">
                  <a:moveTo>
                    <a:pt x="425" y="57"/>
                  </a:moveTo>
                  <a:lnTo>
                    <a:pt x="397" y="142"/>
                  </a:lnTo>
                  <a:lnTo>
                    <a:pt x="368" y="170"/>
                  </a:lnTo>
                  <a:lnTo>
                    <a:pt x="425" y="198"/>
                  </a:lnTo>
                  <a:lnTo>
                    <a:pt x="425" y="227"/>
                  </a:lnTo>
                  <a:lnTo>
                    <a:pt x="453" y="255"/>
                  </a:lnTo>
                  <a:lnTo>
                    <a:pt x="539" y="255"/>
                  </a:lnTo>
                  <a:lnTo>
                    <a:pt x="482" y="312"/>
                  </a:lnTo>
                  <a:lnTo>
                    <a:pt x="510" y="368"/>
                  </a:lnTo>
                  <a:lnTo>
                    <a:pt x="453" y="425"/>
                  </a:lnTo>
                  <a:lnTo>
                    <a:pt x="312" y="567"/>
                  </a:lnTo>
                  <a:lnTo>
                    <a:pt x="255" y="510"/>
                  </a:lnTo>
                  <a:lnTo>
                    <a:pt x="255" y="482"/>
                  </a:lnTo>
                  <a:lnTo>
                    <a:pt x="312" y="453"/>
                  </a:lnTo>
                  <a:lnTo>
                    <a:pt x="312" y="397"/>
                  </a:lnTo>
                  <a:lnTo>
                    <a:pt x="283" y="368"/>
                  </a:lnTo>
                  <a:lnTo>
                    <a:pt x="255" y="255"/>
                  </a:lnTo>
                  <a:lnTo>
                    <a:pt x="142" y="227"/>
                  </a:lnTo>
                  <a:lnTo>
                    <a:pt x="113" y="198"/>
                  </a:lnTo>
                  <a:lnTo>
                    <a:pt x="57" y="170"/>
                  </a:lnTo>
                  <a:lnTo>
                    <a:pt x="57" y="142"/>
                  </a:lnTo>
                  <a:lnTo>
                    <a:pt x="28" y="142"/>
                  </a:lnTo>
                  <a:lnTo>
                    <a:pt x="0" y="57"/>
                  </a:lnTo>
                  <a:lnTo>
                    <a:pt x="28" y="0"/>
                  </a:lnTo>
                  <a:lnTo>
                    <a:pt x="57" y="0"/>
                  </a:lnTo>
                  <a:lnTo>
                    <a:pt x="142" y="113"/>
                  </a:lnTo>
                  <a:lnTo>
                    <a:pt x="170" y="113"/>
                  </a:lnTo>
                  <a:lnTo>
                    <a:pt x="170" y="85"/>
                  </a:lnTo>
                  <a:lnTo>
                    <a:pt x="255" y="113"/>
                  </a:lnTo>
                  <a:lnTo>
                    <a:pt x="312" y="28"/>
                  </a:lnTo>
                  <a:lnTo>
                    <a:pt x="368" y="28"/>
                  </a:lnTo>
                  <a:lnTo>
                    <a:pt x="425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40" name="Freeform 746"/>
            <p:cNvSpPr>
              <a:spLocks/>
            </p:cNvSpPr>
            <p:nvPr/>
          </p:nvSpPr>
          <p:spPr bwMode="auto">
            <a:xfrm>
              <a:off x="9550400" y="4575175"/>
              <a:ext cx="765175" cy="585788"/>
            </a:xfrm>
            <a:custGeom>
              <a:avLst/>
              <a:gdLst>
                <a:gd name="T0" fmla="*/ 86 w 482"/>
                <a:gd name="T1" fmla="*/ 57 h 369"/>
                <a:gd name="T2" fmla="*/ 29 w 482"/>
                <a:gd name="T3" fmla="*/ 114 h 369"/>
                <a:gd name="T4" fmla="*/ 57 w 482"/>
                <a:gd name="T5" fmla="*/ 170 h 369"/>
                <a:gd name="T6" fmla="*/ 0 w 482"/>
                <a:gd name="T7" fmla="*/ 227 h 369"/>
                <a:gd name="T8" fmla="*/ 114 w 482"/>
                <a:gd name="T9" fmla="*/ 227 h 369"/>
                <a:gd name="T10" fmla="*/ 199 w 482"/>
                <a:gd name="T11" fmla="*/ 284 h 369"/>
                <a:gd name="T12" fmla="*/ 227 w 482"/>
                <a:gd name="T13" fmla="*/ 340 h 369"/>
                <a:gd name="T14" fmla="*/ 284 w 482"/>
                <a:gd name="T15" fmla="*/ 340 h 369"/>
                <a:gd name="T16" fmla="*/ 284 w 482"/>
                <a:gd name="T17" fmla="*/ 369 h 369"/>
                <a:gd name="T18" fmla="*/ 369 w 482"/>
                <a:gd name="T19" fmla="*/ 340 h 369"/>
                <a:gd name="T20" fmla="*/ 397 w 482"/>
                <a:gd name="T21" fmla="*/ 227 h 369"/>
                <a:gd name="T22" fmla="*/ 482 w 482"/>
                <a:gd name="T23" fmla="*/ 142 h 369"/>
                <a:gd name="T24" fmla="*/ 482 w 482"/>
                <a:gd name="T25" fmla="*/ 57 h 369"/>
                <a:gd name="T26" fmla="*/ 369 w 482"/>
                <a:gd name="T27" fmla="*/ 57 h 369"/>
                <a:gd name="T28" fmla="*/ 284 w 482"/>
                <a:gd name="T29" fmla="*/ 0 h 369"/>
                <a:gd name="T30" fmla="*/ 227 w 482"/>
                <a:gd name="T31" fmla="*/ 57 h 369"/>
                <a:gd name="T32" fmla="*/ 199 w 482"/>
                <a:gd name="T33" fmla="*/ 29 h 369"/>
                <a:gd name="T34" fmla="*/ 114 w 482"/>
                <a:gd name="T35" fmla="*/ 29 h 369"/>
                <a:gd name="T36" fmla="*/ 86 w 482"/>
                <a:gd name="T37" fmla="*/ 5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82" h="369">
                  <a:moveTo>
                    <a:pt x="86" y="57"/>
                  </a:moveTo>
                  <a:lnTo>
                    <a:pt x="29" y="114"/>
                  </a:lnTo>
                  <a:lnTo>
                    <a:pt x="57" y="17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99" y="284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369"/>
                  </a:lnTo>
                  <a:lnTo>
                    <a:pt x="369" y="340"/>
                  </a:lnTo>
                  <a:lnTo>
                    <a:pt x="397" y="227"/>
                  </a:lnTo>
                  <a:lnTo>
                    <a:pt x="482" y="142"/>
                  </a:lnTo>
                  <a:lnTo>
                    <a:pt x="482" y="57"/>
                  </a:lnTo>
                  <a:lnTo>
                    <a:pt x="369" y="57"/>
                  </a:lnTo>
                  <a:lnTo>
                    <a:pt x="284" y="0"/>
                  </a:lnTo>
                  <a:lnTo>
                    <a:pt x="227" y="57"/>
                  </a:lnTo>
                  <a:lnTo>
                    <a:pt x="199" y="29"/>
                  </a:lnTo>
                  <a:lnTo>
                    <a:pt x="114" y="29"/>
                  </a:lnTo>
                  <a:lnTo>
                    <a:pt x="86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41" name="Freeform 747"/>
            <p:cNvSpPr>
              <a:spLocks/>
            </p:cNvSpPr>
            <p:nvPr/>
          </p:nvSpPr>
          <p:spPr bwMode="auto">
            <a:xfrm>
              <a:off x="9415463" y="4079875"/>
              <a:ext cx="990600" cy="585788"/>
            </a:xfrm>
            <a:custGeom>
              <a:avLst/>
              <a:gdLst>
                <a:gd name="T0" fmla="*/ 369 w 624"/>
                <a:gd name="T1" fmla="*/ 312 h 369"/>
                <a:gd name="T2" fmla="*/ 312 w 624"/>
                <a:gd name="T3" fmla="*/ 369 h 369"/>
                <a:gd name="T4" fmla="*/ 284 w 624"/>
                <a:gd name="T5" fmla="*/ 341 h 369"/>
                <a:gd name="T6" fmla="*/ 199 w 624"/>
                <a:gd name="T7" fmla="*/ 341 h 369"/>
                <a:gd name="T8" fmla="*/ 171 w 624"/>
                <a:gd name="T9" fmla="*/ 369 h 369"/>
                <a:gd name="T10" fmla="*/ 85 w 624"/>
                <a:gd name="T11" fmla="*/ 369 h 369"/>
                <a:gd name="T12" fmla="*/ 57 w 624"/>
                <a:gd name="T13" fmla="*/ 341 h 369"/>
                <a:gd name="T14" fmla="*/ 57 w 624"/>
                <a:gd name="T15" fmla="*/ 312 h 369"/>
                <a:gd name="T16" fmla="*/ 0 w 624"/>
                <a:gd name="T17" fmla="*/ 284 h 369"/>
                <a:gd name="T18" fmla="*/ 29 w 624"/>
                <a:gd name="T19" fmla="*/ 256 h 369"/>
                <a:gd name="T20" fmla="*/ 57 w 624"/>
                <a:gd name="T21" fmla="*/ 171 h 369"/>
                <a:gd name="T22" fmla="*/ 85 w 624"/>
                <a:gd name="T23" fmla="*/ 85 h 369"/>
                <a:gd name="T24" fmla="*/ 171 w 624"/>
                <a:gd name="T25" fmla="*/ 57 h 369"/>
                <a:gd name="T26" fmla="*/ 227 w 624"/>
                <a:gd name="T27" fmla="*/ 85 h 369"/>
                <a:gd name="T28" fmla="*/ 256 w 624"/>
                <a:gd name="T29" fmla="*/ 114 h 369"/>
                <a:gd name="T30" fmla="*/ 312 w 624"/>
                <a:gd name="T31" fmla="*/ 0 h 369"/>
                <a:gd name="T32" fmla="*/ 369 w 624"/>
                <a:gd name="T33" fmla="*/ 29 h 369"/>
                <a:gd name="T34" fmla="*/ 369 w 624"/>
                <a:gd name="T35" fmla="*/ 57 h 369"/>
                <a:gd name="T36" fmla="*/ 426 w 624"/>
                <a:gd name="T37" fmla="*/ 85 h 369"/>
                <a:gd name="T38" fmla="*/ 454 w 624"/>
                <a:gd name="T39" fmla="*/ 29 h 369"/>
                <a:gd name="T40" fmla="*/ 482 w 624"/>
                <a:gd name="T41" fmla="*/ 29 h 369"/>
                <a:gd name="T42" fmla="*/ 511 w 624"/>
                <a:gd name="T43" fmla="*/ 85 h 369"/>
                <a:gd name="T44" fmla="*/ 539 w 624"/>
                <a:gd name="T45" fmla="*/ 57 h 369"/>
                <a:gd name="T46" fmla="*/ 624 w 624"/>
                <a:gd name="T47" fmla="*/ 114 h 369"/>
                <a:gd name="T48" fmla="*/ 596 w 624"/>
                <a:gd name="T49" fmla="*/ 142 h 369"/>
                <a:gd name="T50" fmla="*/ 567 w 624"/>
                <a:gd name="T51" fmla="*/ 114 h 369"/>
                <a:gd name="T52" fmla="*/ 539 w 624"/>
                <a:gd name="T53" fmla="*/ 171 h 369"/>
                <a:gd name="T54" fmla="*/ 511 w 624"/>
                <a:gd name="T55" fmla="*/ 171 h 369"/>
                <a:gd name="T56" fmla="*/ 511 w 624"/>
                <a:gd name="T57" fmla="*/ 227 h 369"/>
                <a:gd name="T58" fmla="*/ 426 w 624"/>
                <a:gd name="T59" fmla="*/ 199 h 369"/>
                <a:gd name="T60" fmla="*/ 397 w 624"/>
                <a:gd name="T61" fmla="*/ 227 h 369"/>
                <a:gd name="T62" fmla="*/ 426 w 624"/>
                <a:gd name="T63" fmla="*/ 284 h 369"/>
                <a:gd name="T64" fmla="*/ 369 w 624"/>
                <a:gd name="T65" fmla="*/ 284 h 369"/>
                <a:gd name="T66" fmla="*/ 369 w 624"/>
                <a:gd name="T67" fmla="*/ 31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24" h="369">
                  <a:moveTo>
                    <a:pt x="369" y="312"/>
                  </a:moveTo>
                  <a:lnTo>
                    <a:pt x="312" y="369"/>
                  </a:lnTo>
                  <a:lnTo>
                    <a:pt x="284" y="341"/>
                  </a:lnTo>
                  <a:lnTo>
                    <a:pt x="199" y="341"/>
                  </a:lnTo>
                  <a:lnTo>
                    <a:pt x="171" y="369"/>
                  </a:lnTo>
                  <a:lnTo>
                    <a:pt x="85" y="369"/>
                  </a:lnTo>
                  <a:lnTo>
                    <a:pt x="57" y="341"/>
                  </a:lnTo>
                  <a:lnTo>
                    <a:pt x="57" y="312"/>
                  </a:lnTo>
                  <a:lnTo>
                    <a:pt x="0" y="284"/>
                  </a:lnTo>
                  <a:lnTo>
                    <a:pt x="29" y="256"/>
                  </a:lnTo>
                  <a:lnTo>
                    <a:pt x="57" y="171"/>
                  </a:lnTo>
                  <a:lnTo>
                    <a:pt x="85" y="85"/>
                  </a:lnTo>
                  <a:lnTo>
                    <a:pt x="171" y="57"/>
                  </a:lnTo>
                  <a:lnTo>
                    <a:pt x="227" y="85"/>
                  </a:lnTo>
                  <a:lnTo>
                    <a:pt x="256" y="114"/>
                  </a:lnTo>
                  <a:lnTo>
                    <a:pt x="312" y="0"/>
                  </a:lnTo>
                  <a:lnTo>
                    <a:pt x="369" y="29"/>
                  </a:lnTo>
                  <a:lnTo>
                    <a:pt x="369" y="57"/>
                  </a:lnTo>
                  <a:lnTo>
                    <a:pt x="426" y="85"/>
                  </a:lnTo>
                  <a:lnTo>
                    <a:pt x="454" y="29"/>
                  </a:lnTo>
                  <a:lnTo>
                    <a:pt x="482" y="29"/>
                  </a:lnTo>
                  <a:lnTo>
                    <a:pt x="511" y="85"/>
                  </a:lnTo>
                  <a:lnTo>
                    <a:pt x="539" y="57"/>
                  </a:lnTo>
                  <a:lnTo>
                    <a:pt x="624" y="114"/>
                  </a:lnTo>
                  <a:lnTo>
                    <a:pt x="596" y="142"/>
                  </a:lnTo>
                  <a:lnTo>
                    <a:pt x="567" y="114"/>
                  </a:lnTo>
                  <a:lnTo>
                    <a:pt x="539" y="171"/>
                  </a:lnTo>
                  <a:lnTo>
                    <a:pt x="511" y="171"/>
                  </a:lnTo>
                  <a:lnTo>
                    <a:pt x="511" y="227"/>
                  </a:lnTo>
                  <a:lnTo>
                    <a:pt x="426" y="199"/>
                  </a:lnTo>
                  <a:lnTo>
                    <a:pt x="397" y="227"/>
                  </a:lnTo>
                  <a:lnTo>
                    <a:pt x="426" y="284"/>
                  </a:lnTo>
                  <a:lnTo>
                    <a:pt x="369" y="284"/>
                  </a:lnTo>
                  <a:lnTo>
                    <a:pt x="369" y="31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42" name="Freeform 748"/>
            <p:cNvSpPr>
              <a:spLocks/>
            </p:cNvSpPr>
            <p:nvPr/>
          </p:nvSpPr>
          <p:spPr bwMode="auto">
            <a:xfrm>
              <a:off x="8831263" y="3270250"/>
              <a:ext cx="1214437" cy="990600"/>
            </a:xfrm>
            <a:custGeom>
              <a:avLst/>
              <a:gdLst>
                <a:gd name="T0" fmla="*/ 737 w 765"/>
                <a:gd name="T1" fmla="*/ 539 h 624"/>
                <a:gd name="T2" fmla="*/ 680 w 765"/>
                <a:gd name="T3" fmla="*/ 510 h 624"/>
                <a:gd name="T4" fmla="*/ 624 w 765"/>
                <a:gd name="T5" fmla="*/ 624 h 624"/>
                <a:gd name="T6" fmla="*/ 595 w 765"/>
                <a:gd name="T7" fmla="*/ 595 h 624"/>
                <a:gd name="T8" fmla="*/ 539 w 765"/>
                <a:gd name="T9" fmla="*/ 567 h 624"/>
                <a:gd name="T10" fmla="*/ 453 w 765"/>
                <a:gd name="T11" fmla="*/ 595 h 624"/>
                <a:gd name="T12" fmla="*/ 425 w 765"/>
                <a:gd name="T13" fmla="*/ 595 h 624"/>
                <a:gd name="T14" fmla="*/ 453 w 765"/>
                <a:gd name="T15" fmla="*/ 539 h 624"/>
                <a:gd name="T16" fmla="*/ 368 w 765"/>
                <a:gd name="T17" fmla="*/ 539 h 624"/>
                <a:gd name="T18" fmla="*/ 397 w 765"/>
                <a:gd name="T19" fmla="*/ 397 h 624"/>
                <a:gd name="T20" fmla="*/ 312 w 765"/>
                <a:gd name="T21" fmla="*/ 312 h 624"/>
                <a:gd name="T22" fmla="*/ 85 w 765"/>
                <a:gd name="T23" fmla="*/ 312 h 624"/>
                <a:gd name="T24" fmla="*/ 57 w 765"/>
                <a:gd name="T25" fmla="*/ 284 h 624"/>
                <a:gd name="T26" fmla="*/ 28 w 765"/>
                <a:gd name="T27" fmla="*/ 284 h 624"/>
                <a:gd name="T28" fmla="*/ 28 w 765"/>
                <a:gd name="T29" fmla="*/ 199 h 624"/>
                <a:gd name="T30" fmla="*/ 0 w 765"/>
                <a:gd name="T31" fmla="*/ 170 h 624"/>
                <a:gd name="T32" fmla="*/ 0 w 765"/>
                <a:gd name="T33" fmla="*/ 142 h 624"/>
                <a:gd name="T34" fmla="*/ 113 w 765"/>
                <a:gd name="T35" fmla="*/ 85 h 624"/>
                <a:gd name="T36" fmla="*/ 113 w 765"/>
                <a:gd name="T37" fmla="*/ 0 h 624"/>
                <a:gd name="T38" fmla="*/ 539 w 765"/>
                <a:gd name="T39" fmla="*/ 0 h 624"/>
                <a:gd name="T40" fmla="*/ 567 w 765"/>
                <a:gd name="T41" fmla="*/ 28 h 624"/>
                <a:gd name="T42" fmla="*/ 539 w 765"/>
                <a:gd name="T43" fmla="*/ 85 h 624"/>
                <a:gd name="T44" fmla="*/ 624 w 765"/>
                <a:gd name="T45" fmla="*/ 114 h 624"/>
                <a:gd name="T46" fmla="*/ 595 w 765"/>
                <a:gd name="T47" fmla="*/ 199 h 624"/>
                <a:gd name="T48" fmla="*/ 652 w 765"/>
                <a:gd name="T49" fmla="*/ 340 h 624"/>
                <a:gd name="T50" fmla="*/ 737 w 765"/>
                <a:gd name="T51" fmla="*/ 369 h 624"/>
                <a:gd name="T52" fmla="*/ 765 w 765"/>
                <a:gd name="T53" fmla="*/ 510 h 624"/>
                <a:gd name="T54" fmla="*/ 737 w 765"/>
                <a:gd name="T55" fmla="*/ 539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5" h="624">
                  <a:moveTo>
                    <a:pt x="737" y="539"/>
                  </a:moveTo>
                  <a:lnTo>
                    <a:pt x="680" y="510"/>
                  </a:lnTo>
                  <a:lnTo>
                    <a:pt x="624" y="624"/>
                  </a:lnTo>
                  <a:lnTo>
                    <a:pt x="595" y="595"/>
                  </a:lnTo>
                  <a:lnTo>
                    <a:pt x="539" y="567"/>
                  </a:lnTo>
                  <a:lnTo>
                    <a:pt x="453" y="595"/>
                  </a:lnTo>
                  <a:lnTo>
                    <a:pt x="425" y="595"/>
                  </a:lnTo>
                  <a:lnTo>
                    <a:pt x="453" y="539"/>
                  </a:lnTo>
                  <a:lnTo>
                    <a:pt x="368" y="539"/>
                  </a:lnTo>
                  <a:lnTo>
                    <a:pt x="397" y="397"/>
                  </a:lnTo>
                  <a:lnTo>
                    <a:pt x="312" y="312"/>
                  </a:lnTo>
                  <a:lnTo>
                    <a:pt x="85" y="312"/>
                  </a:lnTo>
                  <a:lnTo>
                    <a:pt x="57" y="284"/>
                  </a:lnTo>
                  <a:lnTo>
                    <a:pt x="28" y="284"/>
                  </a:lnTo>
                  <a:lnTo>
                    <a:pt x="28" y="199"/>
                  </a:lnTo>
                  <a:lnTo>
                    <a:pt x="0" y="170"/>
                  </a:lnTo>
                  <a:lnTo>
                    <a:pt x="0" y="142"/>
                  </a:lnTo>
                  <a:lnTo>
                    <a:pt x="113" y="85"/>
                  </a:lnTo>
                  <a:lnTo>
                    <a:pt x="113" y="0"/>
                  </a:lnTo>
                  <a:lnTo>
                    <a:pt x="539" y="0"/>
                  </a:lnTo>
                  <a:lnTo>
                    <a:pt x="567" y="28"/>
                  </a:lnTo>
                  <a:lnTo>
                    <a:pt x="539" y="85"/>
                  </a:lnTo>
                  <a:lnTo>
                    <a:pt x="624" y="114"/>
                  </a:lnTo>
                  <a:lnTo>
                    <a:pt x="595" y="199"/>
                  </a:lnTo>
                  <a:lnTo>
                    <a:pt x="652" y="340"/>
                  </a:lnTo>
                  <a:lnTo>
                    <a:pt x="737" y="369"/>
                  </a:lnTo>
                  <a:lnTo>
                    <a:pt x="765" y="510"/>
                  </a:lnTo>
                  <a:lnTo>
                    <a:pt x="737" y="53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43" name="Freeform 749"/>
            <p:cNvSpPr>
              <a:spLocks/>
            </p:cNvSpPr>
            <p:nvPr/>
          </p:nvSpPr>
          <p:spPr bwMode="auto">
            <a:xfrm>
              <a:off x="9686925" y="3314700"/>
              <a:ext cx="989013" cy="1036638"/>
            </a:xfrm>
            <a:custGeom>
              <a:avLst/>
              <a:gdLst>
                <a:gd name="T0" fmla="*/ 28 w 623"/>
                <a:gd name="T1" fmla="*/ 0 h 653"/>
                <a:gd name="T2" fmla="*/ 0 w 623"/>
                <a:gd name="T3" fmla="*/ 57 h 653"/>
                <a:gd name="T4" fmla="*/ 85 w 623"/>
                <a:gd name="T5" fmla="*/ 86 h 653"/>
                <a:gd name="T6" fmla="*/ 56 w 623"/>
                <a:gd name="T7" fmla="*/ 171 h 653"/>
                <a:gd name="T8" fmla="*/ 113 w 623"/>
                <a:gd name="T9" fmla="*/ 312 h 653"/>
                <a:gd name="T10" fmla="*/ 198 w 623"/>
                <a:gd name="T11" fmla="*/ 341 h 653"/>
                <a:gd name="T12" fmla="*/ 226 w 623"/>
                <a:gd name="T13" fmla="*/ 482 h 653"/>
                <a:gd name="T14" fmla="*/ 198 w 623"/>
                <a:gd name="T15" fmla="*/ 511 h 653"/>
                <a:gd name="T16" fmla="*/ 198 w 623"/>
                <a:gd name="T17" fmla="*/ 539 h 653"/>
                <a:gd name="T18" fmla="*/ 255 w 623"/>
                <a:gd name="T19" fmla="*/ 567 h 653"/>
                <a:gd name="T20" fmla="*/ 283 w 623"/>
                <a:gd name="T21" fmla="*/ 511 h 653"/>
                <a:gd name="T22" fmla="*/ 311 w 623"/>
                <a:gd name="T23" fmla="*/ 511 h 653"/>
                <a:gd name="T24" fmla="*/ 340 w 623"/>
                <a:gd name="T25" fmla="*/ 567 h 653"/>
                <a:gd name="T26" fmla="*/ 368 w 623"/>
                <a:gd name="T27" fmla="*/ 539 h 653"/>
                <a:gd name="T28" fmla="*/ 453 w 623"/>
                <a:gd name="T29" fmla="*/ 596 h 653"/>
                <a:gd name="T30" fmla="*/ 567 w 623"/>
                <a:gd name="T31" fmla="*/ 653 h 653"/>
                <a:gd name="T32" fmla="*/ 623 w 623"/>
                <a:gd name="T33" fmla="*/ 653 h 653"/>
                <a:gd name="T34" fmla="*/ 567 w 623"/>
                <a:gd name="T35" fmla="*/ 596 h 653"/>
                <a:gd name="T36" fmla="*/ 595 w 623"/>
                <a:gd name="T37" fmla="*/ 539 h 653"/>
                <a:gd name="T38" fmla="*/ 538 w 623"/>
                <a:gd name="T39" fmla="*/ 511 h 653"/>
                <a:gd name="T40" fmla="*/ 510 w 623"/>
                <a:gd name="T41" fmla="*/ 511 h 653"/>
                <a:gd name="T42" fmla="*/ 510 w 623"/>
                <a:gd name="T43" fmla="*/ 482 h 653"/>
                <a:gd name="T44" fmla="*/ 453 w 623"/>
                <a:gd name="T45" fmla="*/ 454 h 653"/>
                <a:gd name="T46" fmla="*/ 453 w 623"/>
                <a:gd name="T47" fmla="*/ 426 h 653"/>
                <a:gd name="T48" fmla="*/ 481 w 623"/>
                <a:gd name="T49" fmla="*/ 397 h 653"/>
                <a:gd name="T50" fmla="*/ 453 w 623"/>
                <a:gd name="T51" fmla="*/ 397 h 653"/>
                <a:gd name="T52" fmla="*/ 425 w 623"/>
                <a:gd name="T53" fmla="*/ 369 h 653"/>
                <a:gd name="T54" fmla="*/ 510 w 623"/>
                <a:gd name="T55" fmla="*/ 312 h 653"/>
                <a:gd name="T56" fmla="*/ 538 w 623"/>
                <a:gd name="T57" fmla="*/ 284 h 653"/>
                <a:gd name="T58" fmla="*/ 510 w 623"/>
                <a:gd name="T59" fmla="*/ 256 h 653"/>
                <a:gd name="T60" fmla="*/ 425 w 623"/>
                <a:gd name="T61" fmla="*/ 284 h 653"/>
                <a:gd name="T62" fmla="*/ 340 w 623"/>
                <a:gd name="T63" fmla="*/ 256 h 653"/>
                <a:gd name="T64" fmla="*/ 368 w 623"/>
                <a:gd name="T65" fmla="*/ 171 h 653"/>
                <a:gd name="T66" fmla="*/ 340 w 623"/>
                <a:gd name="T67" fmla="*/ 86 h 653"/>
                <a:gd name="T68" fmla="*/ 255 w 623"/>
                <a:gd name="T69" fmla="*/ 86 h 653"/>
                <a:gd name="T70" fmla="*/ 198 w 623"/>
                <a:gd name="T71" fmla="*/ 57 h 653"/>
                <a:gd name="T72" fmla="*/ 113 w 623"/>
                <a:gd name="T73" fmla="*/ 57 h 653"/>
                <a:gd name="T74" fmla="*/ 28 w 623"/>
                <a:gd name="T75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3" h="653">
                  <a:moveTo>
                    <a:pt x="28" y="0"/>
                  </a:moveTo>
                  <a:lnTo>
                    <a:pt x="0" y="57"/>
                  </a:lnTo>
                  <a:lnTo>
                    <a:pt x="85" y="86"/>
                  </a:lnTo>
                  <a:lnTo>
                    <a:pt x="56" y="171"/>
                  </a:lnTo>
                  <a:lnTo>
                    <a:pt x="113" y="312"/>
                  </a:lnTo>
                  <a:lnTo>
                    <a:pt x="198" y="341"/>
                  </a:lnTo>
                  <a:lnTo>
                    <a:pt x="226" y="482"/>
                  </a:lnTo>
                  <a:lnTo>
                    <a:pt x="198" y="511"/>
                  </a:lnTo>
                  <a:lnTo>
                    <a:pt x="198" y="539"/>
                  </a:lnTo>
                  <a:lnTo>
                    <a:pt x="255" y="567"/>
                  </a:lnTo>
                  <a:lnTo>
                    <a:pt x="283" y="511"/>
                  </a:lnTo>
                  <a:lnTo>
                    <a:pt x="311" y="511"/>
                  </a:lnTo>
                  <a:lnTo>
                    <a:pt x="340" y="567"/>
                  </a:lnTo>
                  <a:lnTo>
                    <a:pt x="368" y="539"/>
                  </a:lnTo>
                  <a:lnTo>
                    <a:pt x="453" y="596"/>
                  </a:lnTo>
                  <a:lnTo>
                    <a:pt x="567" y="653"/>
                  </a:lnTo>
                  <a:lnTo>
                    <a:pt x="623" y="653"/>
                  </a:lnTo>
                  <a:lnTo>
                    <a:pt x="567" y="596"/>
                  </a:lnTo>
                  <a:lnTo>
                    <a:pt x="595" y="539"/>
                  </a:lnTo>
                  <a:lnTo>
                    <a:pt x="538" y="511"/>
                  </a:lnTo>
                  <a:lnTo>
                    <a:pt x="510" y="511"/>
                  </a:lnTo>
                  <a:lnTo>
                    <a:pt x="510" y="482"/>
                  </a:lnTo>
                  <a:lnTo>
                    <a:pt x="453" y="454"/>
                  </a:lnTo>
                  <a:lnTo>
                    <a:pt x="453" y="426"/>
                  </a:lnTo>
                  <a:lnTo>
                    <a:pt x="481" y="397"/>
                  </a:lnTo>
                  <a:lnTo>
                    <a:pt x="453" y="397"/>
                  </a:lnTo>
                  <a:lnTo>
                    <a:pt x="425" y="369"/>
                  </a:lnTo>
                  <a:lnTo>
                    <a:pt x="510" y="312"/>
                  </a:lnTo>
                  <a:lnTo>
                    <a:pt x="538" y="284"/>
                  </a:lnTo>
                  <a:lnTo>
                    <a:pt x="510" y="256"/>
                  </a:lnTo>
                  <a:lnTo>
                    <a:pt x="425" y="284"/>
                  </a:lnTo>
                  <a:lnTo>
                    <a:pt x="340" y="256"/>
                  </a:lnTo>
                  <a:lnTo>
                    <a:pt x="368" y="171"/>
                  </a:lnTo>
                  <a:lnTo>
                    <a:pt x="340" y="86"/>
                  </a:lnTo>
                  <a:lnTo>
                    <a:pt x="255" y="86"/>
                  </a:lnTo>
                  <a:lnTo>
                    <a:pt x="198" y="57"/>
                  </a:lnTo>
                  <a:lnTo>
                    <a:pt x="113" y="57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44" name="Freeform 750"/>
            <p:cNvSpPr>
              <a:spLocks/>
            </p:cNvSpPr>
            <p:nvPr/>
          </p:nvSpPr>
          <p:spPr bwMode="auto">
            <a:xfrm>
              <a:off x="10226675" y="3000375"/>
              <a:ext cx="1530350" cy="1260475"/>
            </a:xfrm>
            <a:custGeom>
              <a:avLst/>
              <a:gdLst>
                <a:gd name="T0" fmla="*/ 139 w 964"/>
                <a:gd name="T1" fmla="*/ 597 h 794"/>
                <a:gd name="T2" fmla="*/ 397 w 964"/>
                <a:gd name="T3" fmla="*/ 624 h 794"/>
                <a:gd name="T4" fmla="*/ 453 w 964"/>
                <a:gd name="T5" fmla="*/ 680 h 794"/>
                <a:gd name="T6" fmla="*/ 397 w 964"/>
                <a:gd name="T7" fmla="*/ 709 h 794"/>
                <a:gd name="T8" fmla="*/ 453 w 964"/>
                <a:gd name="T9" fmla="*/ 765 h 794"/>
                <a:gd name="T10" fmla="*/ 595 w 964"/>
                <a:gd name="T11" fmla="*/ 737 h 794"/>
                <a:gd name="T12" fmla="*/ 623 w 964"/>
                <a:gd name="T13" fmla="*/ 794 h 794"/>
                <a:gd name="T14" fmla="*/ 652 w 964"/>
                <a:gd name="T15" fmla="*/ 737 h 794"/>
                <a:gd name="T16" fmla="*/ 680 w 964"/>
                <a:gd name="T17" fmla="*/ 737 h 794"/>
                <a:gd name="T18" fmla="*/ 595 w 964"/>
                <a:gd name="T19" fmla="*/ 595 h 794"/>
                <a:gd name="T20" fmla="*/ 652 w 964"/>
                <a:gd name="T21" fmla="*/ 567 h 794"/>
                <a:gd name="T22" fmla="*/ 680 w 964"/>
                <a:gd name="T23" fmla="*/ 595 h 794"/>
                <a:gd name="T24" fmla="*/ 737 w 964"/>
                <a:gd name="T25" fmla="*/ 510 h 794"/>
                <a:gd name="T26" fmla="*/ 822 w 964"/>
                <a:gd name="T27" fmla="*/ 510 h 794"/>
                <a:gd name="T28" fmla="*/ 907 w 964"/>
                <a:gd name="T29" fmla="*/ 454 h 794"/>
                <a:gd name="T30" fmla="*/ 935 w 964"/>
                <a:gd name="T31" fmla="*/ 510 h 794"/>
                <a:gd name="T32" fmla="*/ 964 w 964"/>
                <a:gd name="T33" fmla="*/ 454 h 794"/>
                <a:gd name="T34" fmla="*/ 907 w 964"/>
                <a:gd name="T35" fmla="*/ 397 h 794"/>
                <a:gd name="T36" fmla="*/ 850 w 964"/>
                <a:gd name="T37" fmla="*/ 227 h 794"/>
                <a:gd name="T38" fmla="*/ 879 w 964"/>
                <a:gd name="T39" fmla="*/ 198 h 794"/>
                <a:gd name="T40" fmla="*/ 822 w 964"/>
                <a:gd name="T41" fmla="*/ 170 h 794"/>
                <a:gd name="T42" fmla="*/ 708 w 964"/>
                <a:gd name="T43" fmla="*/ 227 h 794"/>
                <a:gd name="T44" fmla="*/ 652 w 964"/>
                <a:gd name="T45" fmla="*/ 198 h 794"/>
                <a:gd name="T46" fmla="*/ 652 w 964"/>
                <a:gd name="T47" fmla="*/ 113 h 794"/>
                <a:gd name="T48" fmla="*/ 708 w 964"/>
                <a:gd name="T49" fmla="*/ 85 h 794"/>
                <a:gd name="T50" fmla="*/ 680 w 964"/>
                <a:gd name="T51" fmla="*/ 28 h 794"/>
                <a:gd name="T52" fmla="*/ 595 w 964"/>
                <a:gd name="T53" fmla="*/ 85 h 794"/>
                <a:gd name="T54" fmla="*/ 510 w 964"/>
                <a:gd name="T55" fmla="*/ 85 h 794"/>
                <a:gd name="T56" fmla="*/ 425 w 964"/>
                <a:gd name="T57" fmla="*/ 113 h 794"/>
                <a:gd name="T58" fmla="*/ 340 w 964"/>
                <a:gd name="T59" fmla="*/ 113 h 794"/>
                <a:gd name="T60" fmla="*/ 283 w 964"/>
                <a:gd name="T61" fmla="*/ 28 h 794"/>
                <a:gd name="T62" fmla="*/ 227 w 964"/>
                <a:gd name="T63" fmla="*/ 0 h 794"/>
                <a:gd name="T64" fmla="*/ 170 w 964"/>
                <a:gd name="T65" fmla="*/ 57 h 794"/>
                <a:gd name="T66" fmla="*/ 113 w 964"/>
                <a:gd name="T67" fmla="*/ 28 h 794"/>
                <a:gd name="T68" fmla="*/ 113 w 964"/>
                <a:gd name="T69" fmla="*/ 113 h 794"/>
                <a:gd name="T70" fmla="*/ 198 w 964"/>
                <a:gd name="T71" fmla="*/ 170 h 794"/>
                <a:gd name="T72" fmla="*/ 141 w 964"/>
                <a:gd name="T73" fmla="*/ 255 h 794"/>
                <a:gd name="T74" fmla="*/ 141 w 964"/>
                <a:gd name="T75" fmla="*/ 312 h 794"/>
                <a:gd name="T76" fmla="*/ 28 w 964"/>
                <a:gd name="T77" fmla="*/ 369 h 794"/>
                <a:gd name="T78" fmla="*/ 0 w 964"/>
                <a:gd name="T79" fmla="*/ 454 h 794"/>
                <a:gd name="T80" fmla="*/ 85 w 964"/>
                <a:gd name="T81" fmla="*/ 482 h 794"/>
                <a:gd name="T82" fmla="*/ 170 w 964"/>
                <a:gd name="T83" fmla="*/ 454 h 794"/>
                <a:gd name="T84" fmla="*/ 198 w 964"/>
                <a:gd name="T85" fmla="*/ 482 h 794"/>
                <a:gd name="T86" fmla="*/ 170 w 964"/>
                <a:gd name="T87" fmla="*/ 510 h 794"/>
                <a:gd name="T88" fmla="*/ 85 w 964"/>
                <a:gd name="T89" fmla="*/ 567 h 794"/>
                <a:gd name="T90" fmla="*/ 113 w 964"/>
                <a:gd name="T91" fmla="*/ 595 h 794"/>
                <a:gd name="T92" fmla="*/ 139 w 964"/>
                <a:gd name="T93" fmla="*/ 59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4" h="794">
                  <a:moveTo>
                    <a:pt x="139" y="597"/>
                  </a:moveTo>
                  <a:lnTo>
                    <a:pt x="397" y="624"/>
                  </a:lnTo>
                  <a:lnTo>
                    <a:pt x="453" y="680"/>
                  </a:lnTo>
                  <a:lnTo>
                    <a:pt x="397" y="709"/>
                  </a:lnTo>
                  <a:lnTo>
                    <a:pt x="453" y="765"/>
                  </a:lnTo>
                  <a:lnTo>
                    <a:pt x="595" y="737"/>
                  </a:lnTo>
                  <a:lnTo>
                    <a:pt x="623" y="794"/>
                  </a:lnTo>
                  <a:lnTo>
                    <a:pt x="652" y="737"/>
                  </a:lnTo>
                  <a:lnTo>
                    <a:pt x="680" y="737"/>
                  </a:lnTo>
                  <a:lnTo>
                    <a:pt x="595" y="595"/>
                  </a:lnTo>
                  <a:lnTo>
                    <a:pt x="652" y="567"/>
                  </a:lnTo>
                  <a:lnTo>
                    <a:pt x="680" y="595"/>
                  </a:lnTo>
                  <a:lnTo>
                    <a:pt x="737" y="510"/>
                  </a:lnTo>
                  <a:lnTo>
                    <a:pt x="822" y="510"/>
                  </a:lnTo>
                  <a:lnTo>
                    <a:pt x="907" y="454"/>
                  </a:lnTo>
                  <a:lnTo>
                    <a:pt x="935" y="510"/>
                  </a:lnTo>
                  <a:lnTo>
                    <a:pt x="964" y="454"/>
                  </a:lnTo>
                  <a:lnTo>
                    <a:pt x="907" y="397"/>
                  </a:lnTo>
                  <a:lnTo>
                    <a:pt x="850" y="227"/>
                  </a:lnTo>
                  <a:lnTo>
                    <a:pt x="879" y="198"/>
                  </a:lnTo>
                  <a:lnTo>
                    <a:pt x="822" y="170"/>
                  </a:lnTo>
                  <a:lnTo>
                    <a:pt x="708" y="227"/>
                  </a:lnTo>
                  <a:lnTo>
                    <a:pt x="652" y="198"/>
                  </a:lnTo>
                  <a:lnTo>
                    <a:pt x="652" y="113"/>
                  </a:lnTo>
                  <a:lnTo>
                    <a:pt x="708" y="85"/>
                  </a:lnTo>
                  <a:lnTo>
                    <a:pt x="680" y="28"/>
                  </a:lnTo>
                  <a:lnTo>
                    <a:pt x="595" y="85"/>
                  </a:lnTo>
                  <a:lnTo>
                    <a:pt x="510" y="85"/>
                  </a:lnTo>
                  <a:lnTo>
                    <a:pt x="425" y="113"/>
                  </a:lnTo>
                  <a:lnTo>
                    <a:pt x="340" y="113"/>
                  </a:lnTo>
                  <a:lnTo>
                    <a:pt x="283" y="28"/>
                  </a:lnTo>
                  <a:lnTo>
                    <a:pt x="227" y="0"/>
                  </a:lnTo>
                  <a:lnTo>
                    <a:pt x="170" y="57"/>
                  </a:lnTo>
                  <a:lnTo>
                    <a:pt x="113" y="28"/>
                  </a:lnTo>
                  <a:lnTo>
                    <a:pt x="113" y="113"/>
                  </a:lnTo>
                  <a:lnTo>
                    <a:pt x="198" y="170"/>
                  </a:lnTo>
                  <a:lnTo>
                    <a:pt x="141" y="255"/>
                  </a:lnTo>
                  <a:lnTo>
                    <a:pt x="141" y="312"/>
                  </a:lnTo>
                  <a:lnTo>
                    <a:pt x="28" y="369"/>
                  </a:lnTo>
                  <a:lnTo>
                    <a:pt x="0" y="454"/>
                  </a:lnTo>
                  <a:lnTo>
                    <a:pt x="85" y="482"/>
                  </a:lnTo>
                  <a:lnTo>
                    <a:pt x="170" y="454"/>
                  </a:lnTo>
                  <a:lnTo>
                    <a:pt x="198" y="482"/>
                  </a:lnTo>
                  <a:lnTo>
                    <a:pt x="170" y="510"/>
                  </a:lnTo>
                  <a:lnTo>
                    <a:pt x="85" y="567"/>
                  </a:lnTo>
                  <a:lnTo>
                    <a:pt x="113" y="595"/>
                  </a:lnTo>
                  <a:lnTo>
                    <a:pt x="139" y="5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45" name="Freeform 751"/>
            <p:cNvSpPr>
              <a:spLocks/>
            </p:cNvSpPr>
            <p:nvPr/>
          </p:nvSpPr>
          <p:spPr bwMode="auto">
            <a:xfrm>
              <a:off x="10406063" y="3944938"/>
              <a:ext cx="809625" cy="495300"/>
            </a:xfrm>
            <a:custGeom>
              <a:avLst/>
              <a:gdLst>
                <a:gd name="T0" fmla="*/ 482 w 510"/>
                <a:gd name="T1" fmla="*/ 142 h 312"/>
                <a:gd name="T2" fmla="*/ 340 w 510"/>
                <a:gd name="T3" fmla="*/ 170 h 312"/>
                <a:gd name="T4" fmla="*/ 284 w 510"/>
                <a:gd name="T5" fmla="*/ 114 h 312"/>
                <a:gd name="T6" fmla="*/ 340 w 510"/>
                <a:gd name="T7" fmla="*/ 85 h 312"/>
                <a:gd name="T8" fmla="*/ 284 w 510"/>
                <a:gd name="T9" fmla="*/ 29 h 312"/>
                <a:gd name="T10" fmla="*/ 28 w 510"/>
                <a:gd name="T11" fmla="*/ 0 h 312"/>
                <a:gd name="T12" fmla="*/ 0 w 510"/>
                <a:gd name="T13" fmla="*/ 29 h 312"/>
                <a:gd name="T14" fmla="*/ 0 w 510"/>
                <a:gd name="T15" fmla="*/ 57 h 312"/>
                <a:gd name="T16" fmla="*/ 57 w 510"/>
                <a:gd name="T17" fmla="*/ 85 h 312"/>
                <a:gd name="T18" fmla="*/ 57 w 510"/>
                <a:gd name="T19" fmla="*/ 114 h 312"/>
                <a:gd name="T20" fmla="*/ 85 w 510"/>
                <a:gd name="T21" fmla="*/ 114 h 312"/>
                <a:gd name="T22" fmla="*/ 142 w 510"/>
                <a:gd name="T23" fmla="*/ 142 h 312"/>
                <a:gd name="T24" fmla="*/ 114 w 510"/>
                <a:gd name="T25" fmla="*/ 199 h 312"/>
                <a:gd name="T26" fmla="*/ 170 w 510"/>
                <a:gd name="T27" fmla="*/ 256 h 312"/>
                <a:gd name="T28" fmla="*/ 199 w 510"/>
                <a:gd name="T29" fmla="*/ 312 h 312"/>
                <a:gd name="T30" fmla="*/ 227 w 510"/>
                <a:gd name="T31" fmla="*/ 312 h 312"/>
                <a:gd name="T32" fmla="*/ 255 w 510"/>
                <a:gd name="T33" fmla="*/ 284 h 312"/>
                <a:gd name="T34" fmla="*/ 312 w 510"/>
                <a:gd name="T35" fmla="*/ 284 h 312"/>
                <a:gd name="T36" fmla="*/ 340 w 510"/>
                <a:gd name="T37" fmla="*/ 256 h 312"/>
                <a:gd name="T38" fmla="*/ 482 w 510"/>
                <a:gd name="T39" fmla="*/ 284 h 312"/>
                <a:gd name="T40" fmla="*/ 510 w 510"/>
                <a:gd name="T41" fmla="*/ 199 h 312"/>
                <a:gd name="T42" fmla="*/ 482 w 510"/>
                <a:gd name="T43" fmla="*/ 14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0" h="312">
                  <a:moveTo>
                    <a:pt x="482" y="142"/>
                  </a:moveTo>
                  <a:lnTo>
                    <a:pt x="340" y="170"/>
                  </a:lnTo>
                  <a:lnTo>
                    <a:pt x="284" y="114"/>
                  </a:lnTo>
                  <a:lnTo>
                    <a:pt x="340" y="85"/>
                  </a:lnTo>
                  <a:lnTo>
                    <a:pt x="284" y="29"/>
                  </a:lnTo>
                  <a:lnTo>
                    <a:pt x="28" y="0"/>
                  </a:lnTo>
                  <a:lnTo>
                    <a:pt x="0" y="29"/>
                  </a:lnTo>
                  <a:lnTo>
                    <a:pt x="0" y="57"/>
                  </a:lnTo>
                  <a:lnTo>
                    <a:pt x="57" y="85"/>
                  </a:lnTo>
                  <a:lnTo>
                    <a:pt x="57" y="114"/>
                  </a:lnTo>
                  <a:lnTo>
                    <a:pt x="85" y="114"/>
                  </a:lnTo>
                  <a:lnTo>
                    <a:pt x="142" y="142"/>
                  </a:lnTo>
                  <a:lnTo>
                    <a:pt x="114" y="199"/>
                  </a:lnTo>
                  <a:lnTo>
                    <a:pt x="170" y="256"/>
                  </a:lnTo>
                  <a:lnTo>
                    <a:pt x="199" y="312"/>
                  </a:lnTo>
                  <a:lnTo>
                    <a:pt x="227" y="312"/>
                  </a:lnTo>
                  <a:lnTo>
                    <a:pt x="255" y="284"/>
                  </a:lnTo>
                  <a:lnTo>
                    <a:pt x="312" y="284"/>
                  </a:lnTo>
                  <a:lnTo>
                    <a:pt x="340" y="256"/>
                  </a:lnTo>
                  <a:lnTo>
                    <a:pt x="482" y="284"/>
                  </a:lnTo>
                  <a:lnTo>
                    <a:pt x="510" y="199"/>
                  </a:lnTo>
                  <a:lnTo>
                    <a:pt x="482" y="14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46" name="Freeform 752"/>
            <p:cNvSpPr>
              <a:spLocks/>
            </p:cNvSpPr>
            <p:nvPr/>
          </p:nvSpPr>
          <p:spPr bwMode="auto">
            <a:xfrm>
              <a:off x="10001250" y="4260850"/>
              <a:ext cx="674688" cy="584200"/>
            </a:xfrm>
            <a:custGeom>
              <a:avLst/>
              <a:gdLst>
                <a:gd name="T0" fmla="*/ 369 w 425"/>
                <a:gd name="T1" fmla="*/ 57 h 368"/>
                <a:gd name="T2" fmla="*/ 340 w 425"/>
                <a:gd name="T3" fmla="*/ 142 h 368"/>
                <a:gd name="T4" fmla="*/ 397 w 425"/>
                <a:gd name="T5" fmla="*/ 198 h 368"/>
                <a:gd name="T6" fmla="*/ 425 w 425"/>
                <a:gd name="T7" fmla="*/ 312 h 368"/>
                <a:gd name="T8" fmla="*/ 369 w 425"/>
                <a:gd name="T9" fmla="*/ 368 h 368"/>
                <a:gd name="T10" fmla="*/ 312 w 425"/>
                <a:gd name="T11" fmla="*/ 340 h 368"/>
                <a:gd name="T12" fmla="*/ 198 w 425"/>
                <a:gd name="T13" fmla="*/ 340 h 368"/>
                <a:gd name="T14" fmla="*/ 198 w 425"/>
                <a:gd name="T15" fmla="*/ 255 h 368"/>
                <a:gd name="T16" fmla="*/ 85 w 425"/>
                <a:gd name="T17" fmla="*/ 255 h 368"/>
                <a:gd name="T18" fmla="*/ 0 w 425"/>
                <a:gd name="T19" fmla="*/ 198 h 368"/>
                <a:gd name="T20" fmla="*/ 0 w 425"/>
                <a:gd name="T21" fmla="*/ 170 h 368"/>
                <a:gd name="T22" fmla="*/ 57 w 425"/>
                <a:gd name="T23" fmla="*/ 170 h 368"/>
                <a:gd name="T24" fmla="*/ 28 w 425"/>
                <a:gd name="T25" fmla="*/ 113 h 368"/>
                <a:gd name="T26" fmla="*/ 57 w 425"/>
                <a:gd name="T27" fmla="*/ 85 h 368"/>
                <a:gd name="T28" fmla="*/ 142 w 425"/>
                <a:gd name="T29" fmla="*/ 113 h 368"/>
                <a:gd name="T30" fmla="*/ 142 w 425"/>
                <a:gd name="T31" fmla="*/ 57 h 368"/>
                <a:gd name="T32" fmla="*/ 170 w 425"/>
                <a:gd name="T33" fmla="*/ 57 h 368"/>
                <a:gd name="T34" fmla="*/ 198 w 425"/>
                <a:gd name="T35" fmla="*/ 0 h 368"/>
                <a:gd name="T36" fmla="*/ 227 w 425"/>
                <a:gd name="T37" fmla="*/ 28 h 368"/>
                <a:gd name="T38" fmla="*/ 255 w 425"/>
                <a:gd name="T39" fmla="*/ 0 h 368"/>
                <a:gd name="T40" fmla="*/ 369 w 425"/>
                <a:gd name="T41" fmla="*/ 57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5" h="368">
                  <a:moveTo>
                    <a:pt x="369" y="57"/>
                  </a:moveTo>
                  <a:lnTo>
                    <a:pt x="340" y="142"/>
                  </a:lnTo>
                  <a:lnTo>
                    <a:pt x="397" y="198"/>
                  </a:lnTo>
                  <a:lnTo>
                    <a:pt x="425" y="312"/>
                  </a:lnTo>
                  <a:lnTo>
                    <a:pt x="369" y="368"/>
                  </a:lnTo>
                  <a:lnTo>
                    <a:pt x="312" y="340"/>
                  </a:lnTo>
                  <a:lnTo>
                    <a:pt x="198" y="340"/>
                  </a:lnTo>
                  <a:lnTo>
                    <a:pt x="198" y="255"/>
                  </a:lnTo>
                  <a:lnTo>
                    <a:pt x="85" y="255"/>
                  </a:lnTo>
                  <a:lnTo>
                    <a:pt x="0" y="198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28" y="113"/>
                  </a:lnTo>
                  <a:lnTo>
                    <a:pt x="57" y="85"/>
                  </a:lnTo>
                  <a:lnTo>
                    <a:pt x="142" y="113"/>
                  </a:lnTo>
                  <a:lnTo>
                    <a:pt x="142" y="57"/>
                  </a:lnTo>
                  <a:lnTo>
                    <a:pt x="170" y="57"/>
                  </a:lnTo>
                  <a:lnTo>
                    <a:pt x="198" y="0"/>
                  </a:lnTo>
                  <a:lnTo>
                    <a:pt x="227" y="28"/>
                  </a:lnTo>
                  <a:lnTo>
                    <a:pt x="255" y="0"/>
                  </a:lnTo>
                  <a:lnTo>
                    <a:pt x="369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47" name="Freeform 754"/>
            <p:cNvSpPr>
              <a:spLocks/>
            </p:cNvSpPr>
            <p:nvPr/>
          </p:nvSpPr>
          <p:spPr bwMode="auto">
            <a:xfrm>
              <a:off x="10541000" y="4351338"/>
              <a:ext cx="630238" cy="628650"/>
            </a:xfrm>
            <a:custGeom>
              <a:avLst/>
              <a:gdLst>
                <a:gd name="T0" fmla="*/ 397 w 397"/>
                <a:gd name="T1" fmla="*/ 28 h 396"/>
                <a:gd name="T2" fmla="*/ 227 w 397"/>
                <a:gd name="T3" fmla="*/ 311 h 396"/>
                <a:gd name="T4" fmla="*/ 227 w 397"/>
                <a:gd name="T5" fmla="*/ 396 h 396"/>
                <a:gd name="T6" fmla="*/ 170 w 397"/>
                <a:gd name="T7" fmla="*/ 396 h 396"/>
                <a:gd name="T8" fmla="*/ 142 w 397"/>
                <a:gd name="T9" fmla="*/ 340 h 396"/>
                <a:gd name="T10" fmla="*/ 142 w 397"/>
                <a:gd name="T11" fmla="*/ 283 h 396"/>
                <a:gd name="T12" fmla="*/ 85 w 397"/>
                <a:gd name="T13" fmla="*/ 255 h 396"/>
                <a:gd name="T14" fmla="*/ 57 w 397"/>
                <a:gd name="T15" fmla="*/ 141 h 396"/>
                <a:gd name="T16" fmla="*/ 0 w 397"/>
                <a:gd name="T17" fmla="*/ 85 h 396"/>
                <a:gd name="T18" fmla="*/ 29 w 397"/>
                <a:gd name="T19" fmla="*/ 0 h 396"/>
                <a:gd name="T20" fmla="*/ 85 w 397"/>
                <a:gd name="T21" fmla="*/ 0 h 396"/>
                <a:gd name="T22" fmla="*/ 114 w 397"/>
                <a:gd name="T23" fmla="*/ 56 h 396"/>
                <a:gd name="T24" fmla="*/ 142 w 397"/>
                <a:gd name="T25" fmla="*/ 56 h 396"/>
                <a:gd name="T26" fmla="*/ 170 w 397"/>
                <a:gd name="T27" fmla="*/ 28 h 396"/>
                <a:gd name="T28" fmla="*/ 227 w 397"/>
                <a:gd name="T29" fmla="*/ 28 h 396"/>
                <a:gd name="T30" fmla="*/ 255 w 397"/>
                <a:gd name="T31" fmla="*/ 0 h 396"/>
                <a:gd name="T32" fmla="*/ 397 w 397"/>
                <a:gd name="T33" fmla="*/ 28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396">
                  <a:moveTo>
                    <a:pt x="397" y="28"/>
                  </a:moveTo>
                  <a:lnTo>
                    <a:pt x="227" y="311"/>
                  </a:lnTo>
                  <a:lnTo>
                    <a:pt x="227" y="396"/>
                  </a:lnTo>
                  <a:lnTo>
                    <a:pt x="170" y="396"/>
                  </a:lnTo>
                  <a:lnTo>
                    <a:pt x="142" y="340"/>
                  </a:lnTo>
                  <a:lnTo>
                    <a:pt x="142" y="283"/>
                  </a:lnTo>
                  <a:lnTo>
                    <a:pt x="85" y="255"/>
                  </a:lnTo>
                  <a:lnTo>
                    <a:pt x="57" y="141"/>
                  </a:lnTo>
                  <a:lnTo>
                    <a:pt x="0" y="85"/>
                  </a:lnTo>
                  <a:lnTo>
                    <a:pt x="29" y="0"/>
                  </a:lnTo>
                  <a:lnTo>
                    <a:pt x="85" y="0"/>
                  </a:lnTo>
                  <a:lnTo>
                    <a:pt x="114" y="56"/>
                  </a:lnTo>
                  <a:lnTo>
                    <a:pt x="142" y="56"/>
                  </a:lnTo>
                  <a:lnTo>
                    <a:pt x="170" y="28"/>
                  </a:lnTo>
                  <a:lnTo>
                    <a:pt x="227" y="28"/>
                  </a:lnTo>
                  <a:lnTo>
                    <a:pt x="255" y="0"/>
                  </a:lnTo>
                  <a:lnTo>
                    <a:pt x="397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48" name="Freeform 755"/>
            <p:cNvSpPr>
              <a:spLocks/>
            </p:cNvSpPr>
            <p:nvPr/>
          </p:nvSpPr>
          <p:spPr bwMode="auto">
            <a:xfrm>
              <a:off x="10136188" y="4756150"/>
              <a:ext cx="630237" cy="584200"/>
            </a:xfrm>
            <a:custGeom>
              <a:avLst/>
              <a:gdLst>
                <a:gd name="T0" fmla="*/ 397 w 397"/>
                <a:gd name="T1" fmla="*/ 85 h 368"/>
                <a:gd name="T2" fmla="*/ 369 w 397"/>
                <a:gd name="T3" fmla="*/ 170 h 368"/>
                <a:gd name="T4" fmla="*/ 284 w 397"/>
                <a:gd name="T5" fmla="*/ 283 h 368"/>
                <a:gd name="T6" fmla="*/ 255 w 397"/>
                <a:gd name="T7" fmla="*/ 283 h 368"/>
                <a:gd name="T8" fmla="*/ 255 w 397"/>
                <a:gd name="T9" fmla="*/ 368 h 368"/>
                <a:gd name="T10" fmla="*/ 170 w 397"/>
                <a:gd name="T11" fmla="*/ 311 h 368"/>
                <a:gd name="T12" fmla="*/ 113 w 397"/>
                <a:gd name="T13" fmla="*/ 311 h 368"/>
                <a:gd name="T14" fmla="*/ 57 w 397"/>
                <a:gd name="T15" fmla="*/ 255 h 368"/>
                <a:gd name="T16" fmla="*/ 0 w 397"/>
                <a:gd name="T17" fmla="*/ 226 h 368"/>
                <a:gd name="T18" fmla="*/ 28 w 397"/>
                <a:gd name="T19" fmla="*/ 113 h 368"/>
                <a:gd name="T20" fmla="*/ 113 w 397"/>
                <a:gd name="T21" fmla="*/ 28 h 368"/>
                <a:gd name="T22" fmla="*/ 227 w 397"/>
                <a:gd name="T23" fmla="*/ 28 h 368"/>
                <a:gd name="T24" fmla="*/ 284 w 397"/>
                <a:gd name="T25" fmla="*/ 56 h 368"/>
                <a:gd name="T26" fmla="*/ 340 w 397"/>
                <a:gd name="T27" fmla="*/ 0 h 368"/>
                <a:gd name="T28" fmla="*/ 397 w 397"/>
                <a:gd name="T29" fmla="*/ 28 h 368"/>
                <a:gd name="T30" fmla="*/ 397 w 397"/>
                <a:gd name="T31" fmla="*/ 8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368">
                  <a:moveTo>
                    <a:pt x="397" y="85"/>
                  </a:moveTo>
                  <a:lnTo>
                    <a:pt x="369" y="170"/>
                  </a:lnTo>
                  <a:lnTo>
                    <a:pt x="284" y="283"/>
                  </a:lnTo>
                  <a:lnTo>
                    <a:pt x="255" y="283"/>
                  </a:lnTo>
                  <a:lnTo>
                    <a:pt x="255" y="368"/>
                  </a:lnTo>
                  <a:lnTo>
                    <a:pt x="170" y="311"/>
                  </a:lnTo>
                  <a:lnTo>
                    <a:pt x="113" y="311"/>
                  </a:lnTo>
                  <a:lnTo>
                    <a:pt x="57" y="255"/>
                  </a:lnTo>
                  <a:lnTo>
                    <a:pt x="0" y="226"/>
                  </a:lnTo>
                  <a:lnTo>
                    <a:pt x="28" y="113"/>
                  </a:lnTo>
                  <a:lnTo>
                    <a:pt x="113" y="28"/>
                  </a:lnTo>
                  <a:lnTo>
                    <a:pt x="227" y="28"/>
                  </a:lnTo>
                  <a:lnTo>
                    <a:pt x="284" y="56"/>
                  </a:lnTo>
                  <a:lnTo>
                    <a:pt x="340" y="0"/>
                  </a:lnTo>
                  <a:lnTo>
                    <a:pt x="397" y="28"/>
                  </a:lnTo>
                  <a:lnTo>
                    <a:pt x="397" y="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49" name="Freeform 756"/>
            <p:cNvSpPr>
              <a:spLocks/>
            </p:cNvSpPr>
            <p:nvPr/>
          </p:nvSpPr>
          <p:spPr bwMode="auto">
            <a:xfrm>
              <a:off x="10496550" y="4891088"/>
              <a:ext cx="449263" cy="765175"/>
            </a:xfrm>
            <a:custGeom>
              <a:avLst/>
              <a:gdLst>
                <a:gd name="T0" fmla="*/ 28 w 283"/>
                <a:gd name="T1" fmla="*/ 397 h 482"/>
                <a:gd name="T2" fmla="*/ 113 w 283"/>
                <a:gd name="T3" fmla="*/ 482 h 482"/>
                <a:gd name="T4" fmla="*/ 227 w 283"/>
                <a:gd name="T5" fmla="*/ 397 h 482"/>
                <a:gd name="T6" fmla="*/ 227 w 283"/>
                <a:gd name="T7" fmla="*/ 170 h 482"/>
                <a:gd name="T8" fmla="*/ 283 w 283"/>
                <a:gd name="T9" fmla="*/ 85 h 482"/>
                <a:gd name="T10" fmla="*/ 255 w 283"/>
                <a:gd name="T11" fmla="*/ 56 h 482"/>
                <a:gd name="T12" fmla="*/ 198 w 283"/>
                <a:gd name="T13" fmla="*/ 56 h 482"/>
                <a:gd name="T14" fmla="*/ 170 w 283"/>
                <a:gd name="T15" fmla="*/ 0 h 482"/>
                <a:gd name="T16" fmla="*/ 142 w 283"/>
                <a:gd name="T17" fmla="*/ 85 h 482"/>
                <a:gd name="T18" fmla="*/ 57 w 283"/>
                <a:gd name="T19" fmla="*/ 198 h 482"/>
                <a:gd name="T20" fmla="*/ 28 w 283"/>
                <a:gd name="T21" fmla="*/ 198 h 482"/>
                <a:gd name="T22" fmla="*/ 28 w 283"/>
                <a:gd name="T23" fmla="*/ 312 h 482"/>
                <a:gd name="T24" fmla="*/ 0 w 283"/>
                <a:gd name="T25" fmla="*/ 340 h 482"/>
                <a:gd name="T26" fmla="*/ 28 w 283"/>
                <a:gd name="T27" fmla="*/ 39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3" h="482">
                  <a:moveTo>
                    <a:pt x="28" y="397"/>
                  </a:moveTo>
                  <a:lnTo>
                    <a:pt x="113" y="482"/>
                  </a:lnTo>
                  <a:lnTo>
                    <a:pt x="227" y="397"/>
                  </a:lnTo>
                  <a:lnTo>
                    <a:pt x="227" y="170"/>
                  </a:lnTo>
                  <a:lnTo>
                    <a:pt x="283" y="85"/>
                  </a:lnTo>
                  <a:lnTo>
                    <a:pt x="255" y="56"/>
                  </a:lnTo>
                  <a:lnTo>
                    <a:pt x="198" y="56"/>
                  </a:lnTo>
                  <a:lnTo>
                    <a:pt x="170" y="0"/>
                  </a:lnTo>
                  <a:lnTo>
                    <a:pt x="142" y="85"/>
                  </a:lnTo>
                  <a:lnTo>
                    <a:pt x="57" y="198"/>
                  </a:lnTo>
                  <a:lnTo>
                    <a:pt x="28" y="198"/>
                  </a:lnTo>
                  <a:lnTo>
                    <a:pt x="28" y="312"/>
                  </a:lnTo>
                  <a:lnTo>
                    <a:pt x="0" y="340"/>
                  </a:lnTo>
                  <a:lnTo>
                    <a:pt x="28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50" name="Freeform 757"/>
            <p:cNvSpPr>
              <a:spLocks/>
            </p:cNvSpPr>
            <p:nvPr/>
          </p:nvSpPr>
          <p:spPr bwMode="auto">
            <a:xfrm>
              <a:off x="10587038" y="4710113"/>
              <a:ext cx="1035050" cy="1620837"/>
            </a:xfrm>
            <a:custGeom>
              <a:avLst/>
              <a:gdLst>
                <a:gd name="T0" fmla="*/ 226 w 652"/>
                <a:gd name="T1" fmla="*/ 199 h 1021"/>
                <a:gd name="T2" fmla="*/ 198 w 652"/>
                <a:gd name="T3" fmla="*/ 170 h 1021"/>
                <a:gd name="T4" fmla="*/ 226 w 652"/>
                <a:gd name="T5" fmla="*/ 170 h 1021"/>
                <a:gd name="T6" fmla="*/ 255 w 652"/>
                <a:gd name="T7" fmla="*/ 199 h 1021"/>
                <a:gd name="T8" fmla="*/ 283 w 652"/>
                <a:gd name="T9" fmla="*/ 170 h 1021"/>
                <a:gd name="T10" fmla="*/ 311 w 652"/>
                <a:gd name="T11" fmla="*/ 199 h 1021"/>
                <a:gd name="T12" fmla="*/ 368 w 652"/>
                <a:gd name="T13" fmla="*/ 199 h 1021"/>
                <a:gd name="T14" fmla="*/ 368 w 652"/>
                <a:gd name="T15" fmla="*/ 114 h 1021"/>
                <a:gd name="T16" fmla="*/ 425 w 652"/>
                <a:gd name="T17" fmla="*/ 114 h 1021"/>
                <a:gd name="T18" fmla="*/ 425 w 652"/>
                <a:gd name="T19" fmla="*/ 0 h 1021"/>
                <a:gd name="T20" fmla="*/ 510 w 652"/>
                <a:gd name="T21" fmla="*/ 29 h 1021"/>
                <a:gd name="T22" fmla="*/ 567 w 652"/>
                <a:gd name="T23" fmla="*/ 29 h 1021"/>
                <a:gd name="T24" fmla="*/ 623 w 652"/>
                <a:gd name="T25" fmla="*/ 85 h 1021"/>
                <a:gd name="T26" fmla="*/ 652 w 652"/>
                <a:gd name="T27" fmla="*/ 142 h 1021"/>
                <a:gd name="T28" fmla="*/ 623 w 652"/>
                <a:gd name="T29" fmla="*/ 539 h 1021"/>
                <a:gd name="T30" fmla="*/ 595 w 652"/>
                <a:gd name="T31" fmla="*/ 596 h 1021"/>
                <a:gd name="T32" fmla="*/ 595 w 652"/>
                <a:gd name="T33" fmla="*/ 907 h 1021"/>
                <a:gd name="T34" fmla="*/ 538 w 652"/>
                <a:gd name="T35" fmla="*/ 907 h 1021"/>
                <a:gd name="T36" fmla="*/ 510 w 652"/>
                <a:gd name="T37" fmla="*/ 851 h 1021"/>
                <a:gd name="T38" fmla="*/ 481 w 652"/>
                <a:gd name="T39" fmla="*/ 851 h 1021"/>
                <a:gd name="T40" fmla="*/ 481 w 652"/>
                <a:gd name="T41" fmla="*/ 737 h 1021"/>
                <a:gd name="T42" fmla="*/ 453 w 652"/>
                <a:gd name="T43" fmla="*/ 737 h 1021"/>
                <a:gd name="T44" fmla="*/ 425 w 652"/>
                <a:gd name="T45" fmla="*/ 652 h 1021"/>
                <a:gd name="T46" fmla="*/ 340 w 652"/>
                <a:gd name="T47" fmla="*/ 652 h 1021"/>
                <a:gd name="T48" fmla="*/ 283 w 652"/>
                <a:gd name="T49" fmla="*/ 737 h 1021"/>
                <a:gd name="T50" fmla="*/ 283 w 652"/>
                <a:gd name="T51" fmla="*/ 794 h 1021"/>
                <a:gd name="T52" fmla="*/ 170 w 652"/>
                <a:gd name="T53" fmla="*/ 1021 h 1021"/>
                <a:gd name="T54" fmla="*/ 0 w 652"/>
                <a:gd name="T55" fmla="*/ 766 h 1021"/>
                <a:gd name="T56" fmla="*/ 113 w 652"/>
                <a:gd name="T57" fmla="*/ 681 h 1021"/>
                <a:gd name="T58" fmla="*/ 85 w 652"/>
                <a:gd name="T59" fmla="*/ 652 h 1021"/>
                <a:gd name="T60" fmla="*/ 198 w 652"/>
                <a:gd name="T61" fmla="*/ 482 h 1021"/>
                <a:gd name="T62" fmla="*/ 170 w 652"/>
                <a:gd name="T63" fmla="*/ 284 h 1021"/>
                <a:gd name="T64" fmla="*/ 226 w 652"/>
                <a:gd name="T65" fmla="*/ 199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52" h="1021">
                  <a:moveTo>
                    <a:pt x="226" y="199"/>
                  </a:moveTo>
                  <a:lnTo>
                    <a:pt x="198" y="170"/>
                  </a:lnTo>
                  <a:lnTo>
                    <a:pt x="226" y="170"/>
                  </a:lnTo>
                  <a:lnTo>
                    <a:pt x="255" y="199"/>
                  </a:lnTo>
                  <a:lnTo>
                    <a:pt x="283" y="170"/>
                  </a:lnTo>
                  <a:lnTo>
                    <a:pt x="311" y="199"/>
                  </a:lnTo>
                  <a:lnTo>
                    <a:pt x="368" y="199"/>
                  </a:lnTo>
                  <a:lnTo>
                    <a:pt x="368" y="114"/>
                  </a:lnTo>
                  <a:lnTo>
                    <a:pt x="425" y="114"/>
                  </a:lnTo>
                  <a:lnTo>
                    <a:pt x="425" y="0"/>
                  </a:lnTo>
                  <a:lnTo>
                    <a:pt x="510" y="29"/>
                  </a:lnTo>
                  <a:lnTo>
                    <a:pt x="567" y="29"/>
                  </a:lnTo>
                  <a:lnTo>
                    <a:pt x="623" y="85"/>
                  </a:lnTo>
                  <a:lnTo>
                    <a:pt x="652" y="142"/>
                  </a:lnTo>
                  <a:lnTo>
                    <a:pt x="623" y="539"/>
                  </a:lnTo>
                  <a:lnTo>
                    <a:pt x="595" y="596"/>
                  </a:lnTo>
                  <a:lnTo>
                    <a:pt x="595" y="907"/>
                  </a:lnTo>
                  <a:lnTo>
                    <a:pt x="538" y="907"/>
                  </a:lnTo>
                  <a:lnTo>
                    <a:pt x="510" y="851"/>
                  </a:lnTo>
                  <a:lnTo>
                    <a:pt x="481" y="851"/>
                  </a:lnTo>
                  <a:lnTo>
                    <a:pt x="481" y="737"/>
                  </a:lnTo>
                  <a:lnTo>
                    <a:pt x="453" y="737"/>
                  </a:lnTo>
                  <a:lnTo>
                    <a:pt x="425" y="652"/>
                  </a:lnTo>
                  <a:lnTo>
                    <a:pt x="340" y="652"/>
                  </a:lnTo>
                  <a:lnTo>
                    <a:pt x="283" y="737"/>
                  </a:lnTo>
                  <a:lnTo>
                    <a:pt x="283" y="794"/>
                  </a:lnTo>
                  <a:lnTo>
                    <a:pt x="170" y="1021"/>
                  </a:lnTo>
                  <a:lnTo>
                    <a:pt x="0" y="766"/>
                  </a:lnTo>
                  <a:lnTo>
                    <a:pt x="113" y="681"/>
                  </a:lnTo>
                  <a:lnTo>
                    <a:pt x="85" y="652"/>
                  </a:lnTo>
                  <a:lnTo>
                    <a:pt x="198" y="482"/>
                  </a:lnTo>
                  <a:lnTo>
                    <a:pt x="170" y="284"/>
                  </a:lnTo>
                  <a:lnTo>
                    <a:pt x="226" y="19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51" name="Freeform 758"/>
            <p:cNvSpPr>
              <a:spLocks/>
            </p:cNvSpPr>
            <p:nvPr/>
          </p:nvSpPr>
          <p:spPr bwMode="auto">
            <a:xfrm>
              <a:off x="10901363" y="4170363"/>
              <a:ext cx="630237" cy="855662"/>
            </a:xfrm>
            <a:custGeom>
              <a:avLst/>
              <a:gdLst>
                <a:gd name="T0" fmla="*/ 255 w 397"/>
                <a:gd name="T1" fmla="*/ 0 h 539"/>
                <a:gd name="T2" fmla="*/ 227 w 397"/>
                <a:gd name="T3" fmla="*/ 0 h 539"/>
                <a:gd name="T4" fmla="*/ 198 w 397"/>
                <a:gd name="T5" fmla="*/ 57 h 539"/>
                <a:gd name="T6" fmla="*/ 170 w 397"/>
                <a:gd name="T7" fmla="*/ 142 h 539"/>
                <a:gd name="T8" fmla="*/ 0 w 397"/>
                <a:gd name="T9" fmla="*/ 425 h 539"/>
                <a:gd name="T10" fmla="*/ 0 w 397"/>
                <a:gd name="T11" fmla="*/ 510 h 539"/>
                <a:gd name="T12" fmla="*/ 28 w 397"/>
                <a:gd name="T13" fmla="*/ 510 h 539"/>
                <a:gd name="T14" fmla="*/ 57 w 397"/>
                <a:gd name="T15" fmla="*/ 539 h 539"/>
                <a:gd name="T16" fmla="*/ 85 w 397"/>
                <a:gd name="T17" fmla="*/ 510 h 539"/>
                <a:gd name="T18" fmla="*/ 113 w 397"/>
                <a:gd name="T19" fmla="*/ 539 h 539"/>
                <a:gd name="T20" fmla="*/ 170 w 397"/>
                <a:gd name="T21" fmla="*/ 539 h 539"/>
                <a:gd name="T22" fmla="*/ 170 w 397"/>
                <a:gd name="T23" fmla="*/ 454 h 539"/>
                <a:gd name="T24" fmla="*/ 227 w 397"/>
                <a:gd name="T25" fmla="*/ 454 h 539"/>
                <a:gd name="T26" fmla="*/ 227 w 397"/>
                <a:gd name="T27" fmla="*/ 340 h 539"/>
                <a:gd name="T28" fmla="*/ 312 w 397"/>
                <a:gd name="T29" fmla="*/ 369 h 539"/>
                <a:gd name="T30" fmla="*/ 369 w 397"/>
                <a:gd name="T31" fmla="*/ 369 h 539"/>
                <a:gd name="T32" fmla="*/ 397 w 397"/>
                <a:gd name="T33" fmla="*/ 312 h 539"/>
                <a:gd name="T34" fmla="*/ 340 w 397"/>
                <a:gd name="T35" fmla="*/ 284 h 539"/>
                <a:gd name="T36" fmla="*/ 340 w 397"/>
                <a:gd name="T37" fmla="*/ 227 h 539"/>
                <a:gd name="T38" fmla="*/ 397 w 397"/>
                <a:gd name="T39" fmla="*/ 227 h 539"/>
                <a:gd name="T40" fmla="*/ 255 w 397"/>
                <a:gd name="T41" fmla="*/ 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539">
                  <a:moveTo>
                    <a:pt x="255" y="0"/>
                  </a:moveTo>
                  <a:lnTo>
                    <a:pt x="227" y="0"/>
                  </a:lnTo>
                  <a:lnTo>
                    <a:pt x="198" y="57"/>
                  </a:lnTo>
                  <a:lnTo>
                    <a:pt x="170" y="142"/>
                  </a:lnTo>
                  <a:lnTo>
                    <a:pt x="0" y="425"/>
                  </a:lnTo>
                  <a:lnTo>
                    <a:pt x="0" y="510"/>
                  </a:lnTo>
                  <a:lnTo>
                    <a:pt x="28" y="510"/>
                  </a:lnTo>
                  <a:lnTo>
                    <a:pt x="57" y="539"/>
                  </a:lnTo>
                  <a:lnTo>
                    <a:pt x="85" y="510"/>
                  </a:lnTo>
                  <a:lnTo>
                    <a:pt x="113" y="539"/>
                  </a:lnTo>
                  <a:lnTo>
                    <a:pt x="170" y="539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312" y="369"/>
                  </a:lnTo>
                  <a:lnTo>
                    <a:pt x="369" y="369"/>
                  </a:lnTo>
                  <a:lnTo>
                    <a:pt x="397" y="312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25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52" name="Freeform 759"/>
            <p:cNvSpPr>
              <a:spLocks/>
            </p:cNvSpPr>
            <p:nvPr/>
          </p:nvSpPr>
          <p:spPr bwMode="auto">
            <a:xfrm>
              <a:off x="11441113" y="3990975"/>
              <a:ext cx="1081087" cy="1800225"/>
            </a:xfrm>
            <a:custGeom>
              <a:avLst/>
              <a:gdLst>
                <a:gd name="T0" fmla="*/ 57 w 681"/>
                <a:gd name="T1" fmla="*/ 340 h 1134"/>
                <a:gd name="T2" fmla="*/ 0 w 681"/>
                <a:gd name="T3" fmla="*/ 340 h 1134"/>
                <a:gd name="T4" fmla="*/ 0 w 681"/>
                <a:gd name="T5" fmla="*/ 397 h 1134"/>
                <a:gd name="T6" fmla="*/ 57 w 681"/>
                <a:gd name="T7" fmla="*/ 425 h 1134"/>
                <a:gd name="T8" fmla="*/ 29 w 681"/>
                <a:gd name="T9" fmla="*/ 482 h 1134"/>
                <a:gd name="T10" fmla="*/ 85 w 681"/>
                <a:gd name="T11" fmla="*/ 538 h 1134"/>
                <a:gd name="T12" fmla="*/ 114 w 681"/>
                <a:gd name="T13" fmla="*/ 595 h 1134"/>
                <a:gd name="T14" fmla="*/ 85 w 681"/>
                <a:gd name="T15" fmla="*/ 992 h 1134"/>
                <a:gd name="T16" fmla="*/ 142 w 681"/>
                <a:gd name="T17" fmla="*/ 1105 h 1134"/>
                <a:gd name="T18" fmla="*/ 227 w 681"/>
                <a:gd name="T19" fmla="*/ 1134 h 1134"/>
                <a:gd name="T20" fmla="*/ 284 w 681"/>
                <a:gd name="T21" fmla="*/ 1105 h 1134"/>
                <a:gd name="T22" fmla="*/ 369 w 681"/>
                <a:gd name="T23" fmla="*/ 1049 h 1134"/>
                <a:gd name="T24" fmla="*/ 425 w 681"/>
                <a:gd name="T25" fmla="*/ 907 h 1134"/>
                <a:gd name="T26" fmla="*/ 425 w 681"/>
                <a:gd name="T27" fmla="*/ 737 h 1134"/>
                <a:gd name="T28" fmla="*/ 482 w 681"/>
                <a:gd name="T29" fmla="*/ 680 h 1134"/>
                <a:gd name="T30" fmla="*/ 567 w 681"/>
                <a:gd name="T31" fmla="*/ 680 h 1134"/>
                <a:gd name="T32" fmla="*/ 652 w 681"/>
                <a:gd name="T33" fmla="*/ 595 h 1134"/>
                <a:gd name="T34" fmla="*/ 681 w 681"/>
                <a:gd name="T35" fmla="*/ 510 h 1134"/>
                <a:gd name="T36" fmla="*/ 652 w 681"/>
                <a:gd name="T37" fmla="*/ 425 h 1134"/>
                <a:gd name="T38" fmla="*/ 539 w 681"/>
                <a:gd name="T39" fmla="*/ 340 h 1134"/>
                <a:gd name="T40" fmla="*/ 482 w 681"/>
                <a:gd name="T41" fmla="*/ 255 h 1134"/>
                <a:gd name="T42" fmla="*/ 539 w 681"/>
                <a:gd name="T43" fmla="*/ 141 h 1134"/>
                <a:gd name="T44" fmla="*/ 510 w 681"/>
                <a:gd name="T45" fmla="*/ 56 h 1134"/>
                <a:gd name="T46" fmla="*/ 425 w 681"/>
                <a:gd name="T47" fmla="*/ 0 h 1134"/>
                <a:gd name="T48" fmla="*/ 369 w 681"/>
                <a:gd name="T49" fmla="*/ 28 h 1134"/>
                <a:gd name="T50" fmla="*/ 425 w 681"/>
                <a:gd name="T51" fmla="*/ 85 h 1134"/>
                <a:gd name="T52" fmla="*/ 340 w 681"/>
                <a:gd name="T53" fmla="*/ 141 h 1134"/>
                <a:gd name="T54" fmla="*/ 255 w 681"/>
                <a:gd name="T55" fmla="*/ 312 h 1134"/>
                <a:gd name="T56" fmla="*/ 284 w 681"/>
                <a:gd name="T57" fmla="*/ 397 h 1134"/>
                <a:gd name="T58" fmla="*/ 255 w 681"/>
                <a:gd name="T59" fmla="*/ 425 h 1134"/>
                <a:gd name="T60" fmla="*/ 142 w 681"/>
                <a:gd name="T61" fmla="*/ 368 h 1134"/>
                <a:gd name="T62" fmla="*/ 142 w 681"/>
                <a:gd name="T63" fmla="*/ 425 h 1134"/>
                <a:gd name="T64" fmla="*/ 57 w 681"/>
                <a:gd name="T65" fmla="*/ 34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1" h="1134">
                  <a:moveTo>
                    <a:pt x="57" y="340"/>
                  </a:moveTo>
                  <a:lnTo>
                    <a:pt x="0" y="340"/>
                  </a:lnTo>
                  <a:lnTo>
                    <a:pt x="0" y="397"/>
                  </a:lnTo>
                  <a:lnTo>
                    <a:pt x="57" y="425"/>
                  </a:lnTo>
                  <a:lnTo>
                    <a:pt x="29" y="482"/>
                  </a:lnTo>
                  <a:lnTo>
                    <a:pt x="85" y="538"/>
                  </a:lnTo>
                  <a:lnTo>
                    <a:pt x="114" y="595"/>
                  </a:lnTo>
                  <a:lnTo>
                    <a:pt x="85" y="992"/>
                  </a:lnTo>
                  <a:lnTo>
                    <a:pt x="142" y="1105"/>
                  </a:lnTo>
                  <a:lnTo>
                    <a:pt x="227" y="1134"/>
                  </a:lnTo>
                  <a:lnTo>
                    <a:pt x="284" y="1105"/>
                  </a:lnTo>
                  <a:lnTo>
                    <a:pt x="369" y="1049"/>
                  </a:lnTo>
                  <a:lnTo>
                    <a:pt x="425" y="907"/>
                  </a:lnTo>
                  <a:lnTo>
                    <a:pt x="425" y="737"/>
                  </a:lnTo>
                  <a:lnTo>
                    <a:pt x="482" y="680"/>
                  </a:lnTo>
                  <a:lnTo>
                    <a:pt x="567" y="680"/>
                  </a:lnTo>
                  <a:lnTo>
                    <a:pt x="652" y="595"/>
                  </a:lnTo>
                  <a:lnTo>
                    <a:pt x="681" y="510"/>
                  </a:lnTo>
                  <a:lnTo>
                    <a:pt x="652" y="425"/>
                  </a:lnTo>
                  <a:lnTo>
                    <a:pt x="539" y="340"/>
                  </a:lnTo>
                  <a:lnTo>
                    <a:pt x="482" y="255"/>
                  </a:lnTo>
                  <a:lnTo>
                    <a:pt x="539" y="141"/>
                  </a:lnTo>
                  <a:lnTo>
                    <a:pt x="510" y="56"/>
                  </a:lnTo>
                  <a:lnTo>
                    <a:pt x="425" y="0"/>
                  </a:lnTo>
                  <a:lnTo>
                    <a:pt x="369" y="28"/>
                  </a:lnTo>
                  <a:lnTo>
                    <a:pt x="425" y="85"/>
                  </a:lnTo>
                  <a:lnTo>
                    <a:pt x="340" y="141"/>
                  </a:lnTo>
                  <a:lnTo>
                    <a:pt x="255" y="312"/>
                  </a:lnTo>
                  <a:lnTo>
                    <a:pt x="284" y="397"/>
                  </a:lnTo>
                  <a:lnTo>
                    <a:pt x="255" y="425"/>
                  </a:lnTo>
                  <a:lnTo>
                    <a:pt x="142" y="368"/>
                  </a:lnTo>
                  <a:lnTo>
                    <a:pt x="142" y="425"/>
                  </a:lnTo>
                  <a:lnTo>
                    <a:pt x="57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53" name="Freeform 761"/>
            <p:cNvSpPr>
              <a:spLocks/>
            </p:cNvSpPr>
            <p:nvPr/>
          </p:nvSpPr>
          <p:spPr bwMode="auto">
            <a:xfrm>
              <a:off x="11171238" y="3314700"/>
              <a:ext cx="1079500" cy="1350963"/>
            </a:xfrm>
            <a:custGeom>
              <a:avLst/>
              <a:gdLst>
                <a:gd name="T0" fmla="*/ 284 w 680"/>
                <a:gd name="T1" fmla="*/ 0 h 851"/>
                <a:gd name="T2" fmla="*/ 255 w 680"/>
                <a:gd name="T3" fmla="*/ 29 h 851"/>
                <a:gd name="T4" fmla="*/ 312 w 680"/>
                <a:gd name="T5" fmla="*/ 199 h 851"/>
                <a:gd name="T6" fmla="*/ 369 w 680"/>
                <a:gd name="T7" fmla="*/ 256 h 851"/>
                <a:gd name="T8" fmla="*/ 340 w 680"/>
                <a:gd name="T9" fmla="*/ 312 h 851"/>
                <a:gd name="T10" fmla="*/ 312 w 680"/>
                <a:gd name="T11" fmla="*/ 256 h 851"/>
                <a:gd name="T12" fmla="*/ 227 w 680"/>
                <a:gd name="T13" fmla="*/ 312 h 851"/>
                <a:gd name="T14" fmla="*/ 142 w 680"/>
                <a:gd name="T15" fmla="*/ 312 h 851"/>
                <a:gd name="T16" fmla="*/ 85 w 680"/>
                <a:gd name="T17" fmla="*/ 397 h 851"/>
                <a:gd name="T18" fmla="*/ 57 w 680"/>
                <a:gd name="T19" fmla="*/ 369 h 851"/>
                <a:gd name="T20" fmla="*/ 0 w 680"/>
                <a:gd name="T21" fmla="*/ 397 h 851"/>
                <a:gd name="T22" fmla="*/ 227 w 680"/>
                <a:gd name="T23" fmla="*/ 766 h 851"/>
                <a:gd name="T24" fmla="*/ 312 w 680"/>
                <a:gd name="T25" fmla="*/ 851 h 851"/>
                <a:gd name="T26" fmla="*/ 312 w 680"/>
                <a:gd name="T27" fmla="*/ 794 h 851"/>
                <a:gd name="T28" fmla="*/ 425 w 680"/>
                <a:gd name="T29" fmla="*/ 851 h 851"/>
                <a:gd name="T30" fmla="*/ 454 w 680"/>
                <a:gd name="T31" fmla="*/ 823 h 851"/>
                <a:gd name="T32" fmla="*/ 425 w 680"/>
                <a:gd name="T33" fmla="*/ 738 h 851"/>
                <a:gd name="T34" fmla="*/ 510 w 680"/>
                <a:gd name="T35" fmla="*/ 567 h 851"/>
                <a:gd name="T36" fmla="*/ 595 w 680"/>
                <a:gd name="T37" fmla="*/ 511 h 851"/>
                <a:gd name="T38" fmla="*/ 539 w 680"/>
                <a:gd name="T39" fmla="*/ 454 h 851"/>
                <a:gd name="T40" fmla="*/ 595 w 680"/>
                <a:gd name="T41" fmla="*/ 426 h 851"/>
                <a:gd name="T42" fmla="*/ 510 w 680"/>
                <a:gd name="T43" fmla="*/ 256 h 851"/>
                <a:gd name="T44" fmla="*/ 652 w 680"/>
                <a:gd name="T45" fmla="*/ 171 h 851"/>
                <a:gd name="T46" fmla="*/ 680 w 680"/>
                <a:gd name="T47" fmla="*/ 142 h 851"/>
                <a:gd name="T48" fmla="*/ 567 w 680"/>
                <a:gd name="T49" fmla="*/ 114 h 851"/>
                <a:gd name="T50" fmla="*/ 539 w 680"/>
                <a:gd name="T51" fmla="*/ 142 h 851"/>
                <a:gd name="T52" fmla="*/ 482 w 680"/>
                <a:gd name="T53" fmla="*/ 86 h 851"/>
                <a:gd name="T54" fmla="*/ 510 w 680"/>
                <a:gd name="T55" fmla="*/ 29 h 851"/>
                <a:gd name="T56" fmla="*/ 482 w 680"/>
                <a:gd name="T57" fmla="*/ 0 h 851"/>
                <a:gd name="T58" fmla="*/ 425 w 680"/>
                <a:gd name="T59" fmla="*/ 29 h 851"/>
                <a:gd name="T60" fmla="*/ 340 w 680"/>
                <a:gd name="T61" fmla="*/ 57 h 851"/>
                <a:gd name="T62" fmla="*/ 284 w 680"/>
                <a:gd name="T63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0" h="851">
                  <a:moveTo>
                    <a:pt x="284" y="0"/>
                  </a:moveTo>
                  <a:lnTo>
                    <a:pt x="255" y="29"/>
                  </a:lnTo>
                  <a:lnTo>
                    <a:pt x="312" y="199"/>
                  </a:lnTo>
                  <a:lnTo>
                    <a:pt x="369" y="256"/>
                  </a:lnTo>
                  <a:lnTo>
                    <a:pt x="340" y="312"/>
                  </a:lnTo>
                  <a:lnTo>
                    <a:pt x="312" y="256"/>
                  </a:lnTo>
                  <a:lnTo>
                    <a:pt x="227" y="312"/>
                  </a:lnTo>
                  <a:lnTo>
                    <a:pt x="142" y="312"/>
                  </a:lnTo>
                  <a:lnTo>
                    <a:pt x="85" y="397"/>
                  </a:lnTo>
                  <a:lnTo>
                    <a:pt x="57" y="369"/>
                  </a:lnTo>
                  <a:lnTo>
                    <a:pt x="0" y="397"/>
                  </a:lnTo>
                  <a:lnTo>
                    <a:pt x="227" y="766"/>
                  </a:lnTo>
                  <a:lnTo>
                    <a:pt x="312" y="851"/>
                  </a:lnTo>
                  <a:lnTo>
                    <a:pt x="312" y="794"/>
                  </a:lnTo>
                  <a:lnTo>
                    <a:pt x="425" y="851"/>
                  </a:lnTo>
                  <a:lnTo>
                    <a:pt x="454" y="823"/>
                  </a:lnTo>
                  <a:lnTo>
                    <a:pt x="425" y="738"/>
                  </a:lnTo>
                  <a:lnTo>
                    <a:pt x="510" y="567"/>
                  </a:lnTo>
                  <a:lnTo>
                    <a:pt x="595" y="511"/>
                  </a:lnTo>
                  <a:lnTo>
                    <a:pt x="539" y="454"/>
                  </a:lnTo>
                  <a:lnTo>
                    <a:pt x="595" y="426"/>
                  </a:lnTo>
                  <a:lnTo>
                    <a:pt x="510" y="256"/>
                  </a:lnTo>
                  <a:lnTo>
                    <a:pt x="652" y="171"/>
                  </a:lnTo>
                  <a:lnTo>
                    <a:pt x="680" y="142"/>
                  </a:lnTo>
                  <a:lnTo>
                    <a:pt x="567" y="114"/>
                  </a:lnTo>
                  <a:lnTo>
                    <a:pt x="539" y="142"/>
                  </a:lnTo>
                  <a:lnTo>
                    <a:pt x="482" y="86"/>
                  </a:lnTo>
                  <a:lnTo>
                    <a:pt x="510" y="29"/>
                  </a:lnTo>
                  <a:lnTo>
                    <a:pt x="482" y="0"/>
                  </a:lnTo>
                  <a:lnTo>
                    <a:pt x="425" y="29"/>
                  </a:lnTo>
                  <a:lnTo>
                    <a:pt x="340" y="57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</p:grpSp>
      <p:grpSp>
        <p:nvGrpSpPr>
          <p:cNvPr id="3075" name="グループ化 2"/>
          <p:cNvGrpSpPr>
            <a:grpSpLocks/>
          </p:cNvGrpSpPr>
          <p:nvPr/>
        </p:nvGrpSpPr>
        <p:grpSpPr bwMode="auto">
          <a:xfrm>
            <a:off x="189972" y="492494"/>
            <a:ext cx="4175411" cy="3120230"/>
            <a:chOff x="279400" y="1739900"/>
            <a:chExt cx="8191500" cy="6121400"/>
          </a:xfrm>
        </p:grpSpPr>
        <p:sp>
          <p:nvSpPr>
            <p:cNvPr id="111" name="Freeform 694"/>
            <p:cNvSpPr>
              <a:spLocks/>
            </p:cNvSpPr>
            <p:nvPr/>
          </p:nvSpPr>
          <p:spPr bwMode="auto">
            <a:xfrm>
              <a:off x="5140325" y="4395788"/>
              <a:ext cx="855663" cy="539750"/>
            </a:xfrm>
            <a:custGeom>
              <a:avLst/>
              <a:gdLst>
                <a:gd name="T0" fmla="*/ 57 w 539"/>
                <a:gd name="T1" fmla="*/ 57 h 340"/>
                <a:gd name="T2" fmla="*/ 57 w 539"/>
                <a:gd name="T3" fmla="*/ 113 h 340"/>
                <a:gd name="T4" fmla="*/ 0 w 539"/>
                <a:gd name="T5" fmla="*/ 142 h 340"/>
                <a:gd name="T6" fmla="*/ 0 w 539"/>
                <a:gd name="T7" fmla="*/ 227 h 340"/>
                <a:gd name="T8" fmla="*/ 57 w 539"/>
                <a:gd name="T9" fmla="*/ 255 h 340"/>
                <a:gd name="T10" fmla="*/ 57 w 539"/>
                <a:gd name="T11" fmla="*/ 312 h 340"/>
                <a:gd name="T12" fmla="*/ 142 w 539"/>
                <a:gd name="T13" fmla="*/ 340 h 340"/>
                <a:gd name="T14" fmla="*/ 227 w 539"/>
                <a:gd name="T15" fmla="*/ 312 h 340"/>
                <a:gd name="T16" fmla="*/ 284 w 539"/>
                <a:gd name="T17" fmla="*/ 340 h 340"/>
                <a:gd name="T18" fmla="*/ 425 w 539"/>
                <a:gd name="T19" fmla="*/ 340 h 340"/>
                <a:gd name="T20" fmla="*/ 454 w 539"/>
                <a:gd name="T21" fmla="*/ 255 h 340"/>
                <a:gd name="T22" fmla="*/ 511 w 539"/>
                <a:gd name="T23" fmla="*/ 227 h 340"/>
                <a:gd name="T24" fmla="*/ 539 w 539"/>
                <a:gd name="T25" fmla="*/ 142 h 340"/>
                <a:gd name="T26" fmla="*/ 454 w 539"/>
                <a:gd name="T27" fmla="*/ 113 h 340"/>
                <a:gd name="T28" fmla="*/ 425 w 539"/>
                <a:gd name="T29" fmla="*/ 57 h 340"/>
                <a:gd name="T30" fmla="*/ 397 w 539"/>
                <a:gd name="T31" fmla="*/ 57 h 340"/>
                <a:gd name="T32" fmla="*/ 397 w 539"/>
                <a:gd name="T33" fmla="*/ 28 h 340"/>
                <a:gd name="T34" fmla="*/ 199 w 539"/>
                <a:gd name="T35" fmla="*/ 0 h 340"/>
                <a:gd name="T36" fmla="*/ 142 w 539"/>
                <a:gd name="T37" fmla="*/ 57 h 340"/>
                <a:gd name="T38" fmla="*/ 85 w 539"/>
                <a:gd name="T39" fmla="*/ 28 h 340"/>
                <a:gd name="T40" fmla="*/ 57 w 539"/>
                <a:gd name="T41" fmla="*/ 5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9" h="340">
                  <a:moveTo>
                    <a:pt x="57" y="57"/>
                  </a:moveTo>
                  <a:lnTo>
                    <a:pt x="57" y="113"/>
                  </a:lnTo>
                  <a:lnTo>
                    <a:pt x="0" y="142"/>
                  </a:lnTo>
                  <a:lnTo>
                    <a:pt x="0" y="227"/>
                  </a:lnTo>
                  <a:lnTo>
                    <a:pt x="57" y="255"/>
                  </a:lnTo>
                  <a:lnTo>
                    <a:pt x="57" y="312"/>
                  </a:lnTo>
                  <a:lnTo>
                    <a:pt x="142" y="340"/>
                  </a:lnTo>
                  <a:lnTo>
                    <a:pt x="227" y="312"/>
                  </a:lnTo>
                  <a:lnTo>
                    <a:pt x="284" y="340"/>
                  </a:lnTo>
                  <a:lnTo>
                    <a:pt x="425" y="340"/>
                  </a:lnTo>
                  <a:lnTo>
                    <a:pt x="454" y="255"/>
                  </a:lnTo>
                  <a:lnTo>
                    <a:pt x="511" y="227"/>
                  </a:lnTo>
                  <a:lnTo>
                    <a:pt x="539" y="142"/>
                  </a:lnTo>
                  <a:lnTo>
                    <a:pt x="454" y="113"/>
                  </a:lnTo>
                  <a:lnTo>
                    <a:pt x="425" y="57"/>
                  </a:lnTo>
                  <a:lnTo>
                    <a:pt x="397" y="57"/>
                  </a:lnTo>
                  <a:lnTo>
                    <a:pt x="397" y="28"/>
                  </a:lnTo>
                  <a:lnTo>
                    <a:pt x="199" y="0"/>
                  </a:lnTo>
                  <a:lnTo>
                    <a:pt x="142" y="57"/>
                  </a:lnTo>
                  <a:lnTo>
                    <a:pt x="85" y="28"/>
                  </a:lnTo>
                  <a:lnTo>
                    <a:pt x="57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12" name="Freeform 695"/>
            <p:cNvSpPr>
              <a:spLocks/>
            </p:cNvSpPr>
            <p:nvPr/>
          </p:nvSpPr>
          <p:spPr bwMode="auto">
            <a:xfrm>
              <a:off x="5456238" y="4935538"/>
              <a:ext cx="1079500" cy="809625"/>
            </a:xfrm>
            <a:custGeom>
              <a:avLst/>
              <a:gdLst>
                <a:gd name="T0" fmla="*/ 226 w 680"/>
                <a:gd name="T1" fmla="*/ 0 h 510"/>
                <a:gd name="T2" fmla="*/ 141 w 680"/>
                <a:gd name="T3" fmla="*/ 85 h 510"/>
                <a:gd name="T4" fmla="*/ 170 w 680"/>
                <a:gd name="T5" fmla="*/ 170 h 510"/>
                <a:gd name="T6" fmla="*/ 113 w 680"/>
                <a:gd name="T7" fmla="*/ 227 h 510"/>
                <a:gd name="T8" fmla="*/ 141 w 680"/>
                <a:gd name="T9" fmla="*/ 284 h 510"/>
                <a:gd name="T10" fmla="*/ 0 w 680"/>
                <a:gd name="T11" fmla="*/ 312 h 510"/>
                <a:gd name="T12" fmla="*/ 28 w 680"/>
                <a:gd name="T13" fmla="*/ 369 h 510"/>
                <a:gd name="T14" fmla="*/ 85 w 680"/>
                <a:gd name="T15" fmla="*/ 454 h 510"/>
                <a:gd name="T16" fmla="*/ 141 w 680"/>
                <a:gd name="T17" fmla="*/ 482 h 510"/>
                <a:gd name="T18" fmla="*/ 170 w 680"/>
                <a:gd name="T19" fmla="*/ 454 h 510"/>
                <a:gd name="T20" fmla="*/ 170 w 680"/>
                <a:gd name="T21" fmla="*/ 510 h 510"/>
                <a:gd name="T22" fmla="*/ 340 w 680"/>
                <a:gd name="T23" fmla="*/ 510 h 510"/>
                <a:gd name="T24" fmla="*/ 482 w 680"/>
                <a:gd name="T25" fmla="*/ 425 h 510"/>
                <a:gd name="T26" fmla="*/ 567 w 680"/>
                <a:gd name="T27" fmla="*/ 454 h 510"/>
                <a:gd name="T28" fmla="*/ 652 w 680"/>
                <a:gd name="T29" fmla="*/ 397 h 510"/>
                <a:gd name="T30" fmla="*/ 680 w 680"/>
                <a:gd name="T31" fmla="*/ 340 h 510"/>
                <a:gd name="T32" fmla="*/ 567 w 680"/>
                <a:gd name="T33" fmla="*/ 170 h 510"/>
                <a:gd name="T34" fmla="*/ 482 w 680"/>
                <a:gd name="T35" fmla="*/ 85 h 510"/>
                <a:gd name="T36" fmla="*/ 226 w 680"/>
                <a:gd name="T37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0" h="510">
                  <a:moveTo>
                    <a:pt x="226" y="0"/>
                  </a:moveTo>
                  <a:lnTo>
                    <a:pt x="141" y="85"/>
                  </a:lnTo>
                  <a:lnTo>
                    <a:pt x="170" y="170"/>
                  </a:lnTo>
                  <a:lnTo>
                    <a:pt x="113" y="227"/>
                  </a:lnTo>
                  <a:lnTo>
                    <a:pt x="141" y="284"/>
                  </a:lnTo>
                  <a:lnTo>
                    <a:pt x="0" y="312"/>
                  </a:lnTo>
                  <a:lnTo>
                    <a:pt x="28" y="369"/>
                  </a:lnTo>
                  <a:lnTo>
                    <a:pt x="85" y="454"/>
                  </a:lnTo>
                  <a:lnTo>
                    <a:pt x="141" y="482"/>
                  </a:lnTo>
                  <a:lnTo>
                    <a:pt x="170" y="454"/>
                  </a:lnTo>
                  <a:lnTo>
                    <a:pt x="170" y="510"/>
                  </a:lnTo>
                  <a:lnTo>
                    <a:pt x="340" y="510"/>
                  </a:lnTo>
                  <a:lnTo>
                    <a:pt x="482" y="425"/>
                  </a:lnTo>
                  <a:lnTo>
                    <a:pt x="567" y="454"/>
                  </a:lnTo>
                  <a:lnTo>
                    <a:pt x="652" y="397"/>
                  </a:lnTo>
                  <a:lnTo>
                    <a:pt x="680" y="340"/>
                  </a:lnTo>
                  <a:lnTo>
                    <a:pt x="567" y="170"/>
                  </a:lnTo>
                  <a:lnTo>
                    <a:pt x="482" y="85"/>
                  </a:lnTo>
                  <a:lnTo>
                    <a:pt x="226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13" name="Freeform 696"/>
            <p:cNvSpPr>
              <a:spLocks/>
            </p:cNvSpPr>
            <p:nvPr/>
          </p:nvSpPr>
          <p:spPr bwMode="auto">
            <a:xfrm>
              <a:off x="4914900" y="3990975"/>
              <a:ext cx="585788" cy="630238"/>
            </a:xfrm>
            <a:custGeom>
              <a:avLst/>
              <a:gdLst>
                <a:gd name="T0" fmla="*/ 341 w 369"/>
                <a:gd name="T1" fmla="*/ 255 h 397"/>
                <a:gd name="T2" fmla="*/ 312 w 369"/>
                <a:gd name="T3" fmla="*/ 170 h 397"/>
                <a:gd name="T4" fmla="*/ 369 w 369"/>
                <a:gd name="T5" fmla="*/ 141 h 397"/>
                <a:gd name="T6" fmla="*/ 369 w 369"/>
                <a:gd name="T7" fmla="*/ 113 h 397"/>
                <a:gd name="T8" fmla="*/ 312 w 369"/>
                <a:gd name="T9" fmla="*/ 85 h 397"/>
                <a:gd name="T10" fmla="*/ 256 w 369"/>
                <a:gd name="T11" fmla="*/ 85 h 397"/>
                <a:gd name="T12" fmla="*/ 227 w 369"/>
                <a:gd name="T13" fmla="*/ 56 h 397"/>
                <a:gd name="T14" fmla="*/ 227 w 369"/>
                <a:gd name="T15" fmla="*/ 28 h 397"/>
                <a:gd name="T16" fmla="*/ 86 w 369"/>
                <a:gd name="T17" fmla="*/ 0 h 397"/>
                <a:gd name="T18" fmla="*/ 0 w 369"/>
                <a:gd name="T19" fmla="*/ 85 h 397"/>
                <a:gd name="T20" fmla="*/ 57 w 369"/>
                <a:gd name="T21" fmla="*/ 170 h 397"/>
                <a:gd name="T22" fmla="*/ 142 w 369"/>
                <a:gd name="T23" fmla="*/ 312 h 397"/>
                <a:gd name="T24" fmla="*/ 142 w 369"/>
                <a:gd name="T25" fmla="*/ 397 h 397"/>
                <a:gd name="T26" fmla="*/ 199 w 369"/>
                <a:gd name="T27" fmla="*/ 368 h 397"/>
                <a:gd name="T28" fmla="*/ 199 w 369"/>
                <a:gd name="T29" fmla="*/ 312 h 397"/>
                <a:gd name="T30" fmla="*/ 227 w 369"/>
                <a:gd name="T31" fmla="*/ 283 h 397"/>
                <a:gd name="T32" fmla="*/ 284 w 369"/>
                <a:gd name="T33" fmla="*/ 312 h 397"/>
                <a:gd name="T34" fmla="*/ 341 w 369"/>
                <a:gd name="T35" fmla="*/ 255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" h="397">
                  <a:moveTo>
                    <a:pt x="341" y="255"/>
                  </a:moveTo>
                  <a:lnTo>
                    <a:pt x="312" y="170"/>
                  </a:lnTo>
                  <a:lnTo>
                    <a:pt x="369" y="141"/>
                  </a:lnTo>
                  <a:lnTo>
                    <a:pt x="369" y="113"/>
                  </a:lnTo>
                  <a:lnTo>
                    <a:pt x="312" y="85"/>
                  </a:lnTo>
                  <a:lnTo>
                    <a:pt x="256" y="85"/>
                  </a:lnTo>
                  <a:lnTo>
                    <a:pt x="227" y="56"/>
                  </a:lnTo>
                  <a:lnTo>
                    <a:pt x="227" y="28"/>
                  </a:lnTo>
                  <a:lnTo>
                    <a:pt x="86" y="0"/>
                  </a:lnTo>
                  <a:lnTo>
                    <a:pt x="0" y="85"/>
                  </a:lnTo>
                  <a:lnTo>
                    <a:pt x="57" y="170"/>
                  </a:lnTo>
                  <a:lnTo>
                    <a:pt x="142" y="312"/>
                  </a:lnTo>
                  <a:lnTo>
                    <a:pt x="142" y="397"/>
                  </a:lnTo>
                  <a:lnTo>
                    <a:pt x="199" y="368"/>
                  </a:lnTo>
                  <a:lnTo>
                    <a:pt x="199" y="312"/>
                  </a:lnTo>
                  <a:lnTo>
                    <a:pt x="227" y="283"/>
                  </a:lnTo>
                  <a:lnTo>
                    <a:pt x="284" y="312"/>
                  </a:lnTo>
                  <a:lnTo>
                    <a:pt x="341" y="25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14" name="Freeform 708"/>
            <p:cNvSpPr>
              <a:spLocks/>
            </p:cNvSpPr>
            <p:nvPr/>
          </p:nvSpPr>
          <p:spPr bwMode="auto">
            <a:xfrm>
              <a:off x="5410200" y="3675063"/>
              <a:ext cx="765175" cy="630237"/>
            </a:xfrm>
            <a:custGeom>
              <a:avLst/>
              <a:gdLst>
                <a:gd name="T0" fmla="*/ 142 w 482"/>
                <a:gd name="T1" fmla="*/ 0 h 397"/>
                <a:gd name="T2" fmla="*/ 227 w 482"/>
                <a:gd name="T3" fmla="*/ 29 h 397"/>
                <a:gd name="T4" fmla="*/ 284 w 482"/>
                <a:gd name="T5" fmla="*/ 85 h 397"/>
                <a:gd name="T6" fmla="*/ 426 w 482"/>
                <a:gd name="T7" fmla="*/ 114 h 397"/>
                <a:gd name="T8" fmla="*/ 454 w 482"/>
                <a:gd name="T9" fmla="*/ 170 h 397"/>
                <a:gd name="T10" fmla="*/ 426 w 482"/>
                <a:gd name="T11" fmla="*/ 227 h 397"/>
                <a:gd name="T12" fmla="*/ 482 w 482"/>
                <a:gd name="T13" fmla="*/ 284 h 397"/>
                <a:gd name="T14" fmla="*/ 482 w 482"/>
                <a:gd name="T15" fmla="*/ 397 h 397"/>
                <a:gd name="T16" fmla="*/ 284 w 482"/>
                <a:gd name="T17" fmla="*/ 369 h 397"/>
                <a:gd name="T18" fmla="*/ 142 w 482"/>
                <a:gd name="T19" fmla="*/ 369 h 397"/>
                <a:gd name="T20" fmla="*/ 57 w 482"/>
                <a:gd name="T21" fmla="*/ 340 h 397"/>
                <a:gd name="T22" fmla="*/ 57 w 482"/>
                <a:gd name="T23" fmla="*/ 312 h 397"/>
                <a:gd name="T24" fmla="*/ 0 w 482"/>
                <a:gd name="T25" fmla="*/ 284 h 397"/>
                <a:gd name="T26" fmla="*/ 57 w 482"/>
                <a:gd name="T27" fmla="*/ 142 h 397"/>
                <a:gd name="T28" fmla="*/ 85 w 482"/>
                <a:gd name="T29" fmla="*/ 57 h 397"/>
                <a:gd name="T30" fmla="*/ 142 w 482"/>
                <a:gd name="T3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2" h="397">
                  <a:moveTo>
                    <a:pt x="142" y="0"/>
                  </a:moveTo>
                  <a:lnTo>
                    <a:pt x="227" y="29"/>
                  </a:lnTo>
                  <a:lnTo>
                    <a:pt x="284" y="85"/>
                  </a:lnTo>
                  <a:lnTo>
                    <a:pt x="426" y="114"/>
                  </a:lnTo>
                  <a:lnTo>
                    <a:pt x="454" y="170"/>
                  </a:lnTo>
                  <a:lnTo>
                    <a:pt x="426" y="227"/>
                  </a:lnTo>
                  <a:lnTo>
                    <a:pt x="482" y="284"/>
                  </a:lnTo>
                  <a:lnTo>
                    <a:pt x="482" y="397"/>
                  </a:lnTo>
                  <a:lnTo>
                    <a:pt x="284" y="369"/>
                  </a:lnTo>
                  <a:lnTo>
                    <a:pt x="142" y="369"/>
                  </a:lnTo>
                  <a:lnTo>
                    <a:pt x="57" y="340"/>
                  </a:lnTo>
                  <a:lnTo>
                    <a:pt x="57" y="312"/>
                  </a:lnTo>
                  <a:lnTo>
                    <a:pt x="0" y="284"/>
                  </a:lnTo>
                  <a:lnTo>
                    <a:pt x="57" y="142"/>
                  </a:lnTo>
                  <a:lnTo>
                    <a:pt x="85" y="57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15" name="Freeform 710"/>
            <p:cNvSpPr>
              <a:spLocks/>
            </p:cNvSpPr>
            <p:nvPr/>
          </p:nvSpPr>
          <p:spPr bwMode="auto">
            <a:xfrm>
              <a:off x="5005388" y="3360738"/>
              <a:ext cx="809625" cy="765175"/>
            </a:xfrm>
            <a:custGeom>
              <a:avLst/>
              <a:gdLst>
                <a:gd name="T0" fmla="*/ 0 w 510"/>
                <a:gd name="T1" fmla="*/ 57 h 482"/>
                <a:gd name="T2" fmla="*/ 85 w 510"/>
                <a:gd name="T3" fmla="*/ 28 h 482"/>
                <a:gd name="T4" fmla="*/ 170 w 510"/>
                <a:gd name="T5" fmla="*/ 0 h 482"/>
                <a:gd name="T6" fmla="*/ 284 w 510"/>
                <a:gd name="T7" fmla="*/ 28 h 482"/>
                <a:gd name="T8" fmla="*/ 397 w 510"/>
                <a:gd name="T9" fmla="*/ 28 h 482"/>
                <a:gd name="T10" fmla="*/ 397 w 510"/>
                <a:gd name="T11" fmla="*/ 113 h 482"/>
                <a:gd name="T12" fmla="*/ 482 w 510"/>
                <a:gd name="T13" fmla="*/ 113 h 482"/>
                <a:gd name="T14" fmla="*/ 510 w 510"/>
                <a:gd name="T15" fmla="*/ 198 h 482"/>
                <a:gd name="T16" fmla="*/ 482 w 510"/>
                <a:gd name="T17" fmla="*/ 227 h 482"/>
                <a:gd name="T18" fmla="*/ 397 w 510"/>
                <a:gd name="T19" fmla="*/ 198 h 482"/>
                <a:gd name="T20" fmla="*/ 340 w 510"/>
                <a:gd name="T21" fmla="*/ 255 h 482"/>
                <a:gd name="T22" fmla="*/ 255 w 510"/>
                <a:gd name="T23" fmla="*/ 482 h 482"/>
                <a:gd name="T24" fmla="*/ 142 w 510"/>
                <a:gd name="T25" fmla="*/ 340 h 482"/>
                <a:gd name="T26" fmla="*/ 142 w 510"/>
                <a:gd name="T27" fmla="*/ 283 h 482"/>
                <a:gd name="T28" fmla="*/ 85 w 510"/>
                <a:gd name="T29" fmla="*/ 198 h 482"/>
                <a:gd name="T30" fmla="*/ 57 w 510"/>
                <a:gd name="T31" fmla="*/ 198 h 482"/>
                <a:gd name="T32" fmla="*/ 29 w 510"/>
                <a:gd name="T33" fmla="*/ 170 h 482"/>
                <a:gd name="T34" fmla="*/ 57 w 510"/>
                <a:gd name="T35" fmla="*/ 113 h 482"/>
                <a:gd name="T36" fmla="*/ 0 w 510"/>
                <a:gd name="T37" fmla="*/ 5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0" h="482">
                  <a:moveTo>
                    <a:pt x="0" y="57"/>
                  </a:moveTo>
                  <a:lnTo>
                    <a:pt x="85" y="28"/>
                  </a:lnTo>
                  <a:lnTo>
                    <a:pt x="170" y="0"/>
                  </a:lnTo>
                  <a:lnTo>
                    <a:pt x="284" y="28"/>
                  </a:lnTo>
                  <a:lnTo>
                    <a:pt x="397" y="28"/>
                  </a:lnTo>
                  <a:lnTo>
                    <a:pt x="397" y="113"/>
                  </a:lnTo>
                  <a:lnTo>
                    <a:pt x="482" y="113"/>
                  </a:lnTo>
                  <a:lnTo>
                    <a:pt x="510" y="198"/>
                  </a:lnTo>
                  <a:lnTo>
                    <a:pt x="482" y="227"/>
                  </a:lnTo>
                  <a:lnTo>
                    <a:pt x="397" y="198"/>
                  </a:lnTo>
                  <a:lnTo>
                    <a:pt x="340" y="255"/>
                  </a:lnTo>
                  <a:lnTo>
                    <a:pt x="255" y="482"/>
                  </a:lnTo>
                  <a:lnTo>
                    <a:pt x="142" y="340"/>
                  </a:lnTo>
                  <a:lnTo>
                    <a:pt x="142" y="283"/>
                  </a:lnTo>
                  <a:lnTo>
                    <a:pt x="85" y="198"/>
                  </a:lnTo>
                  <a:lnTo>
                    <a:pt x="57" y="198"/>
                  </a:lnTo>
                  <a:lnTo>
                    <a:pt x="29" y="170"/>
                  </a:lnTo>
                  <a:lnTo>
                    <a:pt x="57" y="113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16" name="Freeform 711"/>
            <p:cNvSpPr>
              <a:spLocks/>
            </p:cNvSpPr>
            <p:nvPr/>
          </p:nvSpPr>
          <p:spPr bwMode="auto">
            <a:xfrm>
              <a:off x="5861050" y="3721100"/>
              <a:ext cx="809625" cy="630238"/>
            </a:xfrm>
            <a:custGeom>
              <a:avLst/>
              <a:gdLst>
                <a:gd name="T0" fmla="*/ 198 w 510"/>
                <a:gd name="T1" fmla="*/ 368 h 397"/>
                <a:gd name="T2" fmla="*/ 283 w 510"/>
                <a:gd name="T3" fmla="*/ 397 h 397"/>
                <a:gd name="T4" fmla="*/ 340 w 510"/>
                <a:gd name="T5" fmla="*/ 397 h 397"/>
                <a:gd name="T6" fmla="*/ 425 w 510"/>
                <a:gd name="T7" fmla="*/ 340 h 397"/>
                <a:gd name="T8" fmla="*/ 453 w 510"/>
                <a:gd name="T9" fmla="*/ 340 h 397"/>
                <a:gd name="T10" fmla="*/ 510 w 510"/>
                <a:gd name="T11" fmla="*/ 311 h 397"/>
                <a:gd name="T12" fmla="*/ 510 w 510"/>
                <a:gd name="T13" fmla="*/ 198 h 397"/>
                <a:gd name="T14" fmla="*/ 425 w 510"/>
                <a:gd name="T15" fmla="*/ 85 h 397"/>
                <a:gd name="T16" fmla="*/ 425 w 510"/>
                <a:gd name="T17" fmla="*/ 28 h 397"/>
                <a:gd name="T18" fmla="*/ 227 w 510"/>
                <a:gd name="T19" fmla="*/ 28 h 397"/>
                <a:gd name="T20" fmla="*/ 170 w 510"/>
                <a:gd name="T21" fmla="*/ 0 h 397"/>
                <a:gd name="T22" fmla="*/ 85 w 510"/>
                <a:gd name="T23" fmla="*/ 0 h 397"/>
                <a:gd name="T24" fmla="*/ 0 w 510"/>
                <a:gd name="T25" fmla="*/ 56 h 397"/>
                <a:gd name="T26" fmla="*/ 142 w 510"/>
                <a:gd name="T27" fmla="*/ 85 h 397"/>
                <a:gd name="T28" fmla="*/ 170 w 510"/>
                <a:gd name="T29" fmla="*/ 141 h 397"/>
                <a:gd name="T30" fmla="*/ 142 w 510"/>
                <a:gd name="T31" fmla="*/ 198 h 397"/>
                <a:gd name="T32" fmla="*/ 198 w 510"/>
                <a:gd name="T33" fmla="*/ 255 h 397"/>
                <a:gd name="T34" fmla="*/ 198 w 510"/>
                <a:gd name="T35" fmla="*/ 368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0" h="397">
                  <a:moveTo>
                    <a:pt x="198" y="368"/>
                  </a:moveTo>
                  <a:lnTo>
                    <a:pt x="283" y="397"/>
                  </a:lnTo>
                  <a:lnTo>
                    <a:pt x="340" y="397"/>
                  </a:lnTo>
                  <a:lnTo>
                    <a:pt x="425" y="340"/>
                  </a:lnTo>
                  <a:lnTo>
                    <a:pt x="453" y="340"/>
                  </a:lnTo>
                  <a:lnTo>
                    <a:pt x="510" y="311"/>
                  </a:lnTo>
                  <a:lnTo>
                    <a:pt x="510" y="198"/>
                  </a:lnTo>
                  <a:lnTo>
                    <a:pt x="425" y="85"/>
                  </a:lnTo>
                  <a:lnTo>
                    <a:pt x="425" y="28"/>
                  </a:lnTo>
                  <a:lnTo>
                    <a:pt x="227" y="28"/>
                  </a:lnTo>
                  <a:lnTo>
                    <a:pt x="170" y="0"/>
                  </a:lnTo>
                  <a:lnTo>
                    <a:pt x="85" y="0"/>
                  </a:lnTo>
                  <a:lnTo>
                    <a:pt x="0" y="56"/>
                  </a:lnTo>
                  <a:lnTo>
                    <a:pt x="142" y="85"/>
                  </a:lnTo>
                  <a:lnTo>
                    <a:pt x="170" y="141"/>
                  </a:lnTo>
                  <a:lnTo>
                    <a:pt x="142" y="198"/>
                  </a:lnTo>
                  <a:lnTo>
                    <a:pt x="198" y="255"/>
                  </a:lnTo>
                  <a:lnTo>
                    <a:pt x="198" y="36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17" name="Freeform 712"/>
            <p:cNvSpPr>
              <a:spLocks/>
            </p:cNvSpPr>
            <p:nvPr/>
          </p:nvSpPr>
          <p:spPr bwMode="auto">
            <a:xfrm>
              <a:off x="5410200" y="4214813"/>
              <a:ext cx="1350963" cy="855662"/>
            </a:xfrm>
            <a:custGeom>
              <a:avLst/>
              <a:gdLst>
                <a:gd name="T0" fmla="*/ 624 w 851"/>
                <a:gd name="T1" fmla="*/ 86 h 539"/>
                <a:gd name="T2" fmla="*/ 567 w 851"/>
                <a:gd name="T3" fmla="*/ 86 h 539"/>
                <a:gd name="T4" fmla="*/ 482 w 851"/>
                <a:gd name="T5" fmla="*/ 57 h 539"/>
                <a:gd name="T6" fmla="*/ 284 w 851"/>
                <a:gd name="T7" fmla="*/ 29 h 539"/>
                <a:gd name="T8" fmla="*/ 142 w 851"/>
                <a:gd name="T9" fmla="*/ 29 h 539"/>
                <a:gd name="T10" fmla="*/ 57 w 851"/>
                <a:gd name="T11" fmla="*/ 0 h 539"/>
                <a:gd name="T12" fmla="*/ 0 w 851"/>
                <a:gd name="T13" fmla="*/ 29 h 539"/>
                <a:gd name="T14" fmla="*/ 29 w 851"/>
                <a:gd name="T15" fmla="*/ 114 h 539"/>
                <a:gd name="T16" fmla="*/ 227 w 851"/>
                <a:gd name="T17" fmla="*/ 142 h 539"/>
                <a:gd name="T18" fmla="*/ 227 w 851"/>
                <a:gd name="T19" fmla="*/ 171 h 539"/>
                <a:gd name="T20" fmla="*/ 255 w 851"/>
                <a:gd name="T21" fmla="*/ 171 h 539"/>
                <a:gd name="T22" fmla="*/ 284 w 851"/>
                <a:gd name="T23" fmla="*/ 227 h 539"/>
                <a:gd name="T24" fmla="*/ 369 w 851"/>
                <a:gd name="T25" fmla="*/ 256 h 539"/>
                <a:gd name="T26" fmla="*/ 341 w 851"/>
                <a:gd name="T27" fmla="*/ 341 h 539"/>
                <a:gd name="T28" fmla="*/ 284 w 851"/>
                <a:gd name="T29" fmla="*/ 369 h 539"/>
                <a:gd name="T30" fmla="*/ 255 w 851"/>
                <a:gd name="T31" fmla="*/ 454 h 539"/>
                <a:gd name="T32" fmla="*/ 511 w 851"/>
                <a:gd name="T33" fmla="*/ 539 h 539"/>
                <a:gd name="T34" fmla="*/ 539 w 851"/>
                <a:gd name="T35" fmla="*/ 482 h 539"/>
                <a:gd name="T36" fmla="*/ 596 w 851"/>
                <a:gd name="T37" fmla="*/ 482 h 539"/>
                <a:gd name="T38" fmla="*/ 624 w 851"/>
                <a:gd name="T39" fmla="*/ 454 h 539"/>
                <a:gd name="T40" fmla="*/ 624 w 851"/>
                <a:gd name="T41" fmla="*/ 397 h 539"/>
                <a:gd name="T42" fmla="*/ 567 w 851"/>
                <a:gd name="T43" fmla="*/ 369 h 539"/>
                <a:gd name="T44" fmla="*/ 624 w 851"/>
                <a:gd name="T45" fmla="*/ 341 h 539"/>
                <a:gd name="T46" fmla="*/ 681 w 851"/>
                <a:gd name="T47" fmla="*/ 341 h 539"/>
                <a:gd name="T48" fmla="*/ 624 w 851"/>
                <a:gd name="T49" fmla="*/ 227 h 539"/>
                <a:gd name="T50" fmla="*/ 652 w 851"/>
                <a:gd name="T51" fmla="*/ 199 h 539"/>
                <a:gd name="T52" fmla="*/ 681 w 851"/>
                <a:gd name="T53" fmla="*/ 227 h 539"/>
                <a:gd name="T54" fmla="*/ 737 w 851"/>
                <a:gd name="T55" fmla="*/ 256 h 539"/>
                <a:gd name="T56" fmla="*/ 737 w 851"/>
                <a:gd name="T57" fmla="*/ 227 h 539"/>
                <a:gd name="T58" fmla="*/ 851 w 851"/>
                <a:gd name="T59" fmla="*/ 227 h 539"/>
                <a:gd name="T60" fmla="*/ 822 w 851"/>
                <a:gd name="T61" fmla="*/ 171 h 539"/>
                <a:gd name="T62" fmla="*/ 652 w 851"/>
                <a:gd name="T63" fmla="*/ 142 h 539"/>
                <a:gd name="T64" fmla="*/ 624 w 851"/>
                <a:gd name="T65" fmla="*/ 86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51" h="539">
                  <a:moveTo>
                    <a:pt x="624" y="86"/>
                  </a:moveTo>
                  <a:lnTo>
                    <a:pt x="567" y="86"/>
                  </a:lnTo>
                  <a:lnTo>
                    <a:pt x="482" y="57"/>
                  </a:lnTo>
                  <a:lnTo>
                    <a:pt x="284" y="29"/>
                  </a:lnTo>
                  <a:lnTo>
                    <a:pt x="142" y="29"/>
                  </a:lnTo>
                  <a:lnTo>
                    <a:pt x="57" y="0"/>
                  </a:lnTo>
                  <a:lnTo>
                    <a:pt x="0" y="29"/>
                  </a:lnTo>
                  <a:lnTo>
                    <a:pt x="29" y="114"/>
                  </a:lnTo>
                  <a:lnTo>
                    <a:pt x="227" y="142"/>
                  </a:lnTo>
                  <a:lnTo>
                    <a:pt x="227" y="171"/>
                  </a:lnTo>
                  <a:lnTo>
                    <a:pt x="255" y="171"/>
                  </a:lnTo>
                  <a:lnTo>
                    <a:pt x="284" y="227"/>
                  </a:lnTo>
                  <a:lnTo>
                    <a:pt x="369" y="256"/>
                  </a:lnTo>
                  <a:lnTo>
                    <a:pt x="341" y="341"/>
                  </a:lnTo>
                  <a:lnTo>
                    <a:pt x="284" y="369"/>
                  </a:lnTo>
                  <a:lnTo>
                    <a:pt x="255" y="454"/>
                  </a:lnTo>
                  <a:lnTo>
                    <a:pt x="511" y="539"/>
                  </a:lnTo>
                  <a:lnTo>
                    <a:pt x="539" y="482"/>
                  </a:lnTo>
                  <a:lnTo>
                    <a:pt x="596" y="482"/>
                  </a:lnTo>
                  <a:lnTo>
                    <a:pt x="624" y="454"/>
                  </a:lnTo>
                  <a:lnTo>
                    <a:pt x="624" y="397"/>
                  </a:lnTo>
                  <a:lnTo>
                    <a:pt x="567" y="369"/>
                  </a:lnTo>
                  <a:lnTo>
                    <a:pt x="624" y="341"/>
                  </a:lnTo>
                  <a:lnTo>
                    <a:pt x="681" y="341"/>
                  </a:lnTo>
                  <a:lnTo>
                    <a:pt x="624" y="227"/>
                  </a:lnTo>
                  <a:lnTo>
                    <a:pt x="652" y="199"/>
                  </a:lnTo>
                  <a:lnTo>
                    <a:pt x="681" y="227"/>
                  </a:lnTo>
                  <a:lnTo>
                    <a:pt x="737" y="256"/>
                  </a:lnTo>
                  <a:lnTo>
                    <a:pt x="737" y="227"/>
                  </a:lnTo>
                  <a:lnTo>
                    <a:pt x="851" y="227"/>
                  </a:lnTo>
                  <a:lnTo>
                    <a:pt x="822" y="171"/>
                  </a:lnTo>
                  <a:lnTo>
                    <a:pt x="652" y="142"/>
                  </a:lnTo>
                  <a:lnTo>
                    <a:pt x="624" y="8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18" name="Freeform 716"/>
            <p:cNvSpPr>
              <a:spLocks/>
            </p:cNvSpPr>
            <p:nvPr/>
          </p:nvSpPr>
          <p:spPr bwMode="auto">
            <a:xfrm>
              <a:off x="7480300" y="4979988"/>
              <a:ext cx="946150" cy="900112"/>
            </a:xfrm>
            <a:custGeom>
              <a:avLst/>
              <a:gdLst>
                <a:gd name="T0" fmla="*/ 57 w 596"/>
                <a:gd name="T1" fmla="*/ 454 h 567"/>
                <a:gd name="T2" fmla="*/ 0 w 596"/>
                <a:gd name="T3" fmla="*/ 284 h 567"/>
                <a:gd name="T4" fmla="*/ 85 w 596"/>
                <a:gd name="T5" fmla="*/ 199 h 567"/>
                <a:gd name="T6" fmla="*/ 29 w 596"/>
                <a:gd name="T7" fmla="*/ 114 h 567"/>
                <a:gd name="T8" fmla="*/ 57 w 596"/>
                <a:gd name="T9" fmla="*/ 85 h 567"/>
                <a:gd name="T10" fmla="*/ 29 w 596"/>
                <a:gd name="T11" fmla="*/ 85 h 567"/>
                <a:gd name="T12" fmla="*/ 29 w 596"/>
                <a:gd name="T13" fmla="*/ 29 h 567"/>
                <a:gd name="T14" fmla="*/ 57 w 596"/>
                <a:gd name="T15" fmla="*/ 0 h 567"/>
                <a:gd name="T16" fmla="*/ 114 w 596"/>
                <a:gd name="T17" fmla="*/ 85 h 567"/>
                <a:gd name="T18" fmla="*/ 85 w 596"/>
                <a:gd name="T19" fmla="*/ 142 h 567"/>
                <a:gd name="T20" fmla="*/ 142 w 596"/>
                <a:gd name="T21" fmla="*/ 227 h 567"/>
                <a:gd name="T22" fmla="*/ 199 w 596"/>
                <a:gd name="T23" fmla="*/ 227 h 567"/>
                <a:gd name="T24" fmla="*/ 199 w 596"/>
                <a:gd name="T25" fmla="*/ 57 h 567"/>
                <a:gd name="T26" fmla="*/ 284 w 596"/>
                <a:gd name="T27" fmla="*/ 85 h 567"/>
                <a:gd name="T28" fmla="*/ 341 w 596"/>
                <a:gd name="T29" fmla="*/ 57 h 567"/>
                <a:gd name="T30" fmla="*/ 397 w 596"/>
                <a:gd name="T31" fmla="*/ 256 h 567"/>
                <a:gd name="T32" fmla="*/ 426 w 596"/>
                <a:gd name="T33" fmla="*/ 256 h 567"/>
                <a:gd name="T34" fmla="*/ 454 w 596"/>
                <a:gd name="T35" fmla="*/ 284 h 567"/>
                <a:gd name="T36" fmla="*/ 511 w 596"/>
                <a:gd name="T37" fmla="*/ 227 h 567"/>
                <a:gd name="T38" fmla="*/ 482 w 596"/>
                <a:gd name="T39" fmla="*/ 170 h 567"/>
                <a:gd name="T40" fmla="*/ 539 w 596"/>
                <a:gd name="T41" fmla="*/ 170 h 567"/>
                <a:gd name="T42" fmla="*/ 567 w 596"/>
                <a:gd name="T43" fmla="*/ 227 h 567"/>
                <a:gd name="T44" fmla="*/ 567 w 596"/>
                <a:gd name="T45" fmla="*/ 312 h 567"/>
                <a:gd name="T46" fmla="*/ 596 w 596"/>
                <a:gd name="T47" fmla="*/ 341 h 567"/>
                <a:gd name="T48" fmla="*/ 596 w 596"/>
                <a:gd name="T49" fmla="*/ 397 h 567"/>
                <a:gd name="T50" fmla="*/ 567 w 596"/>
                <a:gd name="T51" fmla="*/ 426 h 567"/>
                <a:gd name="T52" fmla="*/ 426 w 596"/>
                <a:gd name="T53" fmla="*/ 369 h 567"/>
                <a:gd name="T54" fmla="*/ 369 w 596"/>
                <a:gd name="T55" fmla="*/ 482 h 567"/>
                <a:gd name="T56" fmla="*/ 341 w 596"/>
                <a:gd name="T57" fmla="*/ 567 h 567"/>
                <a:gd name="T58" fmla="*/ 57 w 596"/>
                <a:gd name="T59" fmla="*/ 45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6" h="567">
                  <a:moveTo>
                    <a:pt x="57" y="454"/>
                  </a:moveTo>
                  <a:lnTo>
                    <a:pt x="0" y="284"/>
                  </a:lnTo>
                  <a:lnTo>
                    <a:pt x="85" y="199"/>
                  </a:lnTo>
                  <a:lnTo>
                    <a:pt x="29" y="114"/>
                  </a:lnTo>
                  <a:lnTo>
                    <a:pt x="57" y="85"/>
                  </a:lnTo>
                  <a:lnTo>
                    <a:pt x="29" y="85"/>
                  </a:lnTo>
                  <a:lnTo>
                    <a:pt x="29" y="29"/>
                  </a:lnTo>
                  <a:lnTo>
                    <a:pt x="57" y="0"/>
                  </a:lnTo>
                  <a:lnTo>
                    <a:pt x="114" y="85"/>
                  </a:lnTo>
                  <a:lnTo>
                    <a:pt x="85" y="142"/>
                  </a:lnTo>
                  <a:lnTo>
                    <a:pt x="142" y="227"/>
                  </a:lnTo>
                  <a:lnTo>
                    <a:pt x="199" y="227"/>
                  </a:lnTo>
                  <a:lnTo>
                    <a:pt x="199" y="57"/>
                  </a:lnTo>
                  <a:lnTo>
                    <a:pt x="284" y="85"/>
                  </a:lnTo>
                  <a:lnTo>
                    <a:pt x="341" y="57"/>
                  </a:lnTo>
                  <a:lnTo>
                    <a:pt x="397" y="256"/>
                  </a:lnTo>
                  <a:lnTo>
                    <a:pt x="426" y="256"/>
                  </a:lnTo>
                  <a:lnTo>
                    <a:pt x="454" y="284"/>
                  </a:lnTo>
                  <a:lnTo>
                    <a:pt x="511" y="227"/>
                  </a:lnTo>
                  <a:lnTo>
                    <a:pt x="482" y="170"/>
                  </a:lnTo>
                  <a:lnTo>
                    <a:pt x="539" y="170"/>
                  </a:lnTo>
                  <a:lnTo>
                    <a:pt x="567" y="227"/>
                  </a:lnTo>
                  <a:lnTo>
                    <a:pt x="567" y="312"/>
                  </a:lnTo>
                  <a:lnTo>
                    <a:pt x="596" y="341"/>
                  </a:lnTo>
                  <a:lnTo>
                    <a:pt x="596" y="397"/>
                  </a:lnTo>
                  <a:lnTo>
                    <a:pt x="567" y="426"/>
                  </a:lnTo>
                  <a:lnTo>
                    <a:pt x="426" y="369"/>
                  </a:lnTo>
                  <a:lnTo>
                    <a:pt x="369" y="482"/>
                  </a:lnTo>
                  <a:lnTo>
                    <a:pt x="341" y="567"/>
                  </a:lnTo>
                  <a:lnTo>
                    <a:pt x="57" y="4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19" name="Freeform 720"/>
            <p:cNvSpPr>
              <a:spLocks/>
            </p:cNvSpPr>
            <p:nvPr/>
          </p:nvSpPr>
          <p:spPr bwMode="auto">
            <a:xfrm>
              <a:off x="8021638" y="5565775"/>
              <a:ext cx="449262" cy="495300"/>
            </a:xfrm>
            <a:custGeom>
              <a:avLst/>
              <a:gdLst>
                <a:gd name="T0" fmla="*/ 226 w 283"/>
                <a:gd name="T1" fmla="*/ 57 h 312"/>
                <a:gd name="T2" fmla="*/ 198 w 283"/>
                <a:gd name="T3" fmla="*/ 113 h 312"/>
                <a:gd name="T4" fmla="*/ 226 w 283"/>
                <a:gd name="T5" fmla="*/ 170 h 312"/>
                <a:gd name="T6" fmla="*/ 283 w 283"/>
                <a:gd name="T7" fmla="*/ 255 h 312"/>
                <a:gd name="T8" fmla="*/ 226 w 283"/>
                <a:gd name="T9" fmla="*/ 312 h 312"/>
                <a:gd name="T10" fmla="*/ 56 w 283"/>
                <a:gd name="T11" fmla="*/ 255 h 312"/>
                <a:gd name="T12" fmla="*/ 0 w 283"/>
                <a:gd name="T13" fmla="*/ 198 h 312"/>
                <a:gd name="T14" fmla="*/ 28 w 283"/>
                <a:gd name="T15" fmla="*/ 113 h 312"/>
                <a:gd name="T16" fmla="*/ 85 w 283"/>
                <a:gd name="T17" fmla="*/ 0 h 312"/>
                <a:gd name="T18" fmla="*/ 226 w 283"/>
                <a:gd name="T19" fmla="*/ 57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312">
                  <a:moveTo>
                    <a:pt x="226" y="57"/>
                  </a:moveTo>
                  <a:lnTo>
                    <a:pt x="198" y="113"/>
                  </a:lnTo>
                  <a:lnTo>
                    <a:pt x="226" y="170"/>
                  </a:lnTo>
                  <a:lnTo>
                    <a:pt x="283" y="255"/>
                  </a:lnTo>
                  <a:lnTo>
                    <a:pt x="226" y="312"/>
                  </a:lnTo>
                  <a:lnTo>
                    <a:pt x="56" y="255"/>
                  </a:lnTo>
                  <a:lnTo>
                    <a:pt x="0" y="198"/>
                  </a:lnTo>
                  <a:lnTo>
                    <a:pt x="28" y="113"/>
                  </a:lnTo>
                  <a:lnTo>
                    <a:pt x="85" y="0"/>
                  </a:lnTo>
                  <a:lnTo>
                    <a:pt x="226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20" name="Freeform 721"/>
            <p:cNvSpPr>
              <a:spLocks/>
            </p:cNvSpPr>
            <p:nvPr/>
          </p:nvSpPr>
          <p:spPr bwMode="auto">
            <a:xfrm>
              <a:off x="6400800" y="4530725"/>
              <a:ext cx="765175" cy="449263"/>
            </a:xfrm>
            <a:custGeom>
              <a:avLst/>
              <a:gdLst>
                <a:gd name="T0" fmla="*/ 57 w 482"/>
                <a:gd name="T1" fmla="*/ 142 h 283"/>
                <a:gd name="T2" fmla="*/ 0 w 482"/>
                <a:gd name="T3" fmla="*/ 142 h 283"/>
                <a:gd name="T4" fmla="*/ 28 w 482"/>
                <a:gd name="T5" fmla="*/ 170 h 283"/>
                <a:gd name="T6" fmla="*/ 85 w 482"/>
                <a:gd name="T7" fmla="*/ 170 h 283"/>
                <a:gd name="T8" fmla="*/ 113 w 482"/>
                <a:gd name="T9" fmla="*/ 198 h 283"/>
                <a:gd name="T10" fmla="*/ 142 w 482"/>
                <a:gd name="T11" fmla="*/ 170 h 283"/>
                <a:gd name="T12" fmla="*/ 170 w 482"/>
                <a:gd name="T13" fmla="*/ 227 h 283"/>
                <a:gd name="T14" fmla="*/ 198 w 482"/>
                <a:gd name="T15" fmla="*/ 283 h 283"/>
                <a:gd name="T16" fmla="*/ 227 w 482"/>
                <a:gd name="T17" fmla="*/ 255 h 283"/>
                <a:gd name="T18" fmla="*/ 227 w 482"/>
                <a:gd name="T19" fmla="*/ 198 h 283"/>
                <a:gd name="T20" fmla="*/ 255 w 482"/>
                <a:gd name="T21" fmla="*/ 198 h 283"/>
                <a:gd name="T22" fmla="*/ 283 w 482"/>
                <a:gd name="T23" fmla="*/ 255 h 283"/>
                <a:gd name="T24" fmla="*/ 255 w 482"/>
                <a:gd name="T25" fmla="*/ 283 h 283"/>
                <a:gd name="T26" fmla="*/ 340 w 482"/>
                <a:gd name="T27" fmla="*/ 283 h 283"/>
                <a:gd name="T28" fmla="*/ 425 w 482"/>
                <a:gd name="T29" fmla="*/ 255 h 283"/>
                <a:gd name="T30" fmla="*/ 482 w 482"/>
                <a:gd name="T31" fmla="*/ 198 h 283"/>
                <a:gd name="T32" fmla="*/ 425 w 482"/>
                <a:gd name="T33" fmla="*/ 170 h 283"/>
                <a:gd name="T34" fmla="*/ 454 w 482"/>
                <a:gd name="T35" fmla="*/ 113 h 283"/>
                <a:gd name="T36" fmla="*/ 397 w 482"/>
                <a:gd name="T37" fmla="*/ 57 h 283"/>
                <a:gd name="T38" fmla="*/ 369 w 482"/>
                <a:gd name="T39" fmla="*/ 113 h 283"/>
                <a:gd name="T40" fmla="*/ 312 w 482"/>
                <a:gd name="T41" fmla="*/ 57 h 283"/>
                <a:gd name="T42" fmla="*/ 312 w 482"/>
                <a:gd name="T43" fmla="*/ 0 h 283"/>
                <a:gd name="T44" fmla="*/ 227 w 482"/>
                <a:gd name="T45" fmla="*/ 28 h 283"/>
                <a:gd name="T46" fmla="*/ 113 w 482"/>
                <a:gd name="T47" fmla="*/ 28 h 283"/>
                <a:gd name="T48" fmla="*/ 113 w 482"/>
                <a:gd name="T49" fmla="*/ 57 h 283"/>
                <a:gd name="T50" fmla="*/ 57 w 482"/>
                <a:gd name="T51" fmla="*/ 28 h 283"/>
                <a:gd name="T52" fmla="*/ 28 w 482"/>
                <a:gd name="T53" fmla="*/ 0 h 283"/>
                <a:gd name="T54" fmla="*/ 0 w 482"/>
                <a:gd name="T55" fmla="*/ 28 h 283"/>
                <a:gd name="T56" fmla="*/ 57 w 482"/>
                <a:gd name="T57" fmla="*/ 142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2" h="283">
                  <a:moveTo>
                    <a:pt x="57" y="142"/>
                  </a:moveTo>
                  <a:lnTo>
                    <a:pt x="0" y="142"/>
                  </a:lnTo>
                  <a:lnTo>
                    <a:pt x="28" y="170"/>
                  </a:lnTo>
                  <a:lnTo>
                    <a:pt x="85" y="170"/>
                  </a:lnTo>
                  <a:lnTo>
                    <a:pt x="113" y="198"/>
                  </a:lnTo>
                  <a:lnTo>
                    <a:pt x="142" y="170"/>
                  </a:lnTo>
                  <a:lnTo>
                    <a:pt x="170" y="227"/>
                  </a:lnTo>
                  <a:lnTo>
                    <a:pt x="198" y="283"/>
                  </a:lnTo>
                  <a:lnTo>
                    <a:pt x="227" y="255"/>
                  </a:lnTo>
                  <a:lnTo>
                    <a:pt x="227" y="198"/>
                  </a:lnTo>
                  <a:lnTo>
                    <a:pt x="255" y="198"/>
                  </a:lnTo>
                  <a:lnTo>
                    <a:pt x="283" y="255"/>
                  </a:lnTo>
                  <a:lnTo>
                    <a:pt x="255" y="283"/>
                  </a:lnTo>
                  <a:lnTo>
                    <a:pt x="340" y="283"/>
                  </a:lnTo>
                  <a:lnTo>
                    <a:pt x="425" y="255"/>
                  </a:lnTo>
                  <a:lnTo>
                    <a:pt x="482" y="198"/>
                  </a:lnTo>
                  <a:lnTo>
                    <a:pt x="425" y="170"/>
                  </a:lnTo>
                  <a:lnTo>
                    <a:pt x="454" y="113"/>
                  </a:lnTo>
                  <a:lnTo>
                    <a:pt x="397" y="57"/>
                  </a:lnTo>
                  <a:lnTo>
                    <a:pt x="369" y="113"/>
                  </a:lnTo>
                  <a:lnTo>
                    <a:pt x="312" y="57"/>
                  </a:lnTo>
                  <a:lnTo>
                    <a:pt x="312" y="0"/>
                  </a:lnTo>
                  <a:lnTo>
                    <a:pt x="227" y="28"/>
                  </a:lnTo>
                  <a:lnTo>
                    <a:pt x="113" y="28"/>
                  </a:lnTo>
                  <a:lnTo>
                    <a:pt x="113" y="57"/>
                  </a:lnTo>
                  <a:lnTo>
                    <a:pt x="57" y="28"/>
                  </a:lnTo>
                  <a:lnTo>
                    <a:pt x="28" y="0"/>
                  </a:lnTo>
                  <a:lnTo>
                    <a:pt x="0" y="28"/>
                  </a:lnTo>
                  <a:lnTo>
                    <a:pt x="57" y="14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21" name="Freeform 722"/>
            <p:cNvSpPr>
              <a:spLocks/>
            </p:cNvSpPr>
            <p:nvPr/>
          </p:nvSpPr>
          <p:spPr bwMode="auto">
            <a:xfrm>
              <a:off x="6221413" y="4756150"/>
              <a:ext cx="493712" cy="493713"/>
            </a:xfrm>
            <a:custGeom>
              <a:avLst/>
              <a:gdLst>
                <a:gd name="T0" fmla="*/ 311 w 311"/>
                <a:gd name="T1" fmla="*/ 141 h 311"/>
                <a:gd name="T2" fmla="*/ 255 w 311"/>
                <a:gd name="T3" fmla="*/ 28 h 311"/>
                <a:gd name="T4" fmla="*/ 226 w 311"/>
                <a:gd name="T5" fmla="*/ 56 h 311"/>
                <a:gd name="T6" fmla="*/ 198 w 311"/>
                <a:gd name="T7" fmla="*/ 28 h 311"/>
                <a:gd name="T8" fmla="*/ 141 w 311"/>
                <a:gd name="T9" fmla="*/ 28 h 311"/>
                <a:gd name="T10" fmla="*/ 113 w 311"/>
                <a:gd name="T11" fmla="*/ 0 h 311"/>
                <a:gd name="T12" fmla="*/ 56 w 311"/>
                <a:gd name="T13" fmla="*/ 28 h 311"/>
                <a:gd name="T14" fmla="*/ 113 w 311"/>
                <a:gd name="T15" fmla="*/ 56 h 311"/>
                <a:gd name="T16" fmla="*/ 113 w 311"/>
                <a:gd name="T17" fmla="*/ 113 h 311"/>
                <a:gd name="T18" fmla="*/ 85 w 311"/>
                <a:gd name="T19" fmla="*/ 141 h 311"/>
                <a:gd name="T20" fmla="*/ 28 w 311"/>
                <a:gd name="T21" fmla="*/ 141 h 311"/>
                <a:gd name="T22" fmla="*/ 0 w 311"/>
                <a:gd name="T23" fmla="*/ 198 h 311"/>
                <a:gd name="T24" fmla="*/ 85 w 311"/>
                <a:gd name="T25" fmla="*/ 283 h 311"/>
                <a:gd name="T26" fmla="*/ 170 w 311"/>
                <a:gd name="T27" fmla="*/ 311 h 311"/>
                <a:gd name="T28" fmla="*/ 283 w 311"/>
                <a:gd name="T29" fmla="*/ 283 h 311"/>
                <a:gd name="T30" fmla="*/ 255 w 311"/>
                <a:gd name="T31" fmla="*/ 226 h 311"/>
                <a:gd name="T32" fmla="*/ 311 w 311"/>
                <a:gd name="T33" fmla="*/ 14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1" h="311">
                  <a:moveTo>
                    <a:pt x="311" y="141"/>
                  </a:moveTo>
                  <a:lnTo>
                    <a:pt x="255" y="28"/>
                  </a:lnTo>
                  <a:lnTo>
                    <a:pt x="226" y="56"/>
                  </a:lnTo>
                  <a:lnTo>
                    <a:pt x="198" y="28"/>
                  </a:lnTo>
                  <a:lnTo>
                    <a:pt x="141" y="28"/>
                  </a:lnTo>
                  <a:lnTo>
                    <a:pt x="113" y="0"/>
                  </a:lnTo>
                  <a:lnTo>
                    <a:pt x="56" y="28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85" y="141"/>
                  </a:lnTo>
                  <a:lnTo>
                    <a:pt x="28" y="141"/>
                  </a:lnTo>
                  <a:lnTo>
                    <a:pt x="0" y="198"/>
                  </a:lnTo>
                  <a:lnTo>
                    <a:pt x="85" y="283"/>
                  </a:lnTo>
                  <a:lnTo>
                    <a:pt x="170" y="311"/>
                  </a:lnTo>
                  <a:lnTo>
                    <a:pt x="283" y="283"/>
                  </a:lnTo>
                  <a:lnTo>
                    <a:pt x="255" y="226"/>
                  </a:lnTo>
                  <a:lnTo>
                    <a:pt x="311" y="14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22" name="Freeform 723"/>
            <p:cNvSpPr>
              <a:spLocks/>
            </p:cNvSpPr>
            <p:nvPr/>
          </p:nvSpPr>
          <p:spPr bwMode="auto">
            <a:xfrm>
              <a:off x="6356350" y="4845050"/>
              <a:ext cx="1258888" cy="855663"/>
            </a:xfrm>
            <a:custGeom>
              <a:avLst/>
              <a:gdLst>
                <a:gd name="T0" fmla="*/ 510 w 793"/>
                <a:gd name="T1" fmla="*/ 0 h 539"/>
                <a:gd name="T2" fmla="*/ 482 w 793"/>
                <a:gd name="T3" fmla="*/ 85 h 539"/>
                <a:gd name="T4" fmla="*/ 538 w 793"/>
                <a:gd name="T5" fmla="*/ 114 h 539"/>
                <a:gd name="T6" fmla="*/ 595 w 793"/>
                <a:gd name="T7" fmla="*/ 85 h 539"/>
                <a:gd name="T8" fmla="*/ 595 w 793"/>
                <a:gd name="T9" fmla="*/ 142 h 539"/>
                <a:gd name="T10" fmla="*/ 652 w 793"/>
                <a:gd name="T11" fmla="*/ 114 h 539"/>
                <a:gd name="T12" fmla="*/ 708 w 793"/>
                <a:gd name="T13" fmla="*/ 57 h 539"/>
                <a:gd name="T14" fmla="*/ 765 w 793"/>
                <a:gd name="T15" fmla="*/ 85 h 539"/>
                <a:gd name="T16" fmla="*/ 737 w 793"/>
                <a:gd name="T17" fmla="*/ 114 h 539"/>
                <a:gd name="T18" fmla="*/ 737 w 793"/>
                <a:gd name="T19" fmla="*/ 170 h 539"/>
                <a:gd name="T20" fmla="*/ 765 w 793"/>
                <a:gd name="T21" fmla="*/ 170 h 539"/>
                <a:gd name="T22" fmla="*/ 737 w 793"/>
                <a:gd name="T23" fmla="*/ 199 h 539"/>
                <a:gd name="T24" fmla="*/ 793 w 793"/>
                <a:gd name="T25" fmla="*/ 284 h 539"/>
                <a:gd name="T26" fmla="*/ 708 w 793"/>
                <a:gd name="T27" fmla="*/ 369 h 539"/>
                <a:gd name="T28" fmla="*/ 765 w 793"/>
                <a:gd name="T29" fmla="*/ 539 h 539"/>
                <a:gd name="T30" fmla="*/ 680 w 793"/>
                <a:gd name="T31" fmla="*/ 454 h 539"/>
                <a:gd name="T32" fmla="*/ 311 w 793"/>
                <a:gd name="T33" fmla="*/ 454 h 539"/>
                <a:gd name="T34" fmla="*/ 113 w 793"/>
                <a:gd name="T35" fmla="*/ 397 h 539"/>
                <a:gd name="T36" fmla="*/ 0 w 793"/>
                <a:gd name="T37" fmla="*/ 227 h 539"/>
                <a:gd name="T38" fmla="*/ 85 w 793"/>
                <a:gd name="T39" fmla="*/ 255 h 539"/>
                <a:gd name="T40" fmla="*/ 198 w 793"/>
                <a:gd name="T41" fmla="*/ 227 h 539"/>
                <a:gd name="T42" fmla="*/ 170 w 793"/>
                <a:gd name="T43" fmla="*/ 170 h 539"/>
                <a:gd name="T44" fmla="*/ 226 w 793"/>
                <a:gd name="T45" fmla="*/ 85 h 539"/>
                <a:gd name="T46" fmla="*/ 255 w 793"/>
                <a:gd name="T47" fmla="*/ 57 h 539"/>
                <a:gd name="T48" fmla="*/ 255 w 793"/>
                <a:gd name="T49" fmla="*/ 0 h 539"/>
                <a:gd name="T50" fmla="*/ 283 w 793"/>
                <a:gd name="T51" fmla="*/ 0 h 539"/>
                <a:gd name="T52" fmla="*/ 311 w 793"/>
                <a:gd name="T53" fmla="*/ 57 h 539"/>
                <a:gd name="T54" fmla="*/ 283 w 793"/>
                <a:gd name="T55" fmla="*/ 85 h 539"/>
                <a:gd name="T56" fmla="*/ 368 w 793"/>
                <a:gd name="T57" fmla="*/ 85 h 539"/>
                <a:gd name="T58" fmla="*/ 453 w 793"/>
                <a:gd name="T59" fmla="*/ 57 h 539"/>
                <a:gd name="T60" fmla="*/ 510 w 793"/>
                <a:gd name="T61" fmla="*/ 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93" h="539">
                  <a:moveTo>
                    <a:pt x="510" y="0"/>
                  </a:moveTo>
                  <a:lnTo>
                    <a:pt x="482" y="85"/>
                  </a:lnTo>
                  <a:lnTo>
                    <a:pt x="538" y="114"/>
                  </a:lnTo>
                  <a:lnTo>
                    <a:pt x="595" y="85"/>
                  </a:lnTo>
                  <a:lnTo>
                    <a:pt x="595" y="142"/>
                  </a:lnTo>
                  <a:lnTo>
                    <a:pt x="652" y="114"/>
                  </a:lnTo>
                  <a:lnTo>
                    <a:pt x="708" y="57"/>
                  </a:lnTo>
                  <a:lnTo>
                    <a:pt x="765" y="85"/>
                  </a:lnTo>
                  <a:lnTo>
                    <a:pt x="737" y="114"/>
                  </a:lnTo>
                  <a:lnTo>
                    <a:pt x="737" y="170"/>
                  </a:lnTo>
                  <a:lnTo>
                    <a:pt x="765" y="170"/>
                  </a:lnTo>
                  <a:lnTo>
                    <a:pt x="737" y="199"/>
                  </a:lnTo>
                  <a:lnTo>
                    <a:pt x="793" y="284"/>
                  </a:lnTo>
                  <a:lnTo>
                    <a:pt x="708" y="369"/>
                  </a:lnTo>
                  <a:lnTo>
                    <a:pt x="765" y="539"/>
                  </a:lnTo>
                  <a:lnTo>
                    <a:pt x="680" y="454"/>
                  </a:lnTo>
                  <a:lnTo>
                    <a:pt x="311" y="454"/>
                  </a:lnTo>
                  <a:lnTo>
                    <a:pt x="113" y="397"/>
                  </a:lnTo>
                  <a:lnTo>
                    <a:pt x="0" y="227"/>
                  </a:lnTo>
                  <a:lnTo>
                    <a:pt x="85" y="255"/>
                  </a:lnTo>
                  <a:lnTo>
                    <a:pt x="198" y="227"/>
                  </a:lnTo>
                  <a:lnTo>
                    <a:pt x="170" y="170"/>
                  </a:lnTo>
                  <a:lnTo>
                    <a:pt x="226" y="85"/>
                  </a:lnTo>
                  <a:lnTo>
                    <a:pt x="255" y="57"/>
                  </a:lnTo>
                  <a:lnTo>
                    <a:pt x="255" y="0"/>
                  </a:lnTo>
                  <a:lnTo>
                    <a:pt x="283" y="0"/>
                  </a:lnTo>
                  <a:lnTo>
                    <a:pt x="311" y="57"/>
                  </a:lnTo>
                  <a:lnTo>
                    <a:pt x="283" y="85"/>
                  </a:lnTo>
                  <a:lnTo>
                    <a:pt x="368" y="85"/>
                  </a:lnTo>
                  <a:lnTo>
                    <a:pt x="453" y="57"/>
                  </a:lnTo>
                  <a:lnTo>
                    <a:pt x="51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23" name="Freeform 724"/>
            <p:cNvSpPr>
              <a:spLocks/>
            </p:cNvSpPr>
            <p:nvPr/>
          </p:nvSpPr>
          <p:spPr bwMode="auto">
            <a:xfrm>
              <a:off x="7075488" y="4530725"/>
              <a:ext cx="630237" cy="539750"/>
            </a:xfrm>
            <a:custGeom>
              <a:avLst/>
              <a:gdLst>
                <a:gd name="T0" fmla="*/ 29 w 397"/>
                <a:gd name="T1" fmla="*/ 113 h 340"/>
                <a:gd name="T2" fmla="*/ 85 w 397"/>
                <a:gd name="T3" fmla="*/ 85 h 340"/>
                <a:gd name="T4" fmla="*/ 85 w 397"/>
                <a:gd name="T5" fmla="*/ 57 h 340"/>
                <a:gd name="T6" fmla="*/ 170 w 397"/>
                <a:gd name="T7" fmla="*/ 57 h 340"/>
                <a:gd name="T8" fmla="*/ 199 w 397"/>
                <a:gd name="T9" fmla="*/ 0 h 340"/>
                <a:gd name="T10" fmla="*/ 284 w 397"/>
                <a:gd name="T11" fmla="*/ 0 h 340"/>
                <a:gd name="T12" fmla="*/ 340 w 397"/>
                <a:gd name="T13" fmla="*/ 28 h 340"/>
                <a:gd name="T14" fmla="*/ 340 w 397"/>
                <a:gd name="T15" fmla="*/ 85 h 340"/>
                <a:gd name="T16" fmla="*/ 369 w 397"/>
                <a:gd name="T17" fmla="*/ 113 h 340"/>
                <a:gd name="T18" fmla="*/ 369 w 397"/>
                <a:gd name="T19" fmla="*/ 198 h 340"/>
                <a:gd name="T20" fmla="*/ 397 w 397"/>
                <a:gd name="T21" fmla="*/ 198 h 340"/>
                <a:gd name="T22" fmla="*/ 397 w 397"/>
                <a:gd name="T23" fmla="*/ 255 h 340"/>
                <a:gd name="T24" fmla="*/ 369 w 397"/>
                <a:gd name="T25" fmla="*/ 255 h 340"/>
                <a:gd name="T26" fmla="*/ 369 w 397"/>
                <a:gd name="T27" fmla="*/ 312 h 340"/>
                <a:gd name="T28" fmla="*/ 312 w 397"/>
                <a:gd name="T29" fmla="*/ 283 h 340"/>
                <a:gd name="T30" fmla="*/ 255 w 397"/>
                <a:gd name="T31" fmla="*/ 255 h 340"/>
                <a:gd name="T32" fmla="*/ 199 w 397"/>
                <a:gd name="T33" fmla="*/ 312 h 340"/>
                <a:gd name="T34" fmla="*/ 142 w 397"/>
                <a:gd name="T35" fmla="*/ 340 h 340"/>
                <a:gd name="T36" fmla="*/ 142 w 397"/>
                <a:gd name="T37" fmla="*/ 283 h 340"/>
                <a:gd name="T38" fmla="*/ 85 w 397"/>
                <a:gd name="T39" fmla="*/ 312 h 340"/>
                <a:gd name="T40" fmla="*/ 29 w 397"/>
                <a:gd name="T41" fmla="*/ 283 h 340"/>
                <a:gd name="T42" fmla="*/ 57 w 397"/>
                <a:gd name="T43" fmla="*/ 198 h 340"/>
                <a:gd name="T44" fmla="*/ 0 w 397"/>
                <a:gd name="T45" fmla="*/ 170 h 340"/>
                <a:gd name="T46" fmla="*/ 29 w 397"/>
                <a:gd name="T47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7" h="340">
                  <a:moveTo>
                    <a:pt x="29" y="113"/>
                  </a:moveTo>
                  <a:lnTo>
                    <a:pt x="85" y="85"/>
                  </a:lnTo>
                  <a:lnTo>
                    <a:pt x="85" y="57"/>
                  </a:lnTo>
                  <a:lnTo>
                    <a:pt x="170" y="57"/>
                  </a:lnTo>
                  <a:lnTo>
                    <a:pt x="199" y="0"/>
                  </a:lnTo>
                  <a:lnTo>
                    <a:pt x="284" y="0"/>
                  </a:lnTo>
                  <a:lnTo>
                    <a:pt x="340" y="28"/>
                  </a:lnTo>
                  <a:lnTo>
                    <a:pt x="340" y="85"/>
                  </a:lnTo>
                  <a:lnTo>
                    <a:pt x="369" y="113"/>
                  </a:lnTo>
                  <a:lnTo>
                    <a:pt x="369" y="198"/>
                  </a:lnTo>
                  <a:lnTo>
                    <a:pt x="397" y="198"/>
                  </a:lnTo>
                  <a:lnTo>
                    <a:pt x="397" y="255"/>
                  </a:lnTo>
                  <a:lnTo>
                    <a:pt x="369" y="255"/>
                  </a:lnTo>
                  <a:lnTo>
                    <a:pt x="369" y="312"/>
                  </a:lnTo>
                  <a:lnTo>
                    <a:pt x="312" y="283"/>
                  </a:lnTo>
                  <a:lnTo>
                    <a:pt x="255" y="255"/>
                  </a:lnTo>
                  <a:lnTo>
                    <a:pt x="199" y="312"/>
                  </a:lnTo>
                  <a:lnTo>
                    <a:pt x="142" y="340"/>
                  </a:lnTo>
                  <a:lnTo>
                    <a:pt x="142" y="283"/>
                  </a:lnTo>
                  <a:lnTo>
                    <a:pt x="85" y="312"/>
                  </a:lnTo>
                  <a:lnTo>
                    <a:pt x="29" y="283"/>
                  </a:lnTo>
                  <a:lnTo>
                    <a:pt x="57" y="198"/>
                  </a:lnTo>
                  <a:lnTo>
                    <a:pt x="0" y="170"/>
                  </a:lnTo>
                  <a:lnTo>
                    <a:pt x="29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24" name="Freeform 725"/>
            <p:cNvSpPr>
              <a:spLocks/>
            </p:cNvSpPr>
            <p:nvPr/>
          </p:nvSpPr>
          <p:spPr bwMode="auto">
            <a:xfrm>
              <a:off x="6400800" y="4079875"/>
              <a:ext cx="1169988" cy="630238"/>
            </a:xfrm>
            <a:custGeom>
              <a:avLst/>
              <a:gdLst>
                <a:gd name="T0" fmla="*/ 170 w 737"/>
                <a:gd name="T1" fmla="*/ 85 h 397"/>
                <a:gd name="T2" fmla="*/ 283 w 737"/>
                <a:gd name="T3" fmla="*/ 29 h 397"/>
                <a:gd name="T4" fmla="*/ 369 w 737"/>
                <a:gd name="T5" fmla="*/ 85 h 397"/>
                <a:gd name="T6" fmla="*/ 397 w 737"/>
                <a:gd name="T7" fmla="*/ 142 h 397"/>
                <a:gd name="T8" fmla="*/ 425 w 737"/>
                <a:gd name="T9" fmla="*/ 142 h 397"/>
                <a:gd name="T10" fmla="*/ 425 w 737"/>
                <a:gd name="T11" fmla="*/ 29 h 397"/>
                <a:gd name="T12" fmla="*/ 510 w 737"/>
                <a:gd name="T13" fmla="*/ 29 h 397"/>
                <a:gd name="T14" fmla="*/ 539 w 737"/>
                <a:gd name="T15" fmla="*/ 0 h 397"/>
                <a:gd name="T16" fmla="*/ 567 w 737"/>
                <a:gd name="T17" fmla="*/ 57 h 397"/>
                <a:gd name="T18" fmla="*/ 595 w 737"/>
                <a:gd name="T19" fmla="*/ 114 h 397"/>
                <a:gd name="T20" fmla="*/ 595 w 737"/>
                <a:gd name="T21" fmla="*/ 57 h 397"/>
                <a:gd name="T22" fmla="*/ 624 w 737"/>
                <a:gd name="T23" fmla="*/ 85 h 397"/>
                <a:gd name="T24" fmla="*/ 709 w 737"/>
                <a:gd name="T25" fmla="*/ 85 h 397"/>
                <a:gd name="T26" fmla="*/ 709 w 737"/>
                <a:gd name="T27" fmla="*/ 142 h 397"/>
                <a:gd name="T28" fmla="*/ 680 w 737"/>
                <a:gd name="T29" fmla="*/ 171 h 397"/>
                <a:gd name="T30" fmla="*/ 737 w 737"/>
                <a:gd name="T31" fmla="*/ 256 h 397"/>
                <a:gd name="T32" fmla="*/ 709 w 737"/>
                <a:gd name="T33" fmla="*/ 284 h 397"/>
                <a:gd name="T34" fmla="*/ 624 w 737"/>
                <a:gd name="T35" fmla="*/ 284 h 397"/>
                <a:gd name="T36" fmla="*/ 595 w 737"/>
                <a:gd name="T37" fmla="*/ 341 h 397"/>
                <a:gd name="T38" fmla="*/ 510 w 737"/>
                <a:gd name="T39" fmla="*/ 341 h 397"/>
                <a:gd name="T40" fmla="*/ 510 w 737"/>
                <a:gd name="T41" fmla="*/ 369 h 397"/>
                <a:gd name="T42" fmla="*/ 454 w 737"/>
                <a:gd name="T43" fmla="*/ 397 h 397"/>
                <a:gd name="T44" fmla="*/ 397 w 737"/>
                <a:gd name="T45" fmla="*/ 341 h 397"/>
                <a:gd name="T46" fmla="*/ 369 w 737"/>
                <a:gd name="T47" fmla="*/ 397 h 397"/>
                <a:gd name="T48" fmla="*/ 312 w 737"/>
                <a:gd name="T49" fmla="*/ 341 h 397"/>
                <a:gd name="T50" fmla="*/ 312 w 737"/>
                <a:gd name="T51" fmla="*/ 284 h 397"/>
                <a:gd name="T52" fmla="*/ 227 w 737"/>
                <a:gd name="T53" fmla="*/ 312 h 397"/>
                <a:gd name="T54" fmla="*/ 198 w 737"/>
                <a:gd name="T55" fmla="*/ 256 h 397"/>
                <a:gd name="T56" fmla="*/ 28 w 737"/>
                <a:gd name="T57" fmla="*/ 227 h 397"/>
                <a:gd name="T58" fmla="*/ 0 w 737"/>
                <a:gd name="T59" fmla="*/ 171 h 397"/>
                <a:gd name="T60" fmla="*/ 85 w 737"/>
                <a:gd name="T61" fmla="*/ 114 h 397"/>
                <a:gd name="T62" fmla="*/ 113 w 737"/>
                <a:gd name="T63" fmla="*/ 114 h 397"/>
                <a:gd name="T64" fmla="*/ 170 w 737"/>
                <a:gd name="T65" fmla="*/ 85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37" h="397">
                  <a:moveTo>
                    <a:pt x="170" y="85"/>
                  </a:moveTo>
                  <a:lnTo>
                    <a:pt x="283" y="29"/>
                  </a:lnTo>
                  <a:lnTo>
                    <a:pt x="369" y="85"/>
                  </a:lnTo>
                  <a:lnTo>
                    <a:pt x="397" y="142"/>
                  </a:lnTo>
                  <a:lnTo>
                    <a:pt x="425" y="142"/>
                  </a:lnTo>
                  <a:lnTo>
                    <a:pt x="425" y="29"/>
                  </a:lnTo>
                  <a:lnTo>
                    <a:pt x="510" y="29"/>
                  </a:lnTo>
                  <a:lnTo>
                    <a:pt x="539" y="0"/>
                  </a:lnTo>
                  <a:lnTo>
                    <a:pt x="567" y="57"/>
                  </a:lnTo>
                  <a:lnTo>
                    <a:pt x="595" y="114"/>
                  </a:lnTo>
                  <a:lnTo>
                    <a:pt x="595" y="57"/>
                  </a:lnTo>
                  <a:lnTo>
                    <a:pt x="624" y="85"/>
                  </a:lnTo>
                  <a:lnTo>
                    <a:pt x="709" y="85"/>
                  </a:lnTo>
                  <a:lnTo>
                    <a:pt x="709" y="142"/>
                  </a:lnTo>
                  <a:lnTo>
                    <a:pt x="680" y="171"/>
                  </a:lnTo>
                  <a:lnTo>
                    <a:pt x="737" y="256"/>
                  </a:lnTo>
                  <a:lnTo>
                    <a:pt x="709" y="284"/>
                  </a:lnTo>
                  <a:lnTo>
                    <a:pt x="624" y="284"/>
                  </a:lnTo>
                  <a:lnTo>
                    <a:pt x="595" y="341"/>
                  </a:lnTo>
                  <a:lnTo>
                    <a:pt x="510" y="341"/>
                  </a:lnTo>
                  <a:lnTo>
                    <a:pt x="510" y="369"/>
                  </a:lnTo>
                  <a:lnTo>
                    <a:pt x="454" y="397"/>
                  </a:lnTo>
                  <a:lnTo>
                    <a:pt x="397" y="341"/>
                  </a:lnTo>
                  <a:lnTo>
                    <a:pt x="369" y="397"/>
                  </a:lnTo>
                  <a:lnTo>
                    <a:pt x="312" y="341"/>
                  </a:lnTo>
                  <a:lnTo>
                    <a:pt x="312" y="284"/>
                  </a:lnTo>
                  <a:lnTo>
                    <a:pt x="227" y="312"/>
                  </a:lnTo>
                  <a:lnTo>
                    <a:pt x="198" y="256"/>
                  </a:lnTo>
                  <a:lnTo>
                    <a:pt x="28" y="227"/>
                  </a:lnTo>
                  <a:lnTo>
                    <a:pt x="0" y="171"/>
                  </a:lnTo>
                  <a:lnTo>
                    <a:pt x="85" y="114"/>
                  </a:lnTo>
                  <a:lnTo>
                    <a:pt x="113" y="114"/>
                  </a:lnTo>
                  <a:lnTo>
                    <a:pt x="170" y="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25" name="Freeform 726"/>
            <p:cNvSpPr>
              <a:spLocks/>
            </p:cNvSpPr>
            <p:nvPr/>
          </p:nvSpPr>
          <p:spPr bwMode="auto">
            <a:xfrm>
              <a:off x="6535738" y="3540125"/>
              <a:ext cx="765175" cy="765175"/>
            </a:xfrm>
            <a:custGeom>
              <a:avLst/>
              <a:gdLst>
                <a:gd name="T0" fmla="*/ 0 w 482"/>
                <a:gd name="T1" fmla="*/ 142 h 482"/>
                <a:gd name="T2" fmla="*/ 142 w 482"/>
                <a:gd name="T3" fmla="*/ 114 h 482"/>
                <a:gd name="T4" fmla="*/ 142 w 482"/>
                <a:gd name="T5" fmla="*/ 85 h 482"/>
                <a:gd name="T6" fmla="*/ 284 w 482"/>
                <a:gd name="T7" fmla="*/ 57 h 482"/>
                <a:gd name="T8" fmla="*/ 312 w 482"/>
                <a:gd name="T9" fmla="*/ 0 h 482"/>
                <a:gd name="T10" fmla="*/ 425 w 482"/>
                <a:gd name="T11" fmla="*/ 29 h 482"/>
                <a:gd name="T12" fmla="*/ 425 w 482"/>
                <a:gd name="T13" fmla="*/ 85 h 482"/>
                <a:gd name="T14" fmla="*/ 482 w 482"/>
                <a:gd name="T15" fmla="*/ 170 h 482"/>
                <a:gd name="T16" fmla="*/ 425 w 482"/>
                <a:gd name="T17" fmla="*/ 227 h 482"/>
                <a:gd name="T18" fmla="*/ 397 w 482"/>
                <a:gd name="T19" fmla="*/ 284 h 482"/>
                <a:gd name="T20" fmla="*/ 369 w 482"/>
                <a:gd name="T21" fmla="*/ 312 h 482"/>
                <a:gd name="T22" fmla="*/ 340 w 482"/>
                <a:gd name="T23" fmla="*/ 369 h 482"/>
                <a:gd name="T24" fmla="*/ 340 w 482"/>
                <a:gd name="T25" fmla="*/ 482 h 482"/>
                <a:gd name="T26" fmla="*/ 312 w 482"/>
                <a:gd name="T27" fmla="*/ 482 h 482"/>
                <a:gd name="T28" fmla="*/ 284 w 482"/>
                <a:gd name="T29" fmla="*/ 425 h 482"/>
                <a:gd name="T30" fmla="*/ 198 w 482"/>
                <a:gd name="T31" fmla="*/ 369 h 482"/>
                <a:gd name="T32" fmla="*/ 85 w 482"/>
                <a:gd name="T33" fmla="*/ 425 h 482"/>
                <a:gd name="T34" fmla="*/ 85 w 482"/>
                <a:gd name="T35" fmla="*/ 312 h 482"/>
                <a:gd name="T36" fmla="*/ 0 w 482"/>
                <a:gd name="T37" fmla="*/ 199 h 482"/>
                <a:gd name="T38" fmla="*/ 0 w 482"/>
                <a:gd name="T39" fmla="*/ 14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2" h="482">
                  <a:moveTo>
                    <a:pt x="0" y="142"/>
                  </a:moveTo>
                  <a:lnTo>
                    <a:pt x="142" y="114"/>
                  </a:lnTo>
                  <a:lnTo>
                    <a:pt x="142" y="85"/>
                  </a:lnTo>
                  <a:lnTo>
                    <a:pt x="284" y="57"/>
                  </a:lnTo>
                  <a:lnTo>
                    <a:pt x="312" y="0"/>
                  </a:lnTo>
                  <a:lnTo>
                    <a:pt x="425" y="29"/>
                  </a:lnTo>
                  <a:lnTo>
                    <a:pt x="425" y="85"/>
                  </a:lnTo>
                  <a:lnTo>
                    <a:pt x="482" y="170"/>
                  </a:lnTo>
                  <a:lnTo>
                    <a:pt x="425" y="227"/>
                  </a:lnTo>
                  <a:lnTo>
                    <a:pt x="397" y="284"/>
                  </a:lnTo>
                  <a:lnTo>
                    <a:pt x="369" y="312"/>
                  </a:lnTo>
                  <a:lnTo>
                    <a:pt x="340" y="369"/>
                  </a:lnTo>
                  <a:lnTo>
                    <a:pt x="340" y="482"/>
                  </a:lnTo>
                  <a:lnTo>
                    <a:pt x="312" y="482"/>
                  </a:lnTo>
                  <a:lnTo>
                    <a:pt x="284" y="425"/>
                  </a:lnTo>
                  <a:lnTo>
                    <a:pt x="198" y="369"/>
                  </a:lnTo>
                  <a:lnTo>
                    <a:pt x="85" y="425"/>
                  </a:lnTo>
                  <a:lnTo>
                    <a:pt x="85" y="312"/>
                  </a:lnTo>
                  <a:lnTo>
                    <a:pt x="0" y="199"/>
                  </a:lnTo>
                  <a:lnTo>
                    <a:pt x="0" y="14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26" name="Freeform 731"/>
            <p:cNvSpPr>
              <a:spLocks/>
            </p:cNvSpPr>
            <p:nvPr/>
          </p:nvSpPr>
          <p:spPr bwMode="auto">
            <a:xfrm>
              <a:off x="7210425" y="3135313"/>
              <a:ext cx="676275" cy="720725"/>
            </a:xfrm>
            <a:custGeom>
              <a:avLst/>
              <a:gdLst>
                <a:gd name="T0" fmla="*/ 0 w 426"/>
                <a:gd name="T1" fmla="*/ 284 h 454"/>
                <a:gd name="T2" fmla="*/ 0 w 426"/>
                <a:gd name="T3" fmla="*/ 340 h 454"/>
                <a:gd name="T4" fmla="*/ 57 w 426"/>
                <a:gd name="T5" fmla="*/ 425 h 454"/>
                <a:gd name="T6" fmla="*/ 142 w 426"/>
                <a:gd name="T7" fmla="*/ 454 h 454"/>
                <a:gd name="T8" fmla="*/ 170 w 426"/>
                <a:gd name="T9" fmla="*/ 425 h 454"/>
                <a:gd name="T10" fmla="*/ 199 w 426"/>
                <a:gd name="T11" fmla="*/ 369 h 454"/>
                <a:gd name="T12" fmla="*/ 340 w 426"/>
                <a:gd name="T13" fmla="*/ 312 h 454"/>
                <a:gd name="T14" fmla="*/ 369 w 426"/>
                <a:gd name="T15" fmla="*/ 284 h 454"/>
                <a:gd name="T16" fmla="*/ 369 w 426"/>
                <a:gd name="T17" fmla="*/ 199 h 454"/>
                <a:gd name="T18" fmla="*/ 312 w 426"/>
                <a:gd name="T19" fmla="*/ 170 h 454"/>
                <a:gd name="T20" fmla="*/ 397 w 426"/>
                <a:gd name="T21" fmla="*/ 113 h 454"/>
                <a:gd name="T22" fmla="*/ 426 w 426"/>
                <a:gd name="T23" fmla="*/ 57 h 454"/>
                <a:gd name="T24" fmla="*/ 369 w 426"/>
                <a:gd name="T25" fmla="*/ 0 h 454"/>
                <a:gd name="T26" fmla="*/ 312 w 426"/>
                <a:gd name="T27" fmla="*/ 57 h 454"/>
                <a:gd name="T28" fmla="*/ 255 w 426"/>
                <a:gd name="T29" fmla="*/ 142 h 454"/>
                <a:gd name="T30" fmla="*/ 170 w 426"/>
                <a:gd name="T31" fmla="*/ 199 h 454"/>
                <a:gd name="T32" fmla="*/ 142 w 426"/>
                <a:gd name="T33" fmla="*/ 199 h 454"/>
                <a:gd name="T34" fmla="*/ 114 w 426"/>
                <a:gd name="T35" fmla="*/ 255 h 454"/>
                <a:gd name="T36" fmla="*/ 29 w 426"/>
                <a:gd name="T37" fmla="*/ 255 h 454"/>
                <a:gd name="T38" fmla="*/ 0 w 426"/>
                <a:gd name="T39" fmla="*/ 28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6" h="454">
                  <a:moveTo>
                    <a:pt x="0" y="284"/>
                  </a:moveTo>
                  <a:lnTo>
                    <a:pt x="0" y="340"/>
                  </a:lnTo>
                  <a:lnTo>
                    <a:pt x="57" y="425"/>
                  </a:lnTo>
                  <a:lnTo>
                    <a:pt x="142" y="454"/>
                  </a:lnTo>
                  <a:lnTo>
                    <a:pt x="170" y="425"/>
                  </a:lnTo>
                  <a:lnTo>
                    <a:pt x="199" y="369"/>
                  </a:lnTo>
                  <a:lnTo>
                    <a:pt x="340" y="312"/>
                  </a:lnTo>
                  <a:lnTo>
                    <a:pt x="369" y="284"/>
                  </a:lnTo>
                  <a:lnTo>
                    <a:pt x="369" y="199"/>
                  </a:lnTo>
                  <a:lnTo>
                    <a:pt x="312" y="170"/>
                  </a:lnTo>
                  <a:lnTo>
                    <a:pt x="397" y="113"/>
                  </a:lnTo>
                  <a:lnTo>
                    <a:pt x="426" y="57"/>
                  </a:lnTo>
                  <a:lnTo>
                    <a:pt x="369" y="0"/>
                  </a:lnTo>
                  <a:lnTo>
                    <a:pt x="312" y="57"/>
                  </a:lnTo>
                  <a:lnTo>
                    <a:pt x="255" y="142"/>
                  </a:lnTo>
                  <a:lnTo>
                    <a:pt x="170" y="199"/>
                  </a:lnTo>
                  <a:lnTo>
                    <a:pt x="142" y="199"/>
                  </a:lnTo>
                  <a:lnTo>
                    <a:pt x="114" y="255"/>
                  </a:lnTo>
                  <a:lnTo>
                    <a:pt x="29" y="255"/>
                  </a:lnTo>
                  <a:lnTo>
                    <a:pt x="0" y="28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27" name="Freeform 732"/>
            <p:cNvSpPr>
              <a:spLocks/>
            </p:cNvSpPr>
            <p:nvPr/>
          </p:nvSpPr>
          <p:spPr bwMode="auto">
            <a:xfrm>
              <a:off x="7075488" y="3630613"/>
              <a:ext cx="811212" cy="674687"/>
            </a:xfrm>
            <a:custGeom>
              <a:avLst/>
              <a:gdLst>
                <a:gd name="T0" fmla="*/ 284 w 511"/>
                <a:gd name="T1" fmla="*/ 425 h 425"/>
                <a:gd name="T2" fmla="*/ 340 w 511"/>
                <a:gd name="T3" fmla="*/ 368 h 425"/>
                <a:gd name="T4" fmla="*/ 340 w 511"/>
                <a:gd name="T5" fmla="*/ 312 h 425"/>
                <a:gd name="T6" fmla="*/ 397 w 511"/>
                <a:gd name="T7" fmla="*/ 312 h 425"/>
                <a:gd name="T8" fmla="*/ 397 w 511"/>
                <a:gd name="T9" fmla="*/ 255 h 425"/>
                <a:gd name="T10" fmla="*/ 482 w 511"/>
                <a:gd name="T11" fmla="*/ 227 h 425"/>
                <a:gd name="T12" fmla="*/ 511 w 511"/>
                <a:gd name="T13" fmla="*/ 0 h 425"/>
                <a:gd name="T14" fmla="*/ 454 w 511"/>
                <a:gd name="T15" fmla="*/ 28 h 425"/>
                <a:gd name="T16" fmla="*/ 397 w 511"/>
                <a:gd name="T17" fmla="*/ 85 h 425"/>
                <a:gd name="T18" fmla="*/ 312 w 511"/>
                <a:gd name="T19" fmla="*/ 85 h 425"/>
                <a:gd name="T20" fmla="*/ 255 w 511"/>
                <a:gd name="T21" fmla="*/ 113 h 425"/>
                <a:gd name="T22" fmla="*/ 227 w 511"/>
                <a:gd name="T23" fmla="*/ 142 h 425"/>
                <a:gd name="T24" fmla="*/ 142 w 511"/>
                <a:gd name="T25" fmla="*/ 113 h 425"/>
                <a:gd name="T26" fmla="*/ 85 w 511"/>
                <a:gd name="T27" fmla="*/ 170 h 425"/>
                <a:gd name="T28" fmla="*/ 57 w 511"/>
                <a:gd name="T29" fmla="*/ 227 h 425"/>
                <a:gd name="T30" fmla="*/ 29 w 511"/>
                <a:gd name="T31" fmla="*/ 255 h 425"/>
                <a:gd name="T32" fmla="*/ 0 w 511"/>
                <a:gd name="T33" fmla="*/ 312 h 425"/>
                <a:gd name="T34" fmla="*/ 85 w 511"/>
                <a:gd name="T35" fmla="*/ 312 h 425"/>
                <a:gd name="T36" fmla="*/ 114 w 511"/>
                <a:gd name="T37" fmla="*/ 283 h 425"/>
                <a:gd name="T38" fmla="*/ 170 w 511"/>
                <a:gd name="T39" fmla="*/ 397 h 425"/>
                <a:gd name="T40" fmla="*/ 170 w 511"/>
                <a:gd name="T41" fmla="*/ 340 h 425"/>
                <a:gd name="T42" fmla="*/ 199 w 511"/>
                <a:gd name="T43" fmla="*/ 368 h 425"/>
                <a:gd name="T44" fmla="*/ 284 w 511"/>
                <a:gd name="T45" fmla="*/ 368 h 425"/>
                <a:gd name="T46" fmla="*/ 284 w 511"/>
                <a:gd name="T47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11" h="425">
                  <a:moveTo>
                    <a:pt x="284" y="425"/>
                  </a:moveTo>
                  <a:lnTo>
                    <a:pt x="340" y="368"/>
                  </a:lnTo>
                  <a:lnTo>
                    <a:pt x="340" y="312"/>
                  </a:lnTo>
                  <a:lnTo>
                    <a:pt x="397" y="312"/>
                  </a:lnTo>
                  <a:lnTo>
                    <a:pt x="397" y="255"/>
                  </a:lnTo>
                  <a:lnTo>
                    <a:pt x="482" y="227"/>
                  </a:lnTo>
                  <a:lnTo>
                    <a:pt x="511" y="0"/>
                  </a:lnTo>
                  <a:lnTo>
                    <a:pt x="454" y="28"/>
                  </a:lnTo>
                  <a:lnTo>
                    <a:pt x="397" y="85"/>
                  </a:lnTo>
                  <a:lnTo>
                    <a:pt x="312" y="85"/>
                  </a:lnTo>
                  <a:lnTo>
                    <a:pt x="255" y="113"/>
                  </a:lnTo>
                  <a:lnTo>
                    <a:pt x="227" y="142"/>
                  </a:lnTo>
                  <a:lnTo>
                    <a:pt x="142" y="113"/>
                  </a:lnTo>
                  <a:lnTo>
                    <a:pt x="85" y="170"/>
                  </a:lnTo>
                  <a:lnTo>
                    <a:pt x="57" y="227"/>
                  </a:lnTo>
                  <a:lnTo>
                    <a:pt x="29" y="255"/>
                  </a:lnTo>
                  <a:lnTo>
                    <a:pt x="0" y="312"/>
                  </a:lnTo>
                  <a:lnTo>
                    <a:pt x="85" y="312"/>
                  </a:lnTo>
                  <a:lnTo>
                    <a:pt x="114" y="283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199" y="368"/>
                  </a:lnTo>
                  <a:lnTo>
                    <a:pt x="284" y="368"/>
                  </a:lnTo>
                  <a:lnTo>
                    <a:pt x="284" y="42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28" name="Freeform 733"/>
            <p:cNvSpPr>
              <a:spLocks/>
            </p:cNvSpPr>
            <p:nvPr/>
          </p:nvSpPr>
          <p:spPr bwMode="auto">
            <a:xfrm>
              <a:off x="7480300" y="3856038"/>
              <a:ext cx="630238" cy="809625"/>
            </a:xfrm>
            <a:custGeom>
              <a:avLst/>
              <a:gdLst>
                <a:gd name="T0" fmla="*/ 369 w 397"/>
                <a:gd name="T1" fmla="*/ 0 h 510"/>
                <a:gd name="T2" fmla="*/ 312 w 397"/>
                <a:gd name="T3" fmla="*/ 28 h 510"/>
                <a:gd name="T4" fmla="*/ 256 w 397"/>
                <a:gd name="T5" fmla="*/ 85 h 510"/>
                <a:gd name="T6" fmla="*/ 227 w 397"/>
                <a:gd name="T7" fmla="*/ 85 h 510"/>
                <a:gd name="T8" fmla="*/ 142 w 397"/>
                <a:gd name="T9" fmla="*/ 113 h 510"/>
                <a:gd name="T10" fmla="*/ 142 w 397"/>
                <a:gd name="T11" fmla="*/ 170 h 510"/>
                <a:gd name="T12" fmla="*/ 85 w 397"/>
                <a:gd name="T13" fmla="*/ 170 h 510"/>
                <a:gd name="T14" fmla="*/ 85 w 397"/>
                <a:gd name="T15" fmla="*/ 226 h 510"/>
                <a:gd name="T16" fmla="*/ 29 w 397"/>
                <a:gd name="T17" fmla="*/ 283 h 510"/>
                <a:gd name="T18" fmla="*/ 0 w 397"/>
                <a:gd name="T19" fmla="*/ 312 h 510"/>
                <a:gd name="T20" fmla="*/ 57 w 397"/>
                <a:gd name="T21" fmla="*/ 397 h 510"/>
                <a:gd name="T22" fmla="*/ 29 w 397"/>
                <a:gd name="T23" fmla="*/ 425 h 510"/>
                <a:gd name="T24" fmla="*/ 85 w 397"/>
                <a:gd name="T25" fmla="*/ 453 h 510"/>
                <a:gd name="T26" fmla="*/ 85 w 397"/>
                <a:gd name="T27" fmla="*/ 510 h 510"/>
                <a:gd name="T28" fmla="*/ 170 w 397"/>
                <a:gd name="T29" fmla="*/ 510 h 510"/>
                <a:gd name="T30" fmla="*/ 284 w 397"/>
                <a:gd name="T31" fmla="*/ 425 h 510"/>
                <a:gd name="T32" fmla="*/ 312 w 397"/>
                <a:gd name="T33" fmla="*/ 397 h 510"/>
                <a:gd name="T34" fmla="*/ 397 w 397"/>
                <a:gd name="T35" fmla="*/ 397 h 510"/>
                <a:gd name="T36" fmla="*/ 369 w 397"/>
                <a:gd name="T37" fmla="*/ 312 h 510"/>
                <a:gd name="T38" fmla="*/ 397 w 397"/>
                <a:gd name="T39" fmla="*/ 255 h 510"/>
                <a:gd name="T40" fmla="*/ 397 w 397"/>
                <a:gd name="T41" fmla="*/ 141 h 510"/>
                <a:gd name="T42" fmla="*/ 397 w 397"/>
                <a:gd name="T43" fmla="*/ 85 h 510"/>
                <a:gd name="T44" fmla="*/ 369 w 397"/>
                <a:gd name="T45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510">
                  <a:moveTo>
                    <a:pt x="369" y="0"/>
                  </a:moveTo>
                  <a:lnTo>
                    <a:pt x="312" y="28"/>
                  </a:lnTo>
                  <a:lnTo>
                    <a:pt x="256" y="85"/>
                  </a:lnTo>
                  <a:lnTo>
                    <a:pt x="227" y="85"/>
                  </a:lnTo>
                  <a:lnTo>
                    <a:pt x="142" y="113"/>
                  </a:lnTo>
                  <a:lnTo>
                    <a:pt x="142" y="170"/>
                  </a:lnTo>
                  <a:lnTo>
                    <a:pt x="85" y="170"/>
                  </a:lnTo>
                  <a:lnTo>
                    <a:pt x="85" y="226"/>
                  </a:lnTo>
                  <a:lnTo>
                    <a:pt x="29" y="283"/>
                  </a:lnTo>
                  <a:lnTo>
                    <a:pt x="0" y="312"/>
                  </a:lnTo>
                  <a:lnTo>
                    <a:pt x="57" y="397"/>
                  </a:lnTo>
                  <a:lnTo>
                    <a:pt x="29" y="425"/>
                  </a:lnTo>
                  <a:lnTo>
                    <a:pt x="85" y="453"/>
                  </a:lnTo>
                  <a:lnTo>
                    <a:pt x="85" y="510"/>
                  </a:lnTo>
                  <a:lnTo>
                    <a:pt x="170" y="510"/>
                  </a:lnTo>
                  <a:lnTo>
                    <a:pt x="284" y="425"/>
                  </a:lnTo>
                  <a:lnTo>
                    <a:pt x="312" y="397"/>
                  </a:lnTo>
                  <a:lnTo>
                    <a:pt x="397" y="397"/>
                  </a:lnTo>
                  <a:lnTo>
                    <a:pt x="369" y="312"/>
                  </a:lnTo>
                  <a:lnTo>
                    <a:pt x="397" y="255"/>
                  </a:lnTo>
                  <a:lnTo>
                    <a:pt x="397" y="141"/>
                  </a:lnTo>
                  <a:lnTo>
                    <a:pt x="397" y="85"/>
                  </a:lnTo>
                  <a:lnTo>
                    <a:pt x="369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29" name="Freeform 734"/>
            <p:cNvSpPr>
              <a:spLocks/>
            </p:cNvSpPr>
            <p:nvPr/>
          </p:nvSpPr>
          <p:spPr bwMode="auto">
            <a:xfrm>
              <a:off x="7615238" y="4486275"/>
              <a:ext cx="855662" cy="449263"/>
            </a:xfrm>
            <a:custGeom>
              <a:avLst/>
              <a:gdLst>
                <a:gd name="T0" fmla="*/ 0 w 539"/>
                <a:gd name="T1" fmla="*/ 113 h 283"/>
                <a:gd name="T2" fmla="*/ 85 w 539"/>
                <a:gd name="T3" fmla="*/ 113 h 283"/>
                <a:gd name="T4" fmla="*/ 199 w 539"/>
                <a:gd name="T5" fmla="*/ 28 h 283"/>
                <a:gd name="T6" fmla="*/ 227 w 539"/>
                <a:gd name="T7" fmla="*/ 0 h 283"/>
                <a:gd name="T8" fmla="*/ 312 w 539"/>
                <a:gd name="T9" fmla="*/ 0 h 283"/>
                <a:gd name="T10" fmla="*/ 454 w 539"/>
                <a:gd name="T11" fmla="*/ 56 h 283"/>
                <a:gd name="T12" fmla="*/ 482 w 539"/>
                <a:gd name="T13" fmla="*/ 113 h 283"/>
                <a:gd name="T14" fmla="*/ 539 w 539"/>
                <a:gd name="T15" fmla="*/ 141 h 283"/>
                <a:gd name="T16" fmla="*/ 482 w 539"/>
                <a:gd name="T17" fmla="*/ 283 h 283"/>
                <a:gd name="T18" fmla="*/ 397 w 539"/>
                <a:gd name="T19" fmla="*/ 198 h 283"/>
                <a:gd name="T20" fmla="*/ 341 w 539"/>
                <a:gd name="T21" fmla="*/ 226 h 283"/>
                <a:gd name="T22" fmla="*/ 171 w 539"/>
                <a:gd name="T23" fmla="*/ 141 h 283"/>
                <a:gd name="T24" fmla="*/ 171 w 539"/>
                <a:gd name="T25" fmla="*/ 255 h 283"/>
                <a:gd name="T26" fmla="*/ 57 w 539"/>
                <a:gd name="T27" fmla="*/ 226 h 283"/>
                <a:gd name="T28" fmla="*/ 29 w 539"/>
                <a:gd name="T29" fmla="*/ 226 h 283"/>
                <a:gd name="T30" fmla="*/ 29 w 539"/>
                <a:gd name="T31" fmla="*/ 141 h 283"/>
                <a:gd name="T32" fmla="*/ 0 w 539"/>
                <a:gd name="T33" fmla="*/ 11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9" h="283">
                  <a:moveTo>
                    <a:pt x="0" y="113"/>
                  </a:moveTo>
                  <a:lnTo>
                    <a:pt x="85" y="113"/>
                  </a:lnTo>
                  <a:lnTo>
                    <a:pt x="199" y="28"/>
                  </a:lnTo>
                  <a:lnTo>
                    <a:pt x="227" y="0"/>
                  </a:lnTo>
                  <a:lnTo>
                    <a:pt x="312" y="0"/>
                  </a:lnTo>
                  <a:lnTo>
                    <a:pt x="454" y="56"/>
                  </a:lnTo>
                  <a:lnTo>
                    <a:pt x="482" y="113"/>
                  </a:lnTo>
                  <a:lnTo>
                    <a:pt x="539" y="141"/>
                  </a:lnTo>
                  <a:lnTo>
                    <a:pt x="482" y="283"/>
                  </a:lnTo>
                  <a:lnTo>
                    <a:pt x="397" y="198"/>
                  </a:lnTo>
                  <a:lnTo>
                    <a:pt x="341" y="226"/>
                  </a:lnTo>
                  <a:lnTo>
                    <a:pt x="171" y="141"/>
                  </a:lnTo>
                  <a:lnTo>
                    <a:pt x="171" y="255"/>
                  </a:lnTo>
                  <a:lnTo>
                    <a:pt x="57" y="226"/>
                  </a:lnTo>
                  <a:lnTo>
                    <a:pt x="29" y="226"/>
                  </a:lnTo>
                  <a:lnTo>
                    <a:pt x="29" y="141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30" name="Freeform 735"/>
            <p:cNvSpPr>
              <a:spLocks/>
            </p:cNvSpPr>
            <p:nvPr/>
          </p:nvSpPr>
          <p:spPr bwMode="auto">
            <a:xfrm>
              <a:off x="7570788" y="4710113"/>
              <a:ext cx="855662" cy="720725"/>
            </a:xfrm>
            <a:custGeom>
              <a:avLst/>
              <a:gdLst>
                <a:gd name="T0" fmla="*/ 425 w 539"/>
                <a:gd name="T1" fmla="*/ 57 h 454"/>
                <a:gd name="T2" fmla="*/ 369 w 539"/>
                <a:gd name="T3" fmla="*/ 85 h 454"/>
                <a:gd name="T4" fmla="*/ 199 w 539"/>
                <a:gd name="T5" fmla="*/ 0 h 454"/>
                <a:gd name="T6" fmla="*/ 199 w 539"/>
                <a:gd name="T7" fmla="*/ 114 h 454"/>
                <a:gd name="T8" fmla="*/ 85 w 539"/>
                <a:gd name="T9" fmla="*/ 85 h 454"/>
                <a:gd name="T10" fmla="*/ 85 w 539"/>
                <a:gd name="T11" fmla="*/ 142 h 454"/>
                <a:gd name="T12" fmla="*/ 57 w 539"/>
                <a:gd name="T13" fmla="*/ 142 h 454"/>
                <a:gd name="T14" fmla="*/ 57 w 539"/>
                <a:gd name="T15" fmla="*/ 199 h 454"/>
                <a:gd name="T16" fmla="*/ 0 w 539"/>
                <a:gd name="T17" fmla="*/ 170 h 454"/>
                <a:gd name="T18" fmla="*/ 57 w 539"/>
                <a:gd name="T19" fmla="*/ 255 h 454"/>
                <a:gd name="T20" fmla="*/ 28 w 539"/>
                <a:gd name="T21" fmla="*/ 312 h 454"/>
                <a:gd name="T22" fmla="*/ 85 w 539"/>
                <a:gd name="T23" fmla="*/ 397 h 454"/>
                <a:gd name="T24" fmla="*/ 142 w 539"/>
                <a:gd name="T25" fmla="*/ 397 h 454"/>
                <a:gd name="T26" fmla="*/ 142 w 539"/>
                <a:gd name="T27" fmla="*/ 227 h 454"/>
                <a:gd name="T28" fmla="*/ 227 w 539"/>
                <a:gd name="T29" fmla="*/ 255 h 454"/>
                <a:gd name="T30" fmla="*/ 284 w 539"/>
                <a:gd name="T31" fmla="*/ 227 h 454"/>
                <a:gd name="T32" fmla="*/ 340 w 539"/>
                <a:gd name="T33" fmla="*/ 426 h 454"/>
                <a:gd name="T34" fmla="*/ 369 w 539"/>
                <a:gd name="T35" fmla="*/ 426 h 454"/>
                <a:gd name="T36" fmla="*/ 397 w 539"/>
                <a:gd name="T37" fmla="*/ 454 h 454"/>
                <a:gd name="T38" fmla="*/ 454 w 539"/>
                <a:gd name="T39" fmla="*/ 397 h 454"/>
                <a:gd name="T40" fmla="*/ 425 w 539"/>
                <a:gd name="T41" fmla="*/ 340 h 454"/>
                <a:gd name="T42" fmla="*/ 482 w 539"/>
                <a:gd name="T43" fmla="*/ 340 h 454"/>
                <a:gd name="T44" fmla="*/ 510 w 539"/>
                <a:gd name="T45" fmla="*/ 312 h 454"/>
                <a:gd name="T46" fmla="*/ 510 w 539"/>
                <a:gd name="T47" fmla="*/ 255 h 454"/>
                <a:gd name="T48" fmla="*/ 482 w 539"/>
                <a:gd name="T49" fmla="*/ 227 h 454"/>
                <a:gd name="T50" fmla="*/ 539 w 539"/>
                <a:gd name="T51" fmla="*/ 170 h 454"/>
                <a:gd name="T52" fmla="*/ 510 w 539"/>
                <a:gd name="T53" fmla="*/ 142 h 454"/>
                <a:gd name="T54" fmla="*/ 425 w 539"/>
                <a:gd name="T55" fmla="*/ 5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39" h="454">
                  <a:moveTo>
                    <a:pt x="425" y="57"/>
                  </a:moveTo>
                  <a:lnTo>
                    <a:pt x="369" y="85"/>
                  </a:lnTo>
                  <a:lnTo>
                    <a:pt x="199" y="0"/>
                  </a:lnTo>
                  <a:lnTo>
                    <a:pt x="199" y="114"/>
                  </a:lnTo>
                  <a:lnTo>
                    <a:pt x="85" y="85"/>
                  </a:lnTo>
                  <a:lnTo>
                    <a:pt x="85" y="142"/>
                  </a:lnTo>
                  <a:lnTo>
                    <a:pt x="57" y="142"/>
                  </a:lnTo>
                  <a:lnTo>
                    <a:pt x="57" y="199"/>
                  </a:lnTo>
                  <a:lnTo>
                    <a:pt x="0" y="170"/>
                  </a:lnTo>
                  <a:lnTo>
                    <a:pt x="57" y="255"/>
                  </a:lnTo>
                  <a:lnTo>
                    <a:pt x="28" y="312"/>
                  </a:lnTo>
                  <a:lnTo>
                    <a:pt x="85" y="397"/>
                  </a:lnTo>
                  <a:lnTo>
                    <a:pt x="142" y="397"/>
                  </a:lnTo>
                  <a:lnTo>
                    <a:pt x="142" y="227"/>
                  </a:lnTo>
                  <a:lnTo>
                    <a:pt x="227" y="255"/>
                  </a:lnTo>
                  <a:lnTo>
                    <a:pt x="284" y="227"/>
                  </a:lnTo>
                  <a:lnTo>
                    <a:pt x="340" y="426"/>
                  </a:lnTo>
                  <a:lnTo>
                    <a:pt x="369" y="426"/>
                  </a:lnTo>
                  <a:lnTo>
                    <a:pt x="397" y="454"/>
                  </a:lnTo>
                  <a:lnTo>
                    <a:pt x="454" y="397"/>
                  </a:lnTo>
                  <a:lnTo>
                    <a:pt x="425" y="340"/>
                  </a:lnTo>
                  <a:lnTo>
                    <a:pt x="482" y="340"/>
                  </a:lnTo>
                  <a:lnTo>
                    <a:pt x="510" y="312"/>
                  </a:lnTo>
                  <a:lnTo>
                    <a:pt x="510" y="255"/>
                  </a:lnTo>
                  <a:lnTo>
                    <a:pt x="482" y="227"/>
                  </a:lnTo>
                  <a:lnTo>
                    <a:pt x="539" y="170"/>
                  </a:lnTo>
                  <a:lnTo>
                    <a:pt x="510" y="142"/>
                  </a:lnTo>
                  <a:lnTo>
                    <a:pt x="425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54" name="Freeform 764"/>
            <p:cNvSpPr>
              <a:spLocks/>
            </p:cNvSpPr>
            <p:nvPr/>
          </p:nvSpPr>
          <p:spPr bwMode="auto">
            <a:xfrm>
              <a:off x="2709863" y="2460625"/>
              <a:ext cx="2430462" cy="1439863"/>
            </a:xfrm>
            <a:custGeom>
              <a:avLst/>
              <a:gdLst>
                <a:gd name="T0" fmla="*/ 908 w 1531"/>
                <a:gd name="T1" fmla="*/ 850 h 907"/>
                <a:gd name="T2" fmla="*/ 936 w 1531"/>
                <a:gd name="T3" fmla="*/ 879 h 907"/>
                <a:gd name="T4" fmla="*/ 1219 w 1531"/>
                <a:gd name="T5" fmla="*/ 907 h 907"/>
                <a:gd name="T6" fmla="*/ 1219 w 1531"/>
                <a:gd name="T7" fmla="*/ 790 h 907"/>
                <a:gd name="T8" fmla="*/ 1303 w 1531"/>
                <a:gd name="T9" fmla="*/ 712 h 907"/>
                <a:gd name="T10" fmla="*/ 1475 w 1531"/>
                <a:gd name="T11" fmla="*/ 737 h 907"/>
                <a:gd name="T12" fmla="*/ 1503 w 1531"/>
                <a:gd name="T13" fmla="*/ 680 h 907"/>
                <a:gd name="T14" fmla="*/ 1446 w 1531"/>
                <a:gd name="T15" fmla="*/ 624 h 907"/>
                <a:gd name="T16" fmla="*/ 1531 w 1531"/>
                <a:gd name="T17" fmla="*/ 595 h 907"/>
                <a:gd name="T18" fmla="*/ 1475 w 1531"/>
                <a:gd name="T19" fmla="*/ 538 h 907"/>
                <a:gd name="T20" fmla="*/ 1418 w 1531"/>
                <a:gd name="T21" fmla="*/ 368 h 907"/>
                <a:gd name="T22" fmla="*/ 1418 w 1531"/>
                <a:gd name="T23" fmla="*/ 312 h 907"/>
                <a:gd name="T24" fmla="*/ 1418 w 1531"/>
                <a:gd name="T25" fmla="*/ 255 h 907"/>
                <a:gd name="T26" fmla="*/ 1333 w 1531"/>
                <a:gd name="T27" fmla="*/ 283 h 907"/>
                <a:gd name="T28" fmla="*/ 1276 w 1531"/>
                <a:gd name="T29" fmla="*/ 170 h 907"/>
                <a:gd name="T30" fmla="*/ 1219 w 1531"/>
                <a:gd name="T31" fmla="*/ 142 h 907"/>
                <a:gd name="T32" fmla="*/ 1078 w 1531"/>
                <a:gd name="T33" fmla="*/ 142 h 907"/>
                <a:gd name="T34" fmla="*/ 964 w 1531"/>
                <a:gd name="T35" fmla="*/ 170 h 907"/>
                <a:gd name="T36" fmla="*/ 936 w 1531"/>
                <a:gd name="T37" fmla="*/ 142 h 907"/>
                <a:gd name="T38" fmla="*/ 879 w 1531"/>
                <a:gd name="T39" fmla="*/ 170 h 907"/>
                <a:gd name="T40" fmla="*/ 794 w 1531"/>
                <a:gd name="T41" fmla="*/ 113 h 907"/>
                <a:gd name="T42" fmla="*/ 737 w 1531"/>
                <a:gd name="T43" fmla="*/ 170 h 907"/>
                <a:gd name="T44" fmla="*/ 596 w 1531"/>
                <a:gd name="T45" fmla="*/ 57 h 907"/>
                <a:gd name="T46" fmla="*/ 539 w 1531"/>
                <a:gd name="T47" fmla="*/ 57 h 907"/>
                <a:gd name="T48" fmla="*/ 511 w 1531"/>
                <a:gd name="T49" fmla="*/ 113 h 907"/>
                <a:gd name="T50" fmla="*/ 454 w 1531"/>
                <a:gd name="T51" fmla="*/ 113 h 907"/>
                <a:gd name="T52" fmla="*/ 199 w 1531"/>
                <a:gd name="T53" fmla="*/ 0 h 907"/>
                <a:gd name="T54" fmla="*/ 227 w 1531"/>
                <a:gd name="T55" fmla="*/ 113 h 907"/>
                <a:gd name="T56" fmla="*/ 255 w 1531"/>
                <a:gd name="T57" fmla="*/ 113 h 907"/>
                <a:gd name="T58" fmla="*/ 341 w 1531"/>
                <a:gd name="T59" fmla="*/ 198 h 907"/>
                <a:gd name="T60" fmla="*/ 312 w 1531"/>
                <a:gd name="T61" fmla="*/ 227 h 907"/>
                <a:gd name="T62" fmla="*/ 312 w 1531"/>
                <a:gd name="T63" fmla="*/ 340 h 907"/>
                <a:gd name="T64" fmla="*/ 284 w 1531"/>
                <a:gd name="T65" fmla="*/ 368 h 907"/>
                <a:gd name="T66" fmla="*/ 312 w 1531"/>
                <a:gd name="T67" fmla="*/ 425 h 907"/>
                <a:gd name="T68" fmla="*/ 170 w 1531"/>
                <a:gd name="T69" fmla="*/ 538 h 907"/>
                <a:gd name="T70" fmla="*/ 114 w 1531"/>
                <a:gd name="T71" fmla="*/ 538 h 907"/>
                <a:gd name="T72" fmla="*/ 85 w 1531"/>
                <a:gd name="T73" fmla="*/ 567 h 907"/>
                <a:gd name="T74" fmla="*/ 114 w 1531"/>
                <a:gd name="T75" fmla="*/ 680 h 907"/>
                <a:gd name="T76" fmla="*/ 0 w 1531"/>
                <a:gd name="T77" fmla="*/ 709 h 907"/>
                <a:gd name="T78" fmla="*/ 0 w 1531"/>
                <a:gd name="T79" fmla="*/ 765 h 907"/>
                <a:gd name="T80" fmla="*/ 57 w 1531"/>
                <a:gd name="T81" fmla="*/ 737 h 907"/>
                <a:gd name="T82" fmla="*/ 85 w 1531"/>
                <a:gd name="T83" fmla="*/ 765 h 907"/>
                <a:gd name="T84" fmla="*/ 114 w 1531"/>
                <a:gd name="T85" fmla="*/ 737 h 907"/>
                <a:gd name="T86" fmla="*/ 170 w 1531"/>
                <a:gd name="T87" fmla="*/ 765 h 907"/>
                <a:gd name="T88" fmla="*/ 341 w 1531"/>
                <a:gd name="T89" fmla="*/ 624 h 907"/>
                <a:gd name="T90" fmla="*/ 454 w 1531"/>
                <a:gd name="T91" fmla="*/ 624 h 907"/>
                <a:gd name="T92" fmla="*/ 566 w 1531"/>
                <a:gd name="T93" fmla="*/ 765 h 907"/>
                <a:gd name="T94" fmla="*/ 681 w 1531"/>
                <a:gd name="T95" fmla="*/ 765 h 907"/>
                <a:gd name="T96" fmla="*/ 908 w 1531"/>
                <a:gd name="T97" fmla="*/ 85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1" h="907">
                  <a:moveTo>
                    <a:pt x="908" y="850"/>
                  </a:moveTo>
                  <a:lnTo>
                    <a:pt x="936" y="879"/>
                  </a:lnTo>
                  <a:lnTo>
                    <a:pt x="1219" y="907"/>
                  </a:lnTo>
                  <a:lnTo>
                    <a:pt x="1219" y="790"/>
                  </a:lnTo>
                  <a:lnTo>
                    <a:pt x="1303" y="712"/>
                  </a:lnTo>
                  <a:lnTo>
                    <a:pt x="1475" y="737"/>
                  </a:lnTo>
                  <a:lnTo>
                    <a:pt x="1503" y="680"/>
                  </a:lnTo>
                  <a:lnTo>
                    <a:pt x="1446" y="624"/>
                  </a:lnTo>
                  <a:lnTo>
                    <a:pt x="1531" y="595"/>
                  </a:lnTo>
                  <a:lnTo>
                    <a:pt x="1475" y="538"/>
                  </a:lnTo>
                  <a:lnTo>
                    <a:pt x="1418" y="368"/>
                  </a:lnTo>
                  <a:lnTo>
                    <a:pt x="1418" y="312"/>
                  </a:lnTo>
                  <a:lnTo>
                    <a:pt x="1418" y="255"/>
                  </a:lnTo>
                  <a:lnTo>
                    <a:pt x="1333" y="283"/>
                  </a:lnTo>
                  <a:lnTo>
                    <a:pt x="1276" y="170"/>
                  </a:lnTo>
                  <a:lnTo>
                    <a:pt x="1219" y="142"/>
                  </a:lnTo>
                  <a:lnTo>
                    <a:pt x="1078" y="142"/>
                  </a:lnTo>
                  <a:lnTo>
                    <a:pt x="964" y="170"/>
                  </a:lnTo>
                  <a:lnTo>
                    <a:pt x="936" y="142"/>
                  </a:lnTo>
                  <a:lnTo>
                    <a:pt x="879" y="170"/>
                  </a:lnTo>
                  <a:lnTo>
                    <a:pt x="794" y="113"/>
                  </a:lnTo>
                  <a:lnTo>
                    <a:pt x="737" y="170"/>
                  </a:lnTo>
                  <a:lnTo>
                    <a:pt x="596" y="57"/>
                  </a:lnTo>
                  <a:lnTo>
                    <a:pt x="539" y="57"/>
                  </a:lnTo>
                  <a:lnTo>
                    <a:pt x="511" y="113"/>
                  </a:lnTo>
                  <a:lnTo>
                    <a:pt x="454" y="113"/>
                  </a:lnTo>
                  <a:lnTo>
                    <a:pt x="199" y="0"/>
                  </a:lnTo>
                  <a:lnTo>
                    <a:pt x="227" y="113"/>
                  </a:lnTo>
                  <a:lnTo>
                    <a:pt x="255" y="113"/>
                  </a:lnTo>
                  <a:lnTo>
                    <a:pt x="341" y="198"/>
                  </a:lnTo>
                  <a:lnTo>
                    <a:pt x="312" y="227"/>
                  </a:lnTo>
                  <a:lnTo>
                    <a:pt x="312" y="340"/>
                  </a:lnTo>
                  <a:lnTo>
                    <a:pt x="284" y="368"/>
                  </a:lnTo>
                  <a:lnTo>
                    <a:pt x="312" y="425"/>
                  </a:lnTo>
                  <a:lnTo>
                    <a:pt x="170" y="538"/>
                  </a:lnTo>
                  <a:lnTo>
                    <a:pt x="114" y="538"/>
                  </a:lnTo>
                  <a:lnTo>
                    <a:pt x="85" y="567"/>
                  </a:lnTo>
                  <a:lnTo>
                    <a:pt x="114" y="680"/>
                  </a:lnTo>
                  <a:lnTo>
                    <a:pt x="0" y="709"/>
                  </a:lnTo>
                  <a:lnTo>
                    <a:pt x="0" y="765"/>
                  </a:lnTo>
                  <a:lnTo>
                    <a:pt x="57" y="737"/>
                  </a:lnTo>
                  <a:lnTo>
                    <a:pt x="85" y="765"/>
                  </a:lnTo>
                  <a:lnTo>
                    <a:pt x="114" y="737"/>
                  </a:lnTo>
                  <a:lnTo>
                    <a:pt x="170" y="765"/>
                  </a:lnTo>
                  <a:lnTo>
                    <a:pt x="341" y="624"/>
                  </a:lnTo>
                  <a:lnTo>
                    <a:pt x="454" y="624"/>
                  </a:lnTo>
                  <a:lnTo>
                    <a:pt x="566" y="765"/>
                  </a:lnTo>
                  <a:lnTo>
                    <a:pt x="681" y="765"/>
                  </a:lnTo>
                  <a:lnTo>
                    <a:pt x="908" y="85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55" name="Freeform 771"/>
            <p:cNvSpPr>
              <a:spLocks/>
            </p:cNvSpPr>
            <p:nvPr/>
          </p:nvSpPr>
          <p:spPr bwMode="auto">
            <a:xfrm>
              <a:off x="4645025" y="3586163"/>
              <a:ext cx="765175" cy="539750"/>
            </a:xfrm>
            <a:custGeom>
              <a:avLst/>
              <a:gdLst>
                <a:gd name="T0" fmla="*/ 256 w 482"/>
                <a:gd name="T1" fmla="*/ 28 h 340"/>
                <a:gd name="T2" fmla="*/ 85 w 482"/>
                <a:gd name="T3" fmla="*/ 0 h 340"/>
                <a:gd name="T4" fmla="*/ 0 w 482"/>
                <a:gd name="T5" fmla="*/ 85 h 340"/>
                <a:gd name="T6" fmla="*/ 0 w 482"/>
                <a:gd name="T7" fmla="*/ 198 h 340"/>
                <a:gd name="T8" fmla="*/ 199 w 482"/>
                <a:gd name="T9" fmla="*/ 311 h 340"/>
                <a:gd name="T10" fmla="*/ 256 w 482"/>
                <a:gd name="T11" fmla="*/ 255 h 340"/>
                <a:gd name="T12" fmla="*/ 397 w 482"/>
                <a:gd name="T13" fmla="*/ 283 h 340"/>
                <a:gd name="T14" fmla="*/ 397 w 482"/>
                <a:gd name="T15" fmla="*/ 311 h 340"/>
                <a:gd name="T16" fmla="*/ 426 w 482"/>
                <a:gd name="T17" fmla="*/ 340 h 340"/>
                <a:gd name="T18" fmla="*/ 482 w 482"/>
                <a:gd name="T19" fmla="*/ 340 h 340"/>
                <a:gd name="T20" fmla="*/ 369 w 482"/>
                <a:gd name="T21" fmla="*/ 198 h 340"/>
                <a:gd name="T22" fmla="*/ 366 w 482"/>
                <a:gd name="T23" fmla="*/ 137 h 340"/>
                <a:gd name="T24" fmla="*/ 312 w 482"/>
                <a:gd name="T25" fmla="*/ 56 h 340"/>
                <a:gd name="T26" fmla="*/ 284 w 482"/>
                <a:gd name="T27" fmla="*/ 56 h 340"/>
                <a:gd name="T28" fmla="*/ 256 w 482"/>
                <a:gd name="T29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2" h="340">
                  <a:moveTo>
                    <a:pt x="256" y="28"/>
                  </a:moveTo>
                  <a:lnTo>
                    <a:pt x="85" y="0"/>
                  </a:lnTo>
                  <a:lnTo>
                    <a:pt x="0" y="85"/>
                  </a:lnTo>
                  <a:lnTo>
                    <a:pt x="0" y="198"/>
                  </a:lnTo>
                  <a:lnTo>
                    <a:pt x="199" y="311"/>
                  </a:lnTo>
                  <a:lnTo>
                    <a:pt x="256" y="255"/>
                  </a:lnTo>
                  <a:lnTo>
                    <a:pt x="397" y="283"/>
                  </a:lnTo>
                  <a:lnTo>
                    <a:pt x="397" y="311"/>
                  </a:lnTo>
                  <a:lnTo>
                    <a:pt x="426" y="340"/>
                  </a:lnTo>
                  <a:lnTo>
                    <a:pt x="482" y="340"/>
                  </a:lnTo>
                  <a:lnTo>
                    <a:pt x="369" y="198"/>
                  </a:lnTo>
                  <a:lnTo>
                    <a:pt x="366" y="137"/>
                  </a:lnTo>
                  <a:lnTo>
                    <a:pt x="312" y="56"/>
                  </a:lnTo>
                  <a:lnTo>
                    <a:pt x="284" y="56"/>
                  </a:lnTo>
                  <a:lnTo>
                    <a:pt x="256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56" name="Freeform 697"/>
            <p:cNvSpPr>
              <a:spLocks/>
            </p:cNvSpPr>
            <p:nvPr/>
          </p:nvSpPr>
          <p:spPr bwMode="auto">
            <a:xfrm>
              <a:off x="3025775" y="3451225"/>
              <a:ext cx="1574800" cy="854075"/>
            </a:xfrm>
            <a:custGeom>
              <a:avLst/>
              <a:gdLst>
                <a:gd name="T0" fmla="*/ 935 w 992"/>
                <a:gd name="T1" fmla="*/ 396 h 538"/>
                <a:gd name="T2" fmla="*/ 907 w 992"/>
                <a:gd name="T3" fmla="*/ 340 h 538"/>
                <a:gd name="T4" fmla="*/ 850 w 992"/>
                <a:gd name="T5" fmla="*/ 340 h 538"/>
                <a:gd name="T6" fmla="*/ 765 w 992"/>
                <a:gd name="T7" fmla="*/ 283 h 538"/>
                <a:gd name="T8" fmla="*/ 709 w 992"/>
                <a:gd name="T9" fmla="*/ 226 h 538"/>
                <a:gd name="T10" fmla="*/ 482 w 992"/>
                <a:gd name="T11" fmla="*/ 141 h 538"/>
                <a:gd name="T12" fmla="*/ 368 w 992"/>
                <a:gd name="T13" fmla="*/ 141 h 538"/>
                <a:gd name="T14" fmla="*/ 255 w 992"/>
                <a:gd name="T15" fmla="*/ 0 h 538"/>
                <a:gd name="T16" fmla="*/ 142 w 992"/>
                <a:gd name="T17" fmla="*/ 0 h 538"/>
                <a:gd name="T18" fmla="*/ 0 w 992"/>
                <a:gd name="T19" fmla="*/ 113 h 538"/>
                <a:gd name="T20" fmla="*/ 113 w 992"/>
                <a:gd name="T21" fmla="*/ 170 h 538"/>
                <a:gd name="T22" fmla="*/ 170 w 992"/>
                <a:gd name="T23" fmla="*/ 255 h 538"/>
                <a:gd name="T24" fmla="*/ 283 w 992"/>
                <a:gd name="T25" fmla="*/ 283 h 538"/>
                <a:gd name="T26" fmla="*/ 368 w 992"/>
                <a:gd name="T27" fmla="*/ 368 h 538"/>
                <a:gd name="T28" fmla="*/ 425 w 992"/>
                <a:gd name="T29" fmla="*/ 368 h 538"/>
                <a:gd name="T30" fmla="*/ 538 w 992"/>
                <a:gd name="T31" fmla="*/ 481 h 538"/>
                <a:gd name="T32" fmla="*/ 623 w 992"/>
                <a:gd name="T33" fmla="*/ 481 h 538"/>
                <a:gd name="T34" fmla="*/ 794 w 992"/>
                <a:gd name="T35" fmla="*/ 538 h 538"/>
                <a:gd name="T36" fmla="*/ 992 w 992"/>
                <a:gd name="T37" fmla="*/ 510 h 538"/>
                <a:gd name="T38" fmla="*/ 907 w 992"/>
                <a:gd name="T39" fmla="*/ 453 h 538"/>
                <a:gd name="T40" fmla="*/ 935 w 992"/>
                <a:gd name="T41" fmla="*/ 396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92" h="538">
                  <a:moveTo>
                    <a:pt x="935" y="396"/>
                  </a:moveTo>
                  <a:lnTo>
                    <a:pt x="907" y="340"/>
                  </a:lnTo>
                  <a:lnTo>
                    <a:pt x="850" y="340"/>
                  </a:lnTo>
                  <a:lnTo>
                    <a:pt x="765" y="283"/>
                  </a:lnTo>
                  <a:lnTo>
                    <a:pt x="709" y="226"/>
                  </a:lnTo>
                  <a:lnTo>
                    <a:pt x="482" y="141"/>
                  </a:lnTo>
                  <a:lnTo>
                    <a:pt x="368" y="141"/>
                  </a:lnTo>
                  <a:lnTo>
                    <a:pt x="255" y="0"/>
                  </a:lnTo>
                  <a:lnTo>
                    <a:pt x="142" y="0"/>
                  </a:lnTo>
                  <a:lnTo>
                    <a:pt x="0" y="113"/>
                  </a:lnTo>
                  <a:lnTo>
                    <a:pt x="113" y="170"/>
                  </a:lnTo>
                  <a:lnTo>
                    <a:pt x="170" y="255"/>
                  </a:lnTo>
                  <a:lnTo>
                    <a:pt x="283" y="283"/>
                  </a:lnTo>
                  <a:lnTo>
                    <a:pt x="368" y="368"/>
                  </a:lnTo>
                  <a:lnTo>
                    <a:pt x="425" y="368"/>
                  </a:lnTo>
                  <a:lnTo>
                    <a:pt x="538" y="481"/>
                  </a:lnTo>
                  <a:lnTo>
                    <a:pt x="623" y="481"/>
                  </a:lnTo>
                  <a:lnTo>
                    <a:pt x="794" y="538"/>
                  </a:lnTo>
                  <a:lnTo>
                    <a:pt x="992" y="510"/>
                  </a:lnTo>
                  <a:lnTo>
                    <a:pt x="907" y="453"/>
                  </a:lnTo>
                  <a:lnTo>
                    <a:pt x="935" y="39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57" name="Freeform 701"/>
            <p:cNvSpPr>
              <a:spLocks/>
            </p:cNvSpPr>
            <p:nvPr/>
          </p:nvSpPr>
          <p:spPr bwMode="auto">
            <a:xfrm>
              <a:off x="2709863" y="3630613"/>
              <a:ext cx="2430462" cy="1395412"/>
            </a:xfrm>
            <a:custGeom>
              <a:avLst/>
              <a:gdLst>
                <a:gd name="T0" fmla="*/ 1418 w 1531"/>
                <a:gd name="T1" fmla="*/ 283 h 879"/>
                <a:gd name="T2" fmla="*/ 1219 w 1531"/>
                <a:gd name="T3" fmla="*/ 170 h 879"/>
                <a:gd name="T4" fmla="*/ 936 w 1531"/>
                <a:gd name="T5" fmla="*/ 142 h 879"/>
                <a:gd name="T6" fmla="*/ 965 w 1531"/>
                <a:gd name="T7" fmla="*/ 170 h 879"/>
                <a:gd name="T8" fmla="*/ 1049 w 1531"/>
                <a:gd name="T9" fmla="*/ 227 h 879"/>
                <a:gd name="T10" fmla="*/ 1106 w 1531"/>
                <a:gd name="T11" fmla="*/ 227 h 879"/>
                <a:gd name="T12" fmla="*/ 1134 w 1531"/>
                <a:gd name="T13" fmla="*/ 283 h 879"/>
                <a:gd name="T14" fmla="*/ 1106 w 1531"/>
                <a:gd name="T15" fmla="*/ 340 h 879"/>
                <a:gd name="T16" fmla="*/ 1191 w 1531"/>
                <a:gd name="T17" fmla="*/ 397 h 879"/>
                <a:gd name="T18" fmla="*/ 993 w 1531"/>
                <a:gd name="T19" fmla="*/ 425 h 879"/>
                <a:gd name="T20" fmla="*/ 822 w 1531"/>
                <a:gd name="T21" fmla="*/ 368 h 879"/>
                <a:gd name="T22" fmla="*/ 737 w 1531"/>
                <a:gd name="T23" fmla="*/ 368 h 879"/>
                <a:gd name="T24" fmla="*/ 624 w 1531"/>
                <a:gd name="T25" fmla="*/ 255 h 879"/>
                <a:gd name="T26" fmla="*/ 567 w 1531"/>
                <a:gd name="T27" fmla="*/ 255 h 879"/>
                <a:gd name="T28" fmla="*/ 482 w 1531"/>
                <a:gd name="T29" fmla="*/ 170 h 879"/>
                <a:gd name="T30" fmla="*/ 369 w 1531"/>
                <a:gd name="T31" fmla="*/ 142 h 879"/>
                <a:gd name="T32" fmla="*/ 312 w 1531"/>
                <a:gd name="T33" fmla="*/ 57 h 879"/>
                <a:gd name="T34" fmla="*/ 199 w 1531"/>
                <a:gd name="T35" fmla="*/ 0 h 879"/>
                <a:gd name="T36" fmla="*/ 170 w 1531"/>
                <a:gd name="T37" fmla="*/ 28 h 879"/>
                <a:gd name="T38" fmla="*/ 114 w 1531"/>
                <a:gd name="T39" fmla="*/ 0 h 879"/>
                <a:gd name="T40" fmla="*/ 85 w 1531"/>
                <a:gd name="T41" fmla="*/ 28 h 879"/>
                <a:gd name="T42" fmla="*/ 57 w 1531"/>
                <a:gd name="T43" fmla="*/ 0 h 879"/>
                <a:gd name="T44" fmla="*/ 0 w 1531"/>
                <a:gd name="T45" fmla="*/ 28 h 879"/>
                <a:gd name="T46" fmla="*/ 0 w 1531"/>
                <a:gd name="T47" fmla="*/ 85 h 879"/>
                <a:gd name="T48" fmla="*/ 57 w 1531"/>
                <a:gd name="T49" fmla="*/ 113 h 879"/>
                <a:gd name="T50" fmla="*/ 85 w 1531"/>
                <a:gd name="T51" fmla="*/ 142 h 879"/>
                <a:gd name="T52" fmla="*/ 57 w 1531"/>
                <a:gd name="T53" fmla="*/ 198 h 879"/>
                <a:gd name="T54" fmla="*/ 114 w 1531"/>
                <a:gd name="T55" fmla="*/ 255 h 879"/>
                <a:gd name="T56" fmla="*/ 142 w 1531"/>
                <a:gd name="T57" fmla="*/ 312 h 879"/>
                <a:gd name="T58" fmla="*/ 199 w 1531"/>
                <a:gd name="T59" fmla="*/ 340 h 879"/>
                <a:gd name="T60" fmla="*/ 227 w 1531"/>
                <a:gd name="T61" fmla="*/ 397 h 879"/>
                <a:gd name="T62" fmla="*/ 199 w 1531"/>
                <a:gd name="T63" fmla="*/ 482 h 879"/>
                <a:gd name="T64" fmla="*/ 227 w 1531"/>
                <a:gd name="T65" fmla="*/ 510 h 879"/>
                <a:gd name="T66" fmla="*/ 227 w 1531"/>
                <a:gd name="T67" fmla="*/ 652 h 879"/>
                <a:gd name="T68" fmla="*/ 284 w 1531"/>
                <a:gd name="T69" fmla="*/ 737 h 879"/>
                <a:gd name="T70" fmla="*/ 284 w 1531"/>
                <a:gd name="T71" fmla="*/ 850 h 879"/>
                <a:gd name="T72" fmla="*/ 369 w 1531"/>
                <a:gd name="T73" fmla="*/ 850 h 879"/>
                <a:gd name="T74" fmla="*/ 397 w 1531"/>
                <a:gd name="T75" fmla="*/ 879 h 879"/>
                <a:gd name="T76" fmla="*/ 454 w 1531"/>
                <a:gd name="T77" fmla="*/ 850 h 879"/>
                <a:gd name="T78" fmla="*/ 511 w 1531"/>
                <a:gd name="T79" fmla="*/ 879 h 879"/>
                <a:gd name="T80" fmla="*/ 511 w 1531"/>
                <a:gd name="T81" fmla="*/ 737 h 879"/>
                <a:gd name="T82" fmla="*/ 539 w 1531"/>
                <a:gd name="T83" fmla="*/ 737 h 879"/>
                <a:gd name="T84" fmla="*/ 539 w 1531"/>
                <a:gd name="T85" fmla="*/ 652 h 879"/>
                <a:gd name="T86" fmla="*/ 652 w 1531"/>
                <a:gd name="T87" fmla="*/ 567 h 879"/>
                <a:gd name="T88" fmla="*/ 822 w 1531"/>
                <a:gd name="T89" fmla="*/ 595 h 879"/>
                <a:gd name="T90" fmla="*/ 879 w 1531"/>
                <a:gd name="T91" fmla="*/ 624 h 879"/>
                <a:gd name="T92" fmla="*/ 936 w 1531"/>
                <a:gd name="T93" fmla="*/ 624 h 879"/>
                <a:gd name="T94" fmla="*/ 1021 w 1531"/>
                <a:gd name="T95" fmla="*/ 680 h 879"/>
                <a:gd name="T96" fmla="*/ 1049 w 1531"/>
                <a:gd name="T97" fmla="*/ 624 h 879"/>
                <a:gd name="T98" fmla="*/ 1304 w 1531"/>
                <a:gd name="T99" fmla="*/ 624 h 879"/>
                <a:gd name="T100" fmla="*/ 1333 w 1531"/>
                <a:gd name="T101" fmla="*/ 652 h 879"/>
                <a:gd name="T102" fmla="*/ 1361 w 1531"/>
                <a:gd name="T103" fmla="*/ 595 h 879"/>
                <a:gd name="T104" fmla="*/ 1475 w 1531"/>
                <a:gd name="T105" fmla="*/ 595 h 879"/>
                <a:gd name="T106" fmla="*/ 1531 w 1531"/>
                <a:gd name="T107" fmla="*/ 624 h 879"/>
                <a:gd name="T108" fmla="*/ 1531 w 1531"/>
                <a:gd name="T109" fmla="*/ 539 h 879"/>
                <a:gd name="T110" fmla="*/ 1389 w 1531"/>
                <a:gd name="T111" fmla="*/ 312 h 879"/>
                <a:gd name="T112" fmla="*/ 1418 w 1531"/>
                <a:gd name="T113" fmla="*/ 283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31" h="879">
                  <a:moveTo>
                    <a:pt x="1418" y="283"/>
                  </a:moveTo>
                  <a:lnTo>
                    <a:pt x="1219" y="170"/>
                  </a:lnTo>
                  <a:lnTo>
                    <a:pt x="936" y="142"/>
                  </a:lnTo>
                  <a:lnTo>
                    <a:pt x="965" y="170"/>
                  </a:lnTo>
                  <a:lnTo>
                    <a:pt x="1049" y="227"/>
                  </a:lnTo>
                  <a:lnTo>
                    <a:pt x="1106" y="227"/>
                  </a:lnTo>
                  <a:lnTo>
                    <a:pt x="1134" y="283"/>
                  </a:lnTo>
                  <a:lnTo>
                    <a:pt x="1106" y="340"/>
                  </a:lnTo>
                  <a:lnTo>
                    <a:pt x="1191" y="397"/>
                  </a:lnTo>
                  <a:lnTo>
                    <a:pt x="993" y="425"/>
                  </a:lnTo>
                  <a:lnTo>
                    <a:pt x="822" y="368"/>
                  </a:lnTo>
                  <a:lnTo>
                    <a:pt x="737" y="368"/>
                  </a:lnTo>
                  <a:lnTo>
                    <a:pt x="624" y="255"/>
                  </a:lnTo>
                  <a:lnTo>
                    <a:pt x="567" y="255"/>
                  </a:lnTo>
                  <a:lnTo>
                    <a:pt x="482" y="170"/>
                  </a:lnTo>
                  <a:lnTo>
                    <a:pt x="369" y="142"/>
                  </a:lnTo>
                  <a:lnTo>
                    <a:pt x="312" y="57"/>
                  </a:lnTo>
                  <a:lnTo>
                    <a:pt x="199" y="0"/>
                  </a:lnTo>
                  <a:lnTo>
                    <a:pt x="170" y="28"/>
                  </a:lnTo>
                  <a:lnTo>
                    <a:pt x="114" y="0"/>
                  </a:lnTo>
                  <a:lnTo>
                    <a:pt x="85" y="28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85"/>
                  </a:lnTo>
                  <a:lnTo>
                    <a:pt x="57" y="113"/>
                  </a:lnTo>
                  <a:lnTo>
                    <a:pt x="85" y="142"/>
                  </a:lnTo>
                  <a:lnTo>
                    <a:pt x="57" y="198"/>
                  </a:lnTo>
                  <a:lnTo>
                    <a:pt x="114" y="255"/>
                  </a:lnTo>
                  <a:lnTo>
                    <a:pt x="142" y="312"/>
                  </a:lnTo>
                  <a:lnTo>
                    <a:pt x="199" y="340"/>
                  </a:lnTo>
                  <a:lnTo>
                    <a:pt x="227" y="397"/>
                  </a:lnTo>
                  <a:lnTo>
                    <a:pt x="199" y="482"/>
                  </a:lnTo>
                  <a:lnTo>
                    <a:pt x="227" y="510"/>
                  </a:lnTo>
                  <a:lnTo>
                    <a:pt x="227" y="652"/>
                  </a:lnTo>
                  <a:lnTo>
                    <a:pt x="284" y="737"/>
                  </a:lnTo>
                  <a:lnTo>
                    <a:pt x="284" y="850"/>
                  </a:lnTo>
                  <a:lnTo>
                    <a:pt x="369" y="850"/>
                  </a:lnTo>
                  <a:lnTo>
                    <a:pt x="397" y="879"/>
                  </a:lnTo>
                  <a:lnTo>
                    <a:pt x="454" y="850"/>
                  </a:lnTo>
                  <a:lnTo>
                    <a:pt x="511" y="879"/>
                  </a:lnTo>
                  <a:lnTo>
                    <a:pt x="511" y="737"/>
                  </a:lnTo>
                  <a:lnTo>
                    <a:pt x="539" y="737"/>
                  </a:lnTo>
                  <a:lnTo>
                    <a:pt x="539" y="652"/>
                  </a:lnTo>
                  <a:lnTo>
                    <a:pt x="652" y="567"/>
                  </a:lnTo>
                  <a:lnTo>
                    <a:pt x="822" y="595"/>
                  </a:lnTo>
                  <a:lnTo>
                    <a:pt x="879" y="624"/>
                  </a:lnTo>
                  <a:lnTo>
                    <a:pt x="936" y="624"/>
                  </a:lnTo>
                  <a:lnTo>
                    <a:pt x="1021" y="680"/>
                  </a:lnTo>
                  <a:lnTo>
                    <a:pt x="1049" y="624"/>
                  </a:lnTo>
                  <a:lnTo>
                    <a:pt x="1304" y="624"/>
                  </a:lnTo>
                  <a:lnTo>
                    <a:pt x="1333" y="652"/>
                  </a:lnTo>
                  <a:lnTo>
                    <a:pt x="1361" y="595"/>
                  </a:lnTo>
                  <a:lnTo>
                    <a:pt x="1475" y="595"/>
                  </a:lnTo>
                  <a:lnTo>
                    <a:pt x="1531" y="624"/>
                  </a:lnTo>
                  <a:lnTo>
                    <a:pt x="1531" y="539"/>
                  </a:lnTo>
                  <a:lnTo>
                    <a:pt x="1389" y="312"/>
                  </a:lnTo>
                  <a:lnTo>
                    <a:pt x="1418" y="28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58" name="Freeform 702"/>
            <p:cNvSpPr>
              <a:spLocks/>
            </p:cNvSpPr>
            <p:nvPr/>
          </p:nvSpPr>
          <p:spPr bwMode="auto">
            <a:xfrm>
              <a:off x="1179513" y="3586163"/>
              <a:ext cx="1981200" cy="1754187"/>
            </a:xfrm>
            <a:custGeom>
              <a:avLst/>
              <a:gdLst>
                <a:gd name="T0" fmla="*/ 964 w 1248"/>
                <a:gd name="T1" fmla="*/ 85 h 1105"/>
                <a:gd name="T2" fmla="*/ 964 w 1248"/>
                <a:gd name="T3" fmla="*/ 113 h 1105"/>
                <a:gd name="T4" fmla="*/ 1021 w 1248"/>
                <a:gd name="T5" fmla="*/ 141 h 1105"/>
                <a:gd name="T6" fmla="*/ 1049 w 1248"/>
                <a:gd name="T7" fmla="*/ 170 h 1105"/>
                <a:gd name="T8" fmla="*/ 1021 w 1248"/>
                <a:gd name="T9" fmla="*/ 226 h 1105"/>
                <a:gd name="T10" fmla="*/ 1078 w 1248"/>
                <a:gd name="T11" fmla="*/ 283 h 1105"/>
                <a:gd name="T12" fmla="*/ 1106 w 1248"/>
                <a:gd name="T13" fmla="*/ 340 h 1105"/>
                <a:gd name="T14" fmla="*/ 1163 w 1248"/>
                <a:gd name="T15" fmla="*/ 368 h 1105"/>
                <a:gd name="T16" fmla="*/ 1191 w 1248"/>
                <a:gd name="T17" fmla="*/ 425 h 1105"/>
                <a:gd name="T18" fmla="*/ 1163 w 1248"/>
                <a:gd name="T19" fmla="*/ 510 h 1105"/>
                <a:gd name="T20" fmla="*/ 1191 w 1248"/>
                <a:gd name="T21" fmla="*/ 538 h 1105"/>
                <a:gd name="T22" fmla="*/ 1191 w 1248"/>
                <a:gd name="T23" fmla="*/ 680 h 1105"/>
                <a:gd name="T24" fmla="*/ 1248 w 1248"/>
                <a:gd name="T25" fmla="*/ 765 h 1105"/>
                <a:gd name="T26" fmla="*/ 1248 w 1248"/>
                <a:gd name="T27" fmla="*/ 878 h 1105"/>
                <a:gd name="T28" fmla="*/ 1163 w 1248"/>
                <a:gd name="T29" fmla="*/ 1077 h 1105"/>
                <a:gd name="T30" fmla="*/ 1049 w 1248"/>
                <a:gd name="T31" fmla="*/ 1105 h 1105"/>
                <a:gd name="T32" fmla="*/ 993 w 1248"/>
                <a:gd name="T33" fmla="*/ 1048 h 1105"/>
                <a:gd name="T34" fmla="*/ 908 w 1248"/>
                <a:gd name="T35" fmla="*/ 1048 h 1105"/>
                <a:gd name="T36" fmla="*/ 766 w 1248"/>
                <a:gd name="T37" fmla="*/ 935 h 1105"/>
                <a:gd name="T38" fmla="*/ 738 w 1248"/>
                <a:gd name="T39" fmla="*/ 850 h 1105"/>
                <a:gd name="T40" fmla="*/ 624 w 1248"/>
                <a:gd name="T41" fmla="*/ 850 h 1105"/>
                <a:gd name="T42" fmla="*/ 596 w 1248"/>
                <a:gd name="T43" fmla="*/ 878 h 1105"/>
                <a:gd name="T44" fmla="*/ 511 w 1248"/>
                <a:gd name="T45" fmla="*/ 822 h 1105"/>
                <a:gd name="T46" fmla="*/ 454 w 1248"/>
                <a:gd name="T47" fmla="*/ 822 h 1105"/>
                <a:gd name="T48" fmla="*/ 312 w 1248"/>
                <a:gd name="T49" fmla="*/ 737 h 1105"/>
                <a:gd name="T50" fmla="*/ 284 w 1248"/>
                <a:gd name="T51" fmla="*/ 708 h 1105"/>
                <a:gd name="T52" fmla="*/ 57 w 1248"/>
                <a:gd name="T53" fmla="*/ 567 h 1105"/>
                <a:gd name="T54" fmla="*/ 0 w 1248"/>
                <a:gd name="T55" fmla="*/ 396 h 1105"/>
                <a:gd name="T56" fmla="*/ 85 w 1248"/>
                <a:gd name="T57" fmla="*/ 368 h 1105"/>
                <a:gd name="T58" fmla="*/ 114 w 1248"/>
                <a:gd name="T59" fmla="*/ 340 h 1105"/>
                <a:gd name="T60" fmla="*/ 171 w 1248"/>
                <a:gd name="T61" fmla="*/ 340 h 1105"/>
                <a:gd name="T62" fmla="*/ 227 w 1248"/>
                <a:gd name="T63" fmla="*/ 311 h 1105"/>
                <a:gd name="T64" fmla="*/ 227 w 1248"/>
                <a:gd name="T65" fmla="*/ 226 h 1105"/>
                <a:gd name="T66" fmla="*/ 426 w 1248"/>
                <a:gd name="T67" fmla="*/ 113 h 1105"/>
                <a:gd name="T68" fmla="*/ 539 w 1248"/>
                <a:gd name="T69" fmla="*/ 85 h 1105"/>
                <a:gd name="T70" fmla="*/ 596 w 1248"/>
                <a:gd name="T71" fmla="*/ 85 h 1105"/>
                <a:gd name="T72" fmla="*/ 652 w 1248"/>
                <a:gd name="T73" fmla="*/ 85 h 1105"/>
                <a:gd name="T74" fmla="*/ 652 w 1248"/>
                <a:gd name="T75" fmla="*/ 28 h 1105"/>
                <a:gd name="T76" fmla="*/ 709 w 1248"/>
                <a:gd name="T77" fmla="*/ 0 h 1105"/>
                <a:gd name="T78" fmla="*/ 908 w 1248"/>
                <a:gd name="T79" fmla="*/ 113 h 1105"/>
                <a:gd name="T80" fmla="*/ 964 w 1248"/>
                <a:gd name="T81" fmla="*/ 85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48" h="1105">
                  <a:moveTo>
                    <a:pt x="964" y="85"/>
                  </a:moveTo>
                  <a:lnTo>
                    <a:pt x="964" y="113"/>
                  </a:lnTo>
                  <a:lnTo>
                    <a:pt x="1021" y="141"/>
                  </a:lnTo>
                  <a:lnTo>
                    <a:pt x="1049" y="170"/>
                  </a:lnTo>
                  <a:lnTo>
                    <a:pt x="1021" y="226"/>
                  </a:lnTo>
                  <a:lnTo>
                    <a:pt x="1078" y="283"/>
                  </a:lnTo>
                  <a:lnTo>
                    <a:pt x="1106" y="340"/>
                  </a:lnTo>
                  <a:lnTo>
                    <a:pt x="1163" y="368"/>
                  </a:lnTo>
                  <a:lnTo>
                    <a:pt x="1191" y="425"/>
                  </a:lnTo>
                  <a:lnTo>
                    <a:pt x="1163" y="510"/>
                  </a:lnTo>
                  <a:lnTo>
                    <a:pt x="1191" y="538"/>
                  </a:lnTo>
                  <a:lnTo>
                    <a:pt x="1191" y="680"/>
                  </a:lnTo>
                  <a:lnTo>
                    <a:pt x="1248" y="765"/>
                  </a:lnTo>
                  <a:lnTo>
                    <a:pt x="1248" y="878"/>
                  </a:lnTo>
                  <a:lnTo>
                    <a:pt x="1163" y="1077"/>
                  </a:lnTo>
                  <a:lnTo>
                    <a:pt x="1049" y="1105"/>
                  </a:lnTo>
                  <a:lnTo>
                    <a:pt x="993" y="1048"/>
                  </a:lnTo>
                  <a:lnTo>
                    <a:pt x="908" y="1048"/>
                  </a:lnTo>
                  <a:lnTo>
                    <a:pt x="766" y="935"/>
                  </a:lnTo>
                  <a:lnTo>
                    <a:pt x="738" y="850"/>
                  </a:lnTo>
                  <a:lnTo>
                    <a:pt x="624" y="850"/>
                  </a:lnTo>
                  <a:lnTo>
                    <a:pt x="596" y="878"/>
                  </a:lnTo>
                  <a:lnTo>
                    <a:pt x="511" y="822"/>
                  </a:lnTo>
                  <a:lnTo>
                    <a:pt x="454" y="822"/>
                  </a:lnTo>
                  <a:lnTo>
                    <a:pt x="312" y="737"/>
                  </a:lnTo>
                  <a:lnTo>
                    <a:pt x="284" y="708"/>
                  </a:lnTo>
                  <a:lnTo>
                    <a:pt x="57" y="567"/>
                  </a:lnTo>
                  <a:lnTo>
                    <a:pt x="0" y="396"/>
                  </a:lnTo>
                  <a:lnTo>
                    <a:pt x="85" y="368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227" y="311"/>
                  </a:lnTo>
                  <a:lnTo>
                    <a:pt x="227" y="226"/>
                  </a:lnTo>
                  <a:lnTo>
                    <a:pt x="426" y="113"/>
                  </a:lnTo>
                  <a:lnTo>
                    <a:pt x="539" y="85"/>
                  </a:lnTo>
                  <a:lnTo>
                    <a:pt x="596" y="85"/>
                  </a:lnTo>
                  <a:lnTo>
                    <a:pt x="652" y="85"/>
                  </a:lnTo>
                  <a:lnTo>
                    <a:pt x="652" y="28"/>
                  </a:lnTo>
                  <a:lnTo>
                    <a:pt x="709" y="0"/>
                  </a:lnTo>
                  <a:lnTo>
                    <a:pt x="908" y="113"/>
                  </a:lnTo>
                  <a:lnTo>
                    <a:pt x="964" y="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59" name="Freeform 699"/>
            <p:cNvSpPr>
              <a:spLocks/>
            </p:cNvSpPr>
            <p:nvPr/>
          </p:nvSpPr>
          <p:spPr bwMode="auto">
            <a:xfrm>
              <a:off x="3025775" y="4530725"/>
              <a:ext cx="3375025" cy="1844675"/>
            </a:xfrm>
            <a:custGeom>
              <a:avLst/>
              <a:gdLst>
                <a:gd name="T0" fmla="*/ 1672 w 2126"/>
                <a:gd name="T1" fmla="*/ 340 h 1162"/>
                <a:gd name="T2" fmla="*/ 1644 w 2126"/>
                <a:gd name="T3" fmla="*/ 482 h 1162"/>
                <a:gd name="T4" fmla="*/ 1531 w 2126"/>
                <a:gd name="T5" fmla="*/ 567 h 1162"/>
                <a:gd name="T6" fmla="*/ 1672 w 2126"/>
                <a:gd name="T7" fmla="*/ 737 h 1162"/>
                <a:gd name="T8" fmla="*/ 1701 w 2126"/>
                <a:gd name="T9" fmla="*/ 765 h 1162"/>
                <a:gd name="T10" fmla="*/ 2013 w 2126"/>
                <a:gd name="T11" fmla="*/ 680 h 1162"/>
                <a:gd name="T12" fmla="*/ 2013 w 2126"/>
                <a:gd name="T13" fmla="*/ 907 h 1162"/>
                <a:gd name="T14" fmla="*/ 1843 w 2126"/>
                <a:gd name="T15" fmla="*/ 1049 h 1162"/>
                <a:gd name="T16" fmla="*/ 1786 w 2126"/>
                <a:gd name="T17" fmla="*/ 1162 h 1162"/>
                <a:gd name="T18" fmla="*/ 1559 w 2126"/>
                <a:gd name="T19" fmla="*/ 1106 h 1162"/>
                <a:gd name="T20" fmla="*/ 1247 w 2126"/>
                <a:gd name="T21" fmla="*/ 992 h 1162"/>
                <a:gd name="T22" fmla="*/ 1190 w 2126"/>
                <a:gd name="T23" fmla="*/ 992 h 1162"/>
                <a:gd name="T24" fmla="*/ 1020 w 2126"/>
                <a:gd name="T25" fmla="*/ 935 h 1162"/>
                <a:gd name="T26" fmla="*/ 907 w 2126"/>
                <a:gd name="T27" fmla="*/ 1020 h 1162"/>
                <a:gd name="T28" fmla="*/ 822 w 2126"/>
                <a:gd name="T29" fmla="*/ 1077 h 1162"/>
                <a:gd name="T30" fmla="*/ 737 w 2126"/>
                <a:gd name="T31" fmla="*/ 1106 h 1162"/>
                <a:gd name="T32" fmla="*/ 595 w 2126"/>
                <a:gd name="T33" fmla="*/ 1077 h 1162"/>
                <a:gd name="T34" fmla="*/ 538 w 2126"/>
                <a:gd name="T35" fmla="*/ 1020 h 1162"/>
                <a:gd name="T36" fmla="*/ 453 w 2126"/>
                <a:gd name="T37" fmla="*/ 879 h 1162"/>
                <a:gd name="T38" fmla="*/ 425 w 2126"/>
                <a:gd name="T39" fmla="*/ 765 h 1162"/>
                <a:gd name="T40" fmla="*/ 283 w 2126"/>
                <a:gd name="T41" fmla="*/ 652 h 1162"/>
                <a:gd name="T42" fmla="*/ 113 w 2126"/>
                <a:gd name="T43" fmla="*/ 680 h 1162"/>
                <a:gd name="T44" fmla="*/ 28 w 2126"/>
                <a:gd name="T45" fmla="*/ 539 h 1162"/>
                <a:gd name="T46" fmla="*/ 56 w 2126"/>
                <a:gd name="T47" fmla="*/ 368 h 1162"/>
                <a:gd name="T48" fmla="*/ 113 w 2126"/>
                <a:gd name="T49" fmla="*/ 283 h 1162"/>
                <a:gd name="T50" fmla="*/ 198 w 2126"/>
                <a:gd name="T51" fmla="*/ 312 h 1162"/>
                <a:gd name="T52" fmla="*/ 312 w 2126"/>
                <a:gd name="T53" fmla="*/ 312 h 1162"/>
                <a:gd name="T54" fmla="*/ 340 w 2126"/>
                <a:gd name="T55" fmla="*/ 170 h 1162"/>
                <a:gd name="T56" fmla="*/ 453 w 2126"/>
                <a:gd name="T57" fmla="*/ 0 h 1162"/>
                <a:gd name="T58" fmla="*/ 680 w 2126"/>
                <a:gd name="T59" fmla="*/ 57 h 1162"/>
                <a:gd name="T60" fmla="*/ 822 w 2126"/>
                <a:gd name="T61" fmla="*/ 113 h 1162"/>
                <a:gd name="T62" fmla="*/ 992 w 2126"/>
                <a:gd name="T63" fmla="*/ 57 h 1162"/>
                <a:gd name="T64" fmla="*/ 1134 w 2126"/>
                <a:gd name="T65" fmla="*/ 85 h 1162"/>
                <a:gd name="T66" fmla="*/ 1276 w 2126"/>
                <a:gd name="T67" fmla="*/ 28 h 1162"/>
                <a:gd name="T68" fmla="*/ 1332 w 2126"/>
                <a:gd name="T69" fmla="*/ 142 h 1162"/>
                <a:gd name="T70" fmla="*/ 1389 w 2126"/>
                <a:gd name="T71" fmla="*/ 227 h 1162"/>
                <a:gd name="T72" fmla="*/ 1559 w 2126"/>
                <a:gd name="T73" fmla="*/ 227 h 1162"/>
                <a:gd name="T74" fmla="*/ 1757 w 2126"/>
                <a:gd name="T75" fmla="*/ 255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26" h="1162">
                  <a:moveTo>
                    <a:pt x="1757" y="255"/>
                  </a:moveTo>
                  <a:lnTo>
                    <a:pt x="1672" y="340"/>
                  </a:lnTo>
                  <a:lnTo>
                    <a:pt x="1701" y="425"/>
                  </a:lnTo>
                  <a:lnTo>
                    <a:pt x="1644" y="482"/>
                  </a:lnTo>
                  <a:lnTo>
                    <a:pt x="1672" y="539"/>
                  </a:lnTo>
                  <a:lnTo>
                    <a:pt x="1531" y="567"/>
                  </a:lnTo>
                  <a:lnTo>
                    <a:pt x="1616" y="709"/>
                  </a:lnTo>
                  <a:lnTo>
                    <a:pt x="1672" y="737"/>
                  </a:lnTo>
                  <a:lnTo>
                    <a:pt x="1701" y="709"/>
                  </a:lnTo>
                  <a:lnTo>
                    <a:pt x="1701" y="765"/>
                  </a:lnTo>
                  <a:lnTo>
                    <a:pt x="1871" y="765"/>
                  </a:lnTo>
                  <a:lnTo>
                    <a:pt x="2013" y="680"/>
                  </a:lnTo>
                  <a:lnTo>
                    <a:pt x="2126" y="822"/>
                  </a:lnTo>
                  <a:lnTo>
                    <a:pt x="2013" y="907"/>
                  </a:lnTo>
                  <a:lnTo>
                    <a:pt x="1928" y="935"/>
                  </a:lnTo>
                  <a:lnTo>
                    <a:pt x="1843" y="1049"/>
                  </a:lnTo>
                  <a:lnTo>
                    <a:pt x="1786" y="1106"/>
                  </a:lnTo>
                  <a:lnTo>
                    <a:pt x="1786" y="1162"/>
                  </a:lnTo>
                  <a:lnTo>
                    <a:pt x="1616" y="1077"/>
                  </a:lnTo>
                  <a:lnTo>
                    <a:pt x="1559" y="1106"/>
                  </a:lnTo>
                  <a:lnTo>
                    <a:pt x="1361" y="992"/>
                  </a:lnTo>
                  <a:lnTo>
                    <a:pt x="1247" y="992"/>
                  </a:lnTo>
                  <a:lnTo>
                    <a:pt x="1219" y="1020"/>
                  </a:lnTo>
                  <a:lnTo>
                    <a:pt x="1190" y="992"/>
                  </a:lnTo>
                  <a:lnTo>
                    <a:pt x="1049" y="992"/>
                  </a:lnTo>
                  <a:lnTo>
                    <a:pt x="1020" y="935"/>
                  </a:lnTo>
                  <a:lnTo>
                    <a:pt x="907" y="935"/>
                  </a:lnTo>
                  <a:lnTo>
                    <a:pt x="907" y="1020"/>
                  </a:lnTo>
                  <a:lnTo>
                    <a:pt x="850" y="1020"/>
                  </a:lnTo>
                  <a:lnTo>
                    <a:pt x="822" y="1077"/>
                  </a:lnTo>
                  <a:lnTo>
                    <a:pt x="794" y="1134"/>
                  </a:lnTo>
                  <a:lnTo>
                    <a:pt x="737" y="1106"/>
                  </a:lnTo>
                  <a:lnTo>
                    <a:pt x="709" y="1134"/>
                  </a:lnTo>
                  <a:lnTo>
                    <a:pt x="595" y="1077"/>
                  </a:lnTo>
                  <a:lnTo>
                    <a:pt x="595" y="1049"/>
                  </a:lnTo>
                  <a:lnTo>
                    <a:pt x="538" y="1020"/>
                  </a:lnTo>
                  <a:lnTo>
                    <a:pt x="510" y="935"/>
                  </a:lnTo>
                  <a:lnTo>
                    <a:pt x="453" y="879"/>
                  </a:lnTo>
                  <a:lnTo>
                    <a:pt x="453" y="822"/>
                  </a:lnTo>
                  <a:lnTo>
                    <a:pt x="425" y="765"/>
                  </a:lnTo>
                  <a:lnTo>
                    <a:pt x="397" y="680"/>
                  </a:lnTo>
                  <a:lnTo>
                    <a:pt x="283" y="652"/>
                  </a:lnTo>
                  <a:lnTo>
                    <a:pt x="170" y="709"/>
                  </a:lnTo>
                  <a:lnTo>
                    <a:pt x="113" y="680"/>
                  </a:lnTo>
                  <a:lnTo>
                    <a:pt x="28" y="624"/>
                  </a:lnTo>
                  <a:lnTo>
                    <a:pt x="28" y="539"/>
                  </a:lnTo>
                  <a:lnTo>
                    <a:pt x="0" y="482"/>
                  </a:lnTo>
                  <a:lnTo>
                    <a:pt x="56" y="368"/>
                  </a:lnTo>
                  <a:lnTo>
                    <a:pt x="85" y="283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98" y="312"/>
                  </a:lnTo>
                  <a:lnTo>
                    <a:pt x="255" y="283"/>
                  </a:lnTo>
                  <a:lnTo>
                    <a:pt x="312" y="312"/>
                  </a:lnTo>
                  <a:lnTo>
                    <a:pt x="312" y="170"/>
                  </a:lnTo>
                  <a:lnTo>
                    <a:pt x="340" y="170"/>
                  </a:lnTo>
                  <a:lnTo>
                    <a:pt x="340" y="85"/>
                  </a:lnTo>
                  <a:lnTo>
                    <a:pt x="453" y="0"/>
                  </a:lnTo>
                  <a:lnTo>
                    <a:pt x="623" y="28"/>
                  </a:lnTo>
                  <a:lnTo>
                    <a:pt x="680" y="57"/>
                  </a:lnTo>
                  <a:lnTo>
                    <a:pt x="737" y="57"/>
                  </a:lnTo>
                  <a:lnTo>
                    <a:pt x="822" y="113"/>
                  </a:lnTo>
                  <a:lnTo>
                    <a:pt x="850" y="57"/>
                  </a:lnTo>
                  <a:lnTo>
                    <a:pt x="992" y="57"/>
                  </a:lnTo>
                  <a:lnTo>
                    <a:pt x="1105" y="57"/>
                  </a:lnTo>
                  <a:lnTo>
                    <a:pt x="1134" y="85"/>
                  </a:lnTo>
                  <a:lnTo>
                    <a:pt x="1162" y="28"/>
                  </a:lnTo>
                  <a:lnTo>
                    <a:pt x="1276" y="28"/>
                  </a:lnTo>
                  <a:lnTo>
                    <a:pt x="1332" y="57"/>
                  </a:lnTo>
                  <a:lnTo>
                    <a:pt x="1332" y="142"/>
                  </a:lnTo>
                  <a:lnTo>
                    <a:pt x="1389" y="170"/>
                  </a:lnTo>
                  <a:lnTo>
                    <a:pt x="1389" y="227"/>
                  </a:lnTo>
                  <a:lnTo>
                    <a:pt x="1474" y="255"/>
                  </a:lnTo>
                  <a:lnTo>
                    <a:pt x="1559" y="227"/>
                  </a:lnTo>
                  <a:lnTo>
                    <a:pt x="1616" y="255"/>
                  </a:lnTo>
                  <a:lnTo>
                    <a:pt x="1757" y="25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60" name="Freeform 715"/>
            <p:cNvSpPr>
              <a:spLocks/>
            </p:cNvSpPr>
            <p:nvPr/>
          </p:nvSpPr>
          <p:spPr bwMode="auto">
            <a:xfrm>
              <a:off x="6805613" y="5565775"/>
              <a:ext cx="765175" cy="720725"/>
            </a:xfrm>
            <a:custGeom>
              <a:avLst/>
              <a:gdLst>
                <a:gd name="T0" fmla="*/ 28 w 482"/>
                <a:gd name="T1" fmla="*/ 0 h 454"/>
                <a:gd name="T2" fmla="*/ 397 w 482"/>
                <a:gd name="T3" fmla="*/ 0 h 454"/>
                <a:gd name="T4" fmla="*/ 482 w 482"/>
                <a:gd name="T5" fmla="*/ 85 h 454"/>
                <a:gd name="T6" fmla="*/ 454 w 482"/>
                <a:gd name="T7" fmla="*/ 170 h 454"/>
                <a:gd name="T8" fmla="*/ 397 w 482"/>
                <a:gd name="T9" fmla="*/ 198 h 454"/>
                <a:gd name="T10" fmla="*/ 425 w 482"/>
                <a:gd name="T11" fmla="*/ 255 h 454"/>
                <a:gd name="T12" fmla="*/ 369 w 482"/>
                <a:gd name="T13" fmla="*/ 283 h 454"/>
                <a:gd name="T14" fmla="*/ 312 w 482"/>
                <a:gd name="T15" fmla="*/ 283 h 454"/>
                <a:gd name="T16" fmla="*/ 227 w 482"/>
                <a:gd name="T17" fmla="*/ 340 h 454"/>
                <a:gd name="T18" fmla="*/ 284 w 482"/>
                <a:gd name="T19" fmla="*/ 425 h 454"/>
                <a:gd name="T20" fmla="*/ 199 w 482"/>
                <a:gd name="T21" fmla="*/ 454 h 454"/>
                <a:gd name="T22" fmla="*/ 170 w 482"/>
                <a:gd name="T23" fmla="*/ 425 h 454"/>
                <a:gd name="T24" fmla="*/ 142 w 482"/>
                <a:gd name="T25" fmla="*/ 425 h 454"/>
                <a:gd name="T26" fmla="*/ 85 w 482"/>
                <a:gd name="T27" fmla="*/ 340 h 454"/>
                <a:gd name="T28" fmla="*/ 114 w 482"/>
                <a:gd name="T29" fmla="*/ 312 h 454"/>
                <a:gd name="T30" fmla="*/ 0 w 482"/>
                <a:gd name="T31" fmla="*/ 283 h 454"/>
                <a:gd name="T32" fmla="*/ 0 w 482"/>
                <a:gd name="T33" fmla="*/ 198 h 454"/>
                <a:gd name="T34" fmla="*/ 28 w 482"/>
                <a:gd name="T35" fmla="*/ 198 h 454"/>
                <a:gd name="T36" fmla="*/ 57 w 482"/>
                <a:gd name="T37" fmla="*/ 85 h 454"/>
                <a:gd name="T38" fmla="*/ 28 w 482"/>
                <a:gd name="T3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2" h="454">
                  <a:moveTo>
                    <a:pt x="28" y="0"/>
                  </a:moveTo>
                  <a:lnTo>
                    <a:pt x="397" y="0"/>
                  </a:lnTo>
                  <a:lnTo>
                    <a:pt x="482" y="85"/>
                  </a:lnTo>
                  <a:lnTo>
                    <a:pt x="454" y="170"/>
                  </a:lnTo>
                  <a:lnTo>
                    <a:pt x="397" y="198"/>
                  </a:lnTo>
                  <a:lnTo>
                    <a:pt x="425" y="255"/>
                  </a:lnTo>
                  <a:lnTo>
                    <a:pt x="369" y="283"/>
                  </a:lnTo>
                  <a:lnTo>
                    <a:pt x="312" y="283"/>
                  </a:lnTo>
                  <a:lnTo>
                    <a:pt x="227" y="340"/>
                  </a:lnTo>
                  <a:lnTo>
                    <a:pt x="284" y="425"/>
                  </a:lnTo>
                  <a:lnTo>
                    <a:pt x="199" y="454"/>
                  </a:lnTo>
                  <a:lnTo>
                    <a:pt x="170" y="425"/>
                  </a:lnTo>
                  <a:lnTo>
                    <a:pt x="142" y="425"/>
                  </a:lnTo>
                  <a:lnTo>
                    <a:pt x="85" y="340"/>
                  </a:lnTo>
                  <a:lnTo>
                    <a:pt x="114" y="312"/>
                  </a:lnTo>
                  <a:lnTo>
                    <a:pt x="0" y="283"/>
                  </a:lnTo>
                  <a:lnTo>
                    <a:pt x="0" y="198"/>
                  </a:lnTo>
                  <a:lnTo>
                    <a:pt x="28" y="198"/>
                  </a:lnTo>
                  <a:lnTo>
                    <a:pt x="57" y="85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61" name="Freeform 763"/>
            <p:cNvSpPr>
              <a:spLocks/>
            </p:cNvSpPr>
            <p:nvPr/>
          </p:nvSpPr>
          <p:spPr bwMode="auto">
            <a:xfrm>
              <a:off x="4348163" y="6015038"/>
              <a:ext cx="2997200" cy="1846262"/>
            </a:xfrm>
            <a:custGeom>
              <a:avLst/>
              <a:gdLst>
                <a:gd name="T0" fmla="*/ 74 w 1888"/>
                <a:gd name="T1" fmla="*/ 85 h 1163"/>
                <a:gd name="T2" fmla="*/ 187 w 1888"/>
                <a:gd name="T3" fmla="*/ 0 h 1163"/>
                <a:gd name="T4" fmla="*/ 357 w 1888"/>
                <a:gd name="T5" fmla="*/ 57 h 1163"/>
                <a:gd name="T6" fmla="*/ 414 w 1888"/>
                <a:gd name="T7" fmla="*/ 57 h 1163"/>
                <a:gd name="T8" fmla="*/ 726 w 1888"/>
                <a:gd name="T9" fmla="*/ 171 h 1163"/>
                <a:gd name="T10" fmla="*/ 953 w 1888"/>
                <a:gd name="T11" fmla="*/ 227 h 1163"/>
                <a:gd name="T12" fmla="*/ 1010 w 1888"/>
                <a:gd name="T13" fmla="*/ 114 h 1163"/>
                <a:gd name="T14" fmla="*/ 1095 w 1888"/>
                <a:gd name="T15" fmla="*/ 85 h 1163"/>
                <a:gd name="T16" fmla="*/ 1265 w 1888"/>
                <a:gd name="T17" fmla="*/ 114 h 1163"/>
                <a:gd name="T18" fmla="*/ 1350 w 1888"/>
                <a:gd name="T19" fmla="*/ 142 h 1163"/>
                <a:gd name="T20" fmla="*/ 1463 w 1888"/>
                <a:gd name="T21" fmla="*/ 171 h 1163"/>
                <a:gd name="T22" fmla="*/ 1576 w 1888"/>
                <a:gd name="T23" fmla="*/ 114 h 1163"/>
                <a:gd name="T24" fmla="*/ 1775 w 1888"/>
                <a:gd name="T25" fmla="*/ 341 h 1163"/>
                <a:gd name="T26" fmla="*/ 1888 w 1888"/>
                <a:gd name="T27" fmla="*/ 482 h 1163"/>
                <a:gd name="T28" fmla="*/ 1832 w 1888"/>
                <a:gd name="T29" fmla="*/ 539 h 1163"/>
                <a:gd name="T30" fmla="*/ 1718 w 1888"/>
                <a:gd name="T31" fmla="*/ 482 h 1163"/>
                <a:gd name="T32" fmla="*/ 1747 w 1888"/>
                <a:gd name="T33" fmla="*/ 369 h 1163"/>
                <a:gd name="T34" fmla="*/ 1576 w 1888"/>
                <a:gd name="T35" fmla="*/ 539 h 1163"/>
                <a:gd name="T36" fmla="*/ 1662 w 1888"/>
                <a:gd name="T37" fmla="*/ 567 h 1163"/>
                <a:gd name="T38" fmla="*/ 1718 w 1888"/>
                <a:gd name="T39" fmla="*/ 681 h 1163"/>
                <a:gd name="T40" fmla="*/ 1747 w 1888"/>
                <a:gd name="T41" fmla="*/ 851 h 1163"/>
                <a:gd name="T42" fmla="*/ 1662 w 1888"/>
                <a:gd name="T43" fmla="*/ 1078 h 1163"/>
                <a:gd name="T44" fmla="*/ 1690 w 1888"/>
                <a:gd name="T45" fmla="*/ 1134 h 1163"/>
                <a:gd name="T46" fmla="*/ 1576 w 1888"/>
                <a:gd name="T47" fmla="*/ 1163 h 1163"/>
                <a:gd name="T48" fmla="*/ 1491 w 1888"/>
                <a:gd name="T49" fmla="*/ 993 h 1163"/>
                <a:gd name="T50" fmla="*/ 1406 w 1888"/>
                <a:gd name="T51" fmla="*/ 823 h 1163"/>
                <a:gd name="T52" fmla="*/ 1321 w 1888"/>
                <a:gd name="T53" fmla="*/ 738 h 1163"/>
                <a:gd name="T54" fmla="*/ 1066 w 1888"/>
                <a:gd name="T55" fmla="*/ 454 h 1163"/>
                <a:gd name="T56" fmla="*/ 811 w 1888"/>
                <a:gd name="T57" fmla="*/ 256 h 1163"/>
                <a:gd name="T58" fmla="*/ 499 w 1888"/>
                <a:gd name="T59" fmla="*/ 199 h 1163"/>
                <a:gd name="T60" fmla="*/ 329 w 1888"/>
                <a:gd name="T61" fmla="*/ 171 h 1163"/>
                <a:gd name="T62" fmla="*/ 46 w 1888"/>
                <a:gd name="T63" fmla="*/ 114 h 1163"/>
                <a:gd name="T64" fmla="*/ 17 w 1888"/>
                <a:gd name="T65" fmla="*/ 85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88" h="1163">
                  <a:moveTo>
                    <a:pt x="17" y="85"/>
                  </a:moveTo>
                  <a:lnTo>
                    <a:pt x="74" y="85"/>
                  </a:lnTo>
                  <a:lnTo>
                    <a:pt x="74" y="0"/>
                  </a:lnTo>
                  <a:lnTo>
                    <a:pt x="187" y="0"/>
                  </a:lnTo>
                  <a:lnTo>
                    <a:pt x="216" y="57"/>
                  </a:lnTo>
                  <a:lnTo>
                    <a:pt x="357" y="57"/>
                  </a:lnTo>
                  <a:lnTo>
                    <a:pt x="386" y="85"/>
                  </a:lnTo>
                  <a:lnTo>
                    <a:pt x="414" y="57"/>
                  </a:lnTo>
                  <a:lnTo>
                    <a:pt x="528" y="57"/>
                  </a:lnTo>
                  <a:lnTo>
                    <a:pt x="726" y="171"/>
                  </a:lnTo>
                  <a:lnTo>
                    <a:pt x="783" y="142"/>
                  </a:lnTo>
                  <a:lnTo>
                    <a:pt x="953" y="227"/>
                  </a:lnTo>
                  <a:lnTo>
                    <a:pt x="953" y="171"/>
                  </a:lnTo>
                  <a:lnTo>
                    <a:pt x="1010" y="114"/>
                  </a:lnTo>
                  <a:lnTo>
                    <a:pt x="1066" y="114"/>
                  </a:lnTo>
                  <a:lnTo>
                    <a:pt x="1095" y="85"/>
                  </a:lnTo>
                  <a:lnTo>
                    <a:pt x="1236" y="142"/>
                  </a:lnTo>
                  <a:lnTo>
                    <a:pt x="1265" y="114"/>
                  </a:lnTo>
                  <a:lnTo>
                    <a:pt x="1321" y="171"/>
                  </a:lnTo>
                  <a:lnTo>
                    <a:pt x="1350" y="142"/>
                  </a:lnTo>
                  <a:lnTo>
                    <a:pt x="1435" y="114"/>
                  </a:lnTo>
                  <a:lnTo>
                    <a:pt x="1463" y="171"/>
                  </a:lnTo>
                  <a:lnTo>
                    <a:pt x="1520" y="114"/>
                  </a:lnTo>
                  <a:lnTo>
                    <a:pt x="1576" y="114"/>
                  </a:lnTo>
                  <a:lnTo>
                    <a:pt x="1633" y="227"/>
                  </a:lnTo>
                  <a:lnTo>
                    <a:pt x="1775" y="341"/>
                  </a:lnTo>
                  <a:lnTo>
                    <a:pt x="1888" y="454"/>
                  </a:lnTo>
                  <a:lnTo>
                    <a:pt x="1888" y="482"/>
                  </a:lnTo>
                  <a:lnTo>
                    <a:pt x="1860" y="482"/>
                  </a:lnTo>
                  <a:lnTo>
                    <a:pt x="1832" y="539"/>
                  </a:lnTo>
                  <a:lnTo>
                    <a:pt x="1747" y="596"/>
                  </a:lnTo>
                  <a:lnTo>
                    <a:pt x="1718" y="482"/>
                  </a:lnTo>
                  <a:lnTo>
                    <a:pt x="1747" y="426"/>
                  </a:lnTo>
                  <a:lnTo>
                    <a:pt x="1747" y="369"/>
                  </a:lnTo>
                  <a:lnTo>
                    <a:pt x="1662" y="397"/>
                  </a:lnTo>
                  <a:lnTo>
                    <a:pt x="1576" y="539"/>
                  </a:lnTo>
                  <a:lnTo>
                    <a:pt x="1605" y="624"/>
                  </a:lnTo>
                  <a:lnTo>
                    <a:pt x="1662" y="567"/>
                  </a:lnTo>
                  <a:lnTo>
                    <a:pt x="1690" y="624"/>
                  </a:lnTo>
                  <a:lnTo>
                    <a:pt x="1718" y="681"/>
                  </a:lnTo>
                  <a:lnTo>
                    <a:pt x="1690" y="766"/>
                  </a:lnTo>
                  <a:lnTo>
                    <a:pt x="1747" y="851"/>
                  </a:lnTo>
                  <a:lnTo>
                    <a:pt x="1747" y="936"/>
                  </a:lnTo>
                  <a:lnTo>
                    <a:pt x="1662" y="1078"/>
                  </a:lnTo>
                  <a:lnTo>
                    <a:pt x="1662" y="1106"/>
                  </a:lnTo>
                  <a:lnTo>
                    <a:pt x="1690" y="1134"/>
                  </a:lnTo>
                  <a:lnTo>
                    <a:pt x="1662" y="1163"/>
                  </a:lnTo>
                  <a:lnTo>
                    <a:pt x="1576" y="1163"/>
                  </a:lnTo>
                  <a:lnTo>
                    <a:pt x="1548" y="993"/>
                  </a:lnTo>
                  <a:lnTo>
                    <a:pt x="1491" y="993"/>
                  </a:lnTo>
                  <a:lnTo>
                    <a:pt x="1491" y="908"/>
                  </a:lnTo>
                  <a:lnTo>
                    <a:pt x="1406" y="823"/>
                  </a:lnTo>
                  <a:lnTo>
                    <a:pt x="1406" y="766"/>
                  </a:lnTo>
                  <a:lnTo>
                    <a:pt x="1321" y="738"/>
                  </a:lnTo>
                  <a:lnTo>
                    <a:pt x="1123" y="454"/>
                  </a:lnTo>
                  <a:lnTo>
                    <a:pt x="1066" y="454"/>
                  </a:lnTo>
                  <a:lnTo>
                    <a:pt x="1010" y="369"/>
                  </a:lnTo>
                  <a:lnTo>
                    <a:pt x="811" y="256"/>
                  </a:lnTo>
                  <a:lnTo>
                    <a:pt x="556" y="171"/>
                  </a:lnTo>
                  <a:lnTo>
                    <a:pt x="499" y="199"/>
                  </a:lnTo>
                  <a:lnTo>
                    <a:pt x="443" y="142"/>
                  </a:lnTo>
                  <a:lnTo>
                    <a:pt x="329" y="171"/>
                  </a:lnTo>
                  <a:lnTo>
                    <a:pt x="159" y="85"/>
                  </a:lnTo>
                  <a:lnTo>
                    <a:pt x="46" y="114"/>
                  </a:lnTo>
                  <a:lnTo>
                    <a:pt x="0" y="117"/>
                  </a:lnTo>
                  <a:lnTo>
                    <a:pt x="17" y="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62" name="Freeform 703"/>
            <p:cNvSpPr>
              <a:spLocks/>
            </p:cNvSpPr>
            <p:nvPr/>
          </p:nvSpPr>
          <p:spPr bwMode="auto">
            <a:xfrm>
              <a:off x="279400" y="1739900"/>
              <a:ext cx="2971800" cy="2474913"/>
            </a:xfrm>
            <a:custGeom>
              <a:avLst/>
              <a:gdLst>
                <a:gd name="T0" fmla="*/ 567 w 1872"/>
                <a:gd name="T1" fmla="*/ 1559 h 1559"/>
                <a:gd name="T2" fmla="*/ 652 w 1872"/>
                <a:gd name="T3" fmla="*/ 1531 h 1559"/>
                <a:gd name="T4" fmla="*/ 681 w 1872"/>
                <a:gd name="T5" fmla="*/ 1503 h 1559"/>
                <a:gd name="T6" fmla="*/ 738 w 1872"/>
                <a:gd name="T7" fmla="*/ 1503 h 1559"/>
                <a:gd name="T8" fmla="*/ 794 w 1872"/>
                <a:gd name="T9" fmla="*/ 1474 h 1559"/>
                <a:gd name="T10" fmla="*/ 794 w 1872"/>
                <a:gd name="T11" fmla="*/ 1389 h 1559"/>
                <a:gd name="T12" fmla="*/ 993 w 1872"/>
                <a:gd name="T13" fmla="*/ 1276 h 1559"/>
                <a:gd name="T14" fmla="*/ 1106 w 1872"/>
                <a:gd name="T15" fmla="*/ 1248 h 1559"/>
                <a:gd name="T16" fmla="*/ 1219 w 1872"/>
                <a:gd name="T17" fmla="*/ 1248 h 1559"/>
                <a:gd name="T18" fmla="*/ 1219 w 1872"/>
                <a:gd name="T19" fmla="*/ 1191 h 1559"/>
                <a:gd name="T20" fmla="*/ 1276 w 1872"/>
                <a:gd name="T21" fmla="*/ 1163 h 1559"/>
                <a:gd name="T22" fmla="*/ 1475 w 1872"/>
                <a:gd name="T23" fmla="*/ 1276 h 1559"/>
                <a:gd name="T24" fmla="*/ 1531 w 1872"/>
                <a:gd name="T25" fmla="*/ 1248 h 1559"/>
                <a:gd name="T26" fmla="*/ 1531 w 1872"/>
                <a:gd name="T27" fmla="*/ 1219 h 1559"/>
                <a:gd name="T28" fmla="*/ 1531 w 1872"/>
                <a:gd name="T29" fmla="*/ 1163 h 1559"/>
                <a:gd name="T30" fmla="*/ 1645 w 1872"/>
                <a:gd name="T31" fmla="*/ 1134 h 1559"/>
                <a:gd name="T32" fmla="*/ 1616 w 1872"/>
                <a:gd name="T33" fmla="*/ 1021 h 1559"/>
                <a:gd name="T34" fmla="*/ 1645 w 1872"/>
                <a:gd name="T35" fmla="*/ 992 h 1559"/>
                <a:gd name="T36" fmla="*/ 1701 w 1872"/>
                <a:gd name="T37" fmla="*/ 992 h 1559"/>
                <a:gd name="T38" fmla="*/ 1815 w 1872"/>
                <a:gd name="T39" fmla="*/ 907 h 1559"/>
                <a:gd name="T40" fmla="*/ 1843 w 1872"/>
                <a:gd name="T41" fmla="*/ 879 h 1559"/>
                <a:gd name="T42" fmla="*/ 1815 w 1872"/>
                <a:gd name="T43" fmla="*/ 822 h 1559"/>
                <a:gd name="T44" fmla="*/ 1843 w 1872"/>
                <a:gd name="T45" fmla="*/ 794 h 1559"/>
                <a:gd name="T46" fmla="*/ 1843 w 1872"/>
                <a:gd name="T47" fmla="*/ 681 h 1559"/>
                <a:gd name="T48" fmla="*/ 1872 w 1872"/>
                <a:gd name="T49" fmla="*/ 652 h 1559"/>
                <a:gd name="T50" fmla="*/ 1786 w 1872"/>
                <a:gd name="T51" fmla="*/ 567 h 1559"/>
                <a:gd name="T52" fmla="*/ 1758 w 1872"/>
                <a:gd name="T53" fmla="*/ 567 h 1559"/>
                <a:gd name="T54" fmla="*/ 1730 w 1872"/>
                <a:gd name="T55" fmla="*/ 454 h 1559"/>
                <a:gd name="T56" fmla="*/ 1701 w 1872"/>
                <a:gd name="T57" fmla="*/ 397 h 1559"/>
                <a:gd name="T58" fmla="*/ 1616 w 1872"/>
                <a:gd name="T59" fmla="*/ 340 h 1559"/>
                <a:gd name="T60" fmla="*/ 1333 w 1872"/>
                <a:gd name="T61" fmla="*/ 340 h 1559"/>
                <a:gd name="T62" fmla="*/ 1134 w 1872"/>
                <a:gd name="T63" fmla="*/ 284 h 1559"/>
                <a:gd name="T64" fmla="*/ 1078 w 1872"/>
                <a:gd name="T65" fmla="*/ 227 h 1559"/>
                <a:gd name="T66" fmla="*/ 993 w 1872"/>
                <a:gd name="T67" fmla="*/ 255 h 1559"/>
                <a:gd name="T68" fmla="*/ 908 w 1872"/>
                <a:gd name="T69" fmla="*/ 199 h 1559"/>
                <a:gd name="T70" fmla="*/ 851 w 1872"/>
                <a:gd name="T71" fmla="*/ 199 h 1559"/>
                <a:gd name="T72" fmla="*/ 738 w 1872"/>
                <a:gd name="T73" fmla="*/ 85 h 1559"/>
                <a:gd name="T74" fmla="*/ 567 w 1872"/>
                <a:gd name="T75" fmla="*/ 0 h 1559"/>
                <a:gd name="T76" fmla="*/ 539 w 1872"/>
                <a:gd name="T77" fmla="*/ 29 h 1559"/>
                <a:gd name="T78" fmla="*/ 511 w 1872"/>
                <a:gd name="T79" fmla="*/ 114 h 1559"/>
                <a:gd name="T80" fmla="*/ 397 w 1872"/>
                <a:gd name="T81" fmla="*/ 170 h 1559"/>
                <a:gd name="T82" fmla="*/ 341 w 1872"/>
                <a:gd name="T83" fmla="*/ 170 h 1559"/>
                <a:gd name="T84" fmla="*/ 312 w 1872"/>
                <a:gd name="T85" fmla="*/ 114 h 1559"/>
                <a:gd name="T86" fmla="*/ 227 w 1872"/>
                <a:gd name="T87" fmla="*/ 170 h 1559"/>
                <a:gd name="T88" fmla="*/ 57 w 1872"/>
                <a:gd name="T89" fmla="*/ 255 h 1559"/>
                <a:gd name="T90" fmla="*/ 57 w 1872"/>
                <a:gd name="T91" fmla="*/ 312 h 1559"/>
                <a:gd name="T92" fmla="*/ 0 w 1872"/>
                <a:gd name="T93" fmla="*/ 312 h 1559"/>
                <a:gd name="T94" fmla="*/ 0 w 1872"/>
                <a:gd name="T95" fmla="*/ 425 h 1559"/>
                <a:gd name="T96" fmla="*/ 57 w 1872"/>
                <a:gd name="T97" fmla="*/ 482 h 1559"/>
                <a:gd name="T98" fmla="*/ 29 w 1872"/>
                <a:gd name="T99" fmla="*/ 539 h 1559"/>
                <a:gd name="T100" fmla="*/ 171 w 1872"/>
                <a:gd name="T101" fmla="*/ 681 h 1559"/>
                <a:gd name="T102" fmla="*/ 227 w 1872"/>
                <a:gd name="T103" fmla="*/ 681 h 1559"/>
                <a:gd name="T104" fmla="*/ 199 w 1872"/>
                <a:gd name="T105" fmla="*/ 822 h 1559"/>
                <a:gd name="T106" fmla="*/ 227 w 1872"/>
                <a:gd name="T107" fmla="*/ 822 h 1559"/>
                <a:gd name="T108" fmla="*/ 227 w 1872"/>
                <a:gd name="T109" fmla="*/ 992 h 1559"/>
                <a:gd name="T110" fmla="*/ 284 w 1872"/>
                <a:gd name="T111" fmla="*/ 1078 h 1559"/>
                <a:gd name="T112" fmla="*/ 341 w 1872"/>
                <a:gd name="T113" fmla="*/ 1134 h 1559"/>
                <a:gd name="T114" fmla="*/ 312 w 1872"/>
                <a:gd name="T115" fmla="*/ 1276 h 1559"/>
                <a:gd name="T116" fmla="*/ 397 w 1872"/>
                <a:gd name="T117" fmla="*/ 1333 h 1559"/>
                <a:gd name="T118" fmla="*/ 426 w 1872"/>
                <a:gd name="T119" fmla="*/ 1446 h 1559"/>
                <a:gd name="T120" fmla="*/ 482 w 1872"/>
                <a:gd name="T121" fmla="*/ 1446 h 1559"/>
                <a:gd name="T122" fmla="*/ 567 w 1872"/>
                <a:gd name="T123" fmla="*/ 1559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72" h="1559">
                  <a:moveTo>
                    <a:pt x="567" y="1559"/>
                  </a:moveTo>
                  <a:lnTo>
                    <a:pt x="652" y="1531"/>
                  </a:lnTo>
                  <a:lnTo>
                    <a:pt x="681" y="1503"/>
                  </a:lnTo>
                  <a:lnTo>
                    <a:pt x="738" y="1503"/>
                  </a:lnTo>
                  <a:lnTo>
                    <a:pt x="794" y="1474"/>
                  </a:lnTo>
                  <a:lnTo>
                    <a:pt x="794" y="1389"/>
                  </a:lnTo>
                  <a:lnTo>
                    <a:pt x="993" y="1276"/>
                  </a:lnTo>
                  <a:lnTo>
                    <a:pt x="1106" y="1248"/>
                  </a:lnTo>
                  <a:lnTo>
                    <a:pt x="1219" y="1248"/>
                  </a:lnTo>
                  <a:lnTo>
                    <a:pt x="1219" y="1191"/>
                  </a:lnTo>
                  <a:lnTo>
                    <a:pt x="1276" y="1163"/>
                  </a:lnTo>
                  <a:lnTo>
                    <a:pt x="1475" y="1276"/>
                  </a:lnTo>
                  <a:lnTo>
                    <a:pt x="1531" y="1248"/>
                  </a:lnTo>
                  <a:lnTo>
                    <a:pt x="1531" y="1219"/>
                  </a:lnTo>
                  <a:lnTo>
                    <a:pt x="1531" y="1163"/>
                  </a:lnTo>
                  <a:lnTo>
                    <a:pt x="1645" y="1134"/>
                  </a:lnTo>
                  <a:lnTo>
                    <a:pt x="1616" y="1021"/>
                  </a:lnTo>
                  <a:lnTo>
                    <a:pt x="1645" y="992"/>
                  </a:lnTo>
                  <a:lnTo>
                    <a:pt x="1701" y="992"/>
                  </a:lnTo>
                  <a:lnTo>
                    <a:pt x="1815" y="907"/>
                  </a:lnTo>
                  <a:lnTo>
                    <a:pt x="1843" y="879"/>
                  </a:lnTo>
                  <a:lnTo>
                    <a:pt x="1815" y="822"/>
                  </a:lnTo>
                  <a:lnTo>
                    <a:pt x="1843" y="794"/>
                  </a:lnTo>
                  <a:lnTo>
                    <a:pt x="1843" y="681"/>
                  </a:lnTo>
                  <a:lnTo>
                    <a:pt x="1872" y="652"/>
                  </a:lnTo>
                  <a:lnTo>
                    <a:pt x="1786" y="567"/>
                  </a:lnTo>
                  <a:lnTo>
                    <a:pt x="1758" y="567"/>
                  </a:lnTo>
                  <a:lnTo>
                    <a:pt x="1730" y="454"/>
                  </a:lnTo>
                  <a:lnTo>
                    <a:pt x="1701" y="397"/>
                  </a:lnTo>
                  <a:lnTo>
                    <a:pt x="1616" y="340"/>
                  </a:lnTo>
                  <a:lnTo>
                    <a:pt x="1333" y="340"/>
                  </a:lnTo>
                  <a:lnTo>
                    <a:pt x="1134" y="284"/>
                  </a:lnTo>
                  <a:lnTo>
                    <a:pt x="1078" y="227"/>
                  </a:lnTo>
                  <a:lnTo>
                    <a:pt x="993" y="255"/>
                  </a:lnTo>
                  <a:lnTo>
                    <a:pt x="908" y="199"/>
                  </a:lnTo>
                  <a:lnTo>
                    <a:pt x="851" y="199"/>
                  </a:lnTo>
                  <a:lnTo>
                    <a:pt x="738" y="85"/>
                  </a:lnTo>
                  <a:lnTo>
                    <a:pt x="567" y="0"/>
                  </a:lnTo>
                  <a:lnTo>
                    <a:pt x="539" y="29"/>
                  </a:lnTo>
                  <a:lnTo>
                    <a:pt x="511" y="114"/>
                  </a:lnTo>
                  <a:lnTo>
                    <a:pt x="397" y="170"/>
                  </a:lnTo>
                  <a:lnTo>
                    <a:pt x="341" y="170"/>
                  </a:lnTo>
                  <a:lnTo>
                    <a:pt x="312" y="114"/>
                  </a:lnTo>
                  <a:lnTo>
                    <a:pt x="227" y="170"/>
                  </a:lnTo>
                  <a:lnTo>
                    <a:pt x="57" y="255"/>
                  </a:lnTo>
                  <a:lnTo>
                    <a:pt x="57" y="312"/>
                  </a:lnTo>
                  <a:lnTo>
                    <a:pt x="0" y="312"/>
                  </a:lnTo>
                  <a:lnTo>
                    <a:pt x="0" y="425"/>
                  </a:lnTo>
                  <a:lnTo>
                    <a:pt x="57" y="482"/>
                  </a:lnTo>
                  <a:lnTo>
                    <a:pt x="29" y="539"/>
                  </a:lnTo>
                  <a:lnTo>
                    <a:pt x="171" y="681"/>
                  </a:lnTo>
                  <a:lnTo>
                    <a:pt x="227" y="681"/>
                  </a:lnTo>
                  <a:lnTo>
                    <a:pt x="199" y="822"/>
                  </a:lnTo>
                  <a:lnTo>
                    <a:pt x="227" y="822"/>
                  </a:lnTo>
                  <a:lnTo>
                    <a:pt x="227" y="992"/>
                  </a:lnTo>
                  <a:lnTo>
                    <a:pt x="284" y="1078"/>
                  </a:lnTo>
                  <a:lnTo>
                    <a:pt x="341" y="1134"/>
                  </a:lnTo>
                  <a:lnTo>
                    <a:pt x="312" y="1276"/>
                  </a:lnTo>
                  <a:lnTo>
                    <a:pt x="397" y="1333"/>
                  </a:lnTo>
                  <a:lnTo>
                    <a:pt x="426" y="1446"/>
                  </a:lnTo>
                  <a:lnTo>
                    <a:pt x="482" y="1446"/>
                  </a:lnTo>
                  <a:lnTo>
                    <a:pt x="567" y="155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163" name="Freeform 714"/>
            <p:cNvSpPr>
              <a:spLocks/>
            </p:cNvSpPr>
            <p:nvPr/>
          </p:nvSpPr>
          <p:spPr bwMode="auto">
            <a:xfrm>
              <a:off x="5951538" y="5475288"/>
              <a:ext cx="944562" cy="811212"/>
            </a:xfrm>
            <a:custGeom>
              <a:avLst/>
              <a:gdLst>
                <a:gd name="T0" fmla="*/ 368 w 595"/>
                <a:gd name="T1" fmla="*/ 0 h 511"/>
                <a:gd name="T2" fmla="*/ 566 w 595"/>
                <a:gd name="T3" fmla="*/ 57 h 511"/>
                <a:gd name="T4" fmla="*/ 595 w 595"/>
                <a:gd name="T5" fmla="*/ 142 h 511"/>
                <a:gd name="T6" fmla="*/ 566 w 595"/>
                <a:gd name="T7" fmla="*/ 255 h 511"/>
                <a:gd name="T8" fmla="*/ 538 w 595"/>
                <a:gd name="T9" fmla="*/ 255 h 511"/>
                <a:gd name="T10" fmla="*/ 538 w 595"/>
                <a:gd name="T11" fmla="*/ 340 h 511"/>
                <a:gd name="T12" fmla="*/ 453 w 595"/>
                <a:gd name="T13" fmla="*/ 397 h 511"/>
                <a:gd name="T14" fmla="*/ 425 w 595"/>
                <a:gd name="T15" fmla="*/ 454 h 511"/>
                <a:gd name="T16" fmla="*/ 340 w 595"/>
                <a:gd name="T17" fmla="*/ 482 h 511"/>
                <a:gd name="T18" fmla="*/ 311 w 595"/>
                <a:gd name="T19" fmla="*/ 511 h 511"/>
                <a:gd name="T20" fmla="*/ 255 w 595"/>
                <a:gd name="T21" fmla="*/ 454 h 511"/>
                <a:gd name="T22" fmla="*/ 226 w 595"/>
                <a:gd name="T23" fmla="*/ 482 h 511"/>
                <a:gd name="T24" fmla="*/ 85 w 595"/>
                <a:gd name="T25" fmla="*/ 425 h 511"/>
                <a:gd name="T26" fmla="*/ 56 w 595"/>
                <a:gd name="T27" fmla="*/ 454 h 511"/>
                <a:gd name="T28" fmla="*/ 0 w 595"/>
                <a:gd name="T29" fmla="*/ 454 h 511"/>
                <a:gd name="T30" fmla="*/ 85 w 595"/>
                <a:gd name="T31" fmla="*/ 340 h 511"/>
                <a:gd name="T32" fmla="*/ 170 w 595"/>
                <a:gd name="T33" fmla="*/ 312 h 511"/>
                <a:gd name="T34" fmla="*/ 283 w 595"/>
                <a:gd name="T35" fmla="*/ 227 h 511"/>
                <a:gd name="T36" fmla="*/ 170 w 595"/>
                <a:gd name="T37" fmla="*/ 85 h 511"/>
                <a:gd name="T38" fmla="*/ 255 w 595"/>
                <a:gd name="T39" fmla="*/ 114 h 511"/>
                <a:gd name="T40" fmla="*/ 340 w 595"/>
                <a:gd name="T41" fmla="*/ 57 h 511"/>
                <a:gd name="T42" fmla="*/ 368 w 595"/>
                <a:gd name="T43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95" h="511">
                  <a:moveTo>
                    <a:pt x="368" y="0"/>
                  </a:moveTo>
                  <a:lnTo>
                    <a:pt x="566" y="57"/>
                  </a:lnTo>
                  <a:lnTo>
                    <a:pt x="595" y="142"/>
                  </a:lnTo>
                  <a:lnTo>
                    <a:pt x="566" y="255"/>
                  </a:lnTo>
                  <a:lnTo>
                    <a:pt x="538" y="255"/>
                  </a:lnTo>
                  <a:lnTo>
                    <a:pt x="538" y="340"/>
                  </a:lnTo>
                  <a:lnTo>
                    <a:pt x="453" y="397"/>
                  </a:lnTo>
                  <a:lnTo>
                    <a:pt x="425" y="454"/>
                  </a:lnTo>
                  <a:lnTo>
                    <a:pt x="340" y="482"/>
                  </a:lnTo>
                  <a:lnTo>
                    <a:pt x="311" y="511"/>
                  </a:lnTo>
                  <a:lnTo>
                    <a:pt x="255" y="454"/>
                  </a:lnTo>
                  <a:lnTo>
                    <a:pt x="226" y="482"/>
                  </a:lnTo>
                  <a:lnTo>
                    <a:pt x="85" y="425"/>
                  </a:lnTo>
                  <a:lnTo>
                    <a:pt x="56" y="454"/>
                  </a:lnTo>
                  <a:lnTo>
                    <a:pt x="0" y="454"/>
                  </a:lnTo>
                  <a:lnTo>
                    <a:pt x="85" y="340"/>
                  </a:lnTo>
                  <a:lnTo>
                    <a:pt x="170" y="312"/>
                  </a:lnTo>
                  <a:lnTo>
                    <a:pt x="283" y="227"/>
                  </a:lnTo>
                  <a:lnTo>
                    <a:pt x="170" y="85"/>
                  </a:lnTo>
                  <a:lnTo>
                    <a:pt x="255" y="114"/>
                  </a:lnTo>
                  <a:lnTo>
                    <a:pt x="340" y="57"/>
                  </a:lnTo>
                  <a:lnTo>
                    <a:pt x="36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643566" y="1044815"/>
            <a:ext cx="3862822" cy="2194929"/>
            <a:chOff x="643566" y="1044815"/>
            <a:chExt cx="3862822" cy="2194929"/>
          </a:xfrm>
        </p:grpSpPr>
        <p:sp>
          <p:nvSpPr>
            <p:cNvPr id="58" name="テキスト ボックス 57"/>
            <p:cNvSpPr txBox="1"/>
            <p:nvPr/>
          </p:nvSpPr>
          <p:spPr>
            <a:xfrm>
              <a:off x="643566" y="1044815"/>
              <a:ext cx="620684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奥多摩町</a:t>
              </a:r>
            </a:p>
          </p:txBody>
        </p:sp>
        <p:sp>
          <p:nvSpPr>
            <p:cNvPr id="59" name="テキスト ボックス 58"/>
            <p:cNvSpPr txBox="1"/>
            <p:nvPr/>
          </p:nvSpPr>
          <p:spPr>
            <a:xfrm>
              <a:off x="1900113" y="1194110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青梅市</a:t>
              </a:r>
            </a:p>
          </p:txBody>
        </p:sp>
        <p:sp>
          <p:nvSpPr>
            <p:cNvPr id="60" name="テキスト ボックス 59"/>
            <p:cNvSpPr txBox="1"/>
            <p:nvPr/>
          </p:nvSpPr>
          <p:spPr>
            <a:xfrm>
              <a:off x="934699" y="1775601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檜原村</a:t>
              </a:r>
            </a:p>
          </p:txBody>
        </p:sp>
        <p:sp>
          <p:nvSpPr>
            <p:cNvPr id="61" name="テキスト ボックス 60"/>
            <p:cNvSpPr txBox="1"/>
            <p:nvPr/>
          </p:nvSpPr>
          <p:spPr>
            <a:xfrm>
              <a:off x="1723488" y="1506103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日の出町</a:t>
              </a:r>
            </a:p>
          </p:txBody>
        </p:sp>
        <p:sp>
          <p:nvSpPr>
            <p:cNvPr id="62" name="テキスト ボックス 61"/>
            <p:cNvSpPr txBox="1"/>
            <p:nvPr/>
          </p:nvSpPr>
          <p:spPr>
            <a:xfrm>
              <a:off x="1668986" y="1785550"/>
              <a:ext cx="729687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あきる野市</a:t>
              </a:r>
            </a:p>
          </p:txBody>
        </p:sp>
        <p:sp>
          <p:nvSpPr>
            <p:cNvPr id="63" name="テキスト ボックス 62"/>
            <p:cNvSpPr txBox="1"/>
            <p:nvPr/>
          </p:nvSpPr>
          <p:spPr>
            <a:xfrm>
              <a:off x="2058492" y="2290045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八王子市</a:t>
              </a:r>
            </a:p>
          </p:txBody>
        </p:sp>
        <p:sp>
          <p:nvSpPr>
            <p:cNvPr id="64" name="テキスト ボックス 63"/>
            <p:cNvSpPr txBox="1"/>
            <p:nvPr/>
          </p:nvSpPr>
          <p:spPr>
            <a:xfrm>
              <a:off x="3145315" y="3024300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町田市</a:t>
              </a:r>
            </a:p>
          </p:txBody>
        </p:sp>
        <p:sp>
          <p:nvSpPr>
            <p:cNvPr id="65" name="テキスト ボックス 64"/>
            <p:cNvSpPr txBox="1"/>
            <p:nvPr/>
          </p:nvSpPr>
          <p:spPr>
            <a:xfrm>
              <a:off x="2295972" y="1474057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羽村市</a:t>
              </a:r>
            </a:p>
          </p:txBody>
        </p:sp>
        <p:sp>
          <p:nvSpPr>
            <p:cNvPr id="66" name="テキスト ボックス 65"/>
            <p:cNvSpPr txBox="1"/>
            <p:nvPr/>
          </p:nvSpPr>
          <p:spPr>
            <a:xfrm>
              <a:off x="2445608" y="1698639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福生市</a:t>
              </a:r>
            </a:p>
          </p:txBody>
        </p:sp>
        <p:sp>
          <p:nvSpPr>
            <p:cNvPr id="67" name="テキスト ボックス 66"/>
            <p:cNvSpPr txBox="1"/>
            <p:nvPr/>
          </p:nvSpPr>
          <p:spPr>
            <a:xfrm>
              <a:off x="2538750" y="1355139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瑞穂町</a:t>
              </a:r>
            </a:p>
          </p:txBody>
        </p:sp>
        <p:sp>
          <p:nvSpPr>
            <p:cNvPr id="68" name="テキスト ボックス 67"/>
            <p:cNvSpPr txBox="1"/>
            <p:nvPr/>
          </p:nvSpPr>
          <p:spPr>
            <a:xfrm>
              <a:off x="2598575" y="1923434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昭島市</a:t>
              </a:r>
            </a:p>
          </p:txBody>
        </p:sp>
        <p:sp>
          <p:nvSpPr>
            <p:cNvPr id="69" name="テキスト ボックス 68"/>
            <p:cNvSpPr txBox="1"/>
            <p:nvPr/>
          </p:nvSpPr>
          <p:spPr>
            <a:xfrm>
              <a:off x="2901794" y="1813878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立川市</a:t>
              </a:r>
            </a:p>
          </p:txBody>
        </p:sp>
        <p:sp>
          <p:nvSpPr>
            <p:cNvPr id="70" name="テキスト ボックス 69"/>
            <p:cNvSpPr txBox="1"/>
            <p:nvPr/>
          </p:nvSpPr>
          <p:spPr>
            <a:xfrm>
              <a:off x="3338407" y="1742690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小平市</a:t>
              </a:r>
            </a:p>
          </p:txBody>
        </p:sp>
        <p:sp>
          <p:nvSpPr>
            <p:cNvPr id="71" name="テキスト ボックス 70"/>
            <p:cNvSpPr txBox="1"/>
            <p:nvPr/>
          </p:nvSpPr>
          <p:spPr>
            <a:xfrm>
              <a:off x="2999175" y="1589417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東大和市</a:t>
              </a:r>
            </a:p>
          </p:txBody>
        </p:sp>
        <p:sp>
          <p:nvSpPr>
            <p:cNvPr id="72" name="テキスト ボックス 71"/>
            <p:cNvSpPr txBox="1"/>
            <p:nvPr/>
          </p:nvSpPr>
          <p:spPr>
            <a:xfrm>
              <a:off x="3182157" y="1448352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東村山市</a:t>
              </a:r>
            </a:p>
          </p:txBody>
        </p:sp>
        <p:sp>
          <p:nvSpPr>
            <p:cNvPr id="73" name="テキスト ボックス 72"/>
            <p:cNvSpPr txBox="1"/>
            <p:nvPr/>
          </p:nvSpPr>
          <p:spPr>
            <a:xfrm>
              <a:off x="3755871" y="1718544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西東京市</a:t>
              </a:r>
            </a:p>
          </p:txBody>
        </p:sp>
        <p:sp>
          <p:nvSpPr>
            <p:cNvPr id="74" name="テキスト ボックス 73"/>
            <p:cNvSpPr txBox="1"/>
            <p:nvPr/>
          </p:nvSpPr>
          <p:spPr>
            <a:xfrm>
              <a:off x="2848020" y="2267744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日野市</a:t>
              </a:r>
            </a:p>
          </p:txBody>
        </p:sp>
        <p:sp>
          <p:nvSpPr>
            <p:cNvPr id="75" name="テキスト ボックス 74"/>
            <p:cNvSpPr txBox="1"/>
            <p:nvPr/>
          </p:nvSpPr>
          <p:spPr>
            <a:xfrm>
              <a:off x="3639108" y="1299356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清瀬市</a:t>
              </a:r>
            </a:p>
          </p:txBody>
        </p:sp>
        <p:sp>
          <p:nvSpPr>
            <p:cNvPr id="76" name="テキスト ボックス 75"/>
            <p:cNvSpPr txBox="1"/>
            <p:nvPr/>
          </p:nvSpPr>
          <p:spPr>
            <a:xfrm>
              <a:off x="3518050" y="1551822"/>
              <a:ext cx="729687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東久留米市</a:t>
              </a:r>
            </a:p>
          </p:txBody>
        </p:sp>
        <p:sp>
          <p:nvSpPr>
            <p:cNvPr id="77" name="テキスト ボックス 76"/>
            <p:cNvSpPr txBox="1"/>
            <p:nvPr/>
          </p:nvSpPr>
          <p:spPr>
            <a:xfrm>
              <a:off x="2717459" y="1502033"/>
              <a:ext cx="511679" cy="3385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武蔵</a:t>
              </a:r>
              <a:endParaRPr lang="en-US" altLang="ja-JP" dirty="0"/>
            </a:p>
            <a:p>
              <a:r>
                <a:rPr lang="ja-JP" altLang="en-US" dirty="0"/>
                <a:t>村山市</a:t>
              </a:r>
            </a:p>
          </p:txBody>
        </p:sp>
        <p:sp>
          <p:nvSpPr>
            <p:cNvPr id="78" name="テキスト ボックス 77"/>
            <p:cNvSpPr txBox="1"/>
            <p:nvPr/>
          </p:nvSpPr>
          <p:spPr>
            <a:xfrm>
              <a:off x="3122196" y="2524416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多摩市</a:t>
              </a:r>
            </a:p>
          </p:txBody>
        </p:sp>
        <p:sp>
          <p:nvSpPr>
            <p:cNvPr id="79" name="テキスト ボックス 78"/>
            <p:cNvSpPr txBox="1"/>
            <p:nvPr/>
          </p:nvSpPr>
          <p:spPr>
            <a:xfrm>
              <a:off x="3507303" y="2514756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稲城市</a:t>
              </a:r>
            </a:p>
          </p:txBody>
        </p:sp>
        <p:sp>
          <p:nvSpPr>
            <p:cNvPr id="80" name="テキスト ボックス 79"/>
            <p:cNvSpPr txBox="1"/>
            <p:nvPr/>
          </p:nvSpPr>
          <p:spPr>
            <a:xfrm>
              <a:off x="3393205" y="2262778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府中市</a:t>
              </a:r>
            </a:p>
          </p:txBody>
        </p:sp>
        <p:sp>
          <p:nvSpPr>
            <p:cNvPr id="81" name="テキスト ボックス 80"/>
            <p:cNvSpPr txBox="1"/>
            <p:nvPr/>
          </p:nvSpPr>
          <p:spPr>
            <a:xfrm>
              <a:off x="3028054" y="2097923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国立市</a:t>
              </a:r>
            </a:p>
          </p:txBody>
        </p:sp>
        <p:sp>
          <p:nvSpPr>
            <p:cNvPr id="82" name="テキスト ボックス 81"/>
            <p:cNvSpPr txBox="1"/>
            <p:nvPr/>
          </p:nvSpPr>
          <p:spPr>
            <a:xfrm>
              <a:off x="3800982" y="2355526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調布市</a:t>
              </a:r>
            </a:p>
          </p:txBody>
        </p:sp>
        <p:sp>
          <p:nvSpPr>
            <p:cNvPr id="83" name="テキスト ボックス 82"/>
            <p:cNvSpPr txBox="1"/>
            <p:nvPr/>
          </p:nvSpPr>
          <p:spPr>
            <a:xfrm>
              <a:off x="3931235" y="2094332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三鷹市</a:t>
              </a:r>
            </a:p>
          </p:txBody>
        </p:sp>
        <p:sp>
          <p:nvSpPr>
            <p:cNvPr id="84" name="テキスト ボックス 83"/>
            <p:cNvSpPr txBox="1"/>
            <p:nvPr/>
          </p:nvSpPr>
          <p:spPr>
            <a:xfrm>
              <a:off x="3780309" y="1881920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武蔵野市</a:t>
              </a:r>
            </a:p>
          </p:txBody>
        </p:sp>
        <p:sp>
          <p:nvSpPr>
            <p:cNvPr id="85" name="テキスト ボックス 84"/>
            <p:cNvSpPr txBox="1"/>
            <p:nvPr/>
          </p:nvSpPr>
          <p:spPr>
            <a:xfrm>
              <a:off x="3994709" y="2488761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狛江市</a:t>
              </a:r>
            </a:p>
          </p:txBody>
        </p:sp>
        <p:sp>
          <p:nvSpPr>
            <p:cNvPr id="86" name="テキスト ボックス 85"/>
            <p:cNvSpPr txBox="1"/>
            <p:nvPr/>
          </p:nvSpPr>
          <p:spPr>
            <a:xfrm>
              <a:off x="3457989" y="2021960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小金井市</a:t>
              </a:r>
            </a:p>
          </p:txBody>
        </p:sp>
        <p:sp>
          <p:nvSpPr>
            <p:cNvPr id="87" name="テキスト ボックス 86"/>
            <p:cNvSpPr txBox="1"/>
            <p:nvPr/>
          </p:nvSpPr>
          <p:spPr>
            <a:xfrm>
              <a:off x="3134669" y="1926071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国分寺市</a:t>
              </a:r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4219330" y="1387456"/>
            <a:ext cx="2253757" cy="1852288"/>
            <a:chOff x="4219330" y="1387456"/>
            <a:chExt cx="2253757" cy="1852288"/>
          </a:xfrm>
        </p:grpSpPr>
        <p:sp>
          <p:nvSpPr>
            <p:cNvPr id="88" name="テキスト ボックス 87"/>
            <p:cNvSpPr txBox="1"/>
            <p:nvPr/>
          </p:nvSpPr>
          <p:spPr>
            <a:xfrm>
              <a:off x="4303984" y="2424625"/>
              <a:ext cx="595036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世田谷区</a:t>
              </a:r>
            </a:p>
          </p:txBody>
        </p:sp>
        <p:sp>
          <p:nvSpPr>
            <p:cNvPr id="89" name="テキスト ボックス 88"/>
            <p:cNvSpPr txBox="1"/>
            <p:nvPr/>
          </p:nvSpPr>
          <p:spPr>
            <a:xfrm>
              <a:off x="4904808" y="3024300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大田区</a:t>
              </a:r>
            </a:p>
          </p:txBody>
        </p:sp>
        <p:sp>
          <p:nvSpPr>
            <p:cNvPr id="90" name="テキスト ボックス 89"/>
            <p:cNvSpPr txBox="1"/>
            <p:nvPr/>
          </p:nvSpPr>
          <p:spPr>
            <a:xfrm>
              <a:off x="5032787" y="2714130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品川区</a:t>
              </a:r>
            </a:p>
          </p:txBody>
        </p:sp>
        <p:sp>
          <p:nvSpPr>
            <p:cNvPr id="91" name="テキスト ボックス 90"/>
            <p:cNvSpPr txBox="1"/>
            <p:nvPr/>
          </p:nvSpPr>
          <p:spPr>
            <a:xfrm>
              <a:off x="4751382" y="2200790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渋谷区</a:t>
              </a:r>
            </a:p>
          </p:txBody>
        </p:sp>
        <p:sp>
          <p:nvSpPr>
            <p:cNvPr id="92" name="テキスト ボックス 91"/>
            <p:cNvSpPr txBox="1"/>
            <p:nvPr/>
          </p:nvSpPr>
          <p:spPr>
            <a:xfrm>
              <a:off x="5100313" y="2382318"/>
              <a:ext cx="389851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港区</a:t>
              </a:r>
            </a:p>
          </p:txBody>
        </p:sp>
        <p:sp>
          <p:nvSpPr>
            <p:cNvPr id="93" name="テキスト ボックス 92"/>
            <p:cNvSpPr txBox="1"/>
            <p:nvPr/>
          </p:nvSpPr>
          <p:spPr>
            <a:xfrm>
              <a:off x="4733465" y="2540104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目黒区</a:t>
              </a:r>
            </a:p>
          </p:txBody>
        </p:sp>
        <p:sp>
          <p:nvSpPr>
            <p:cNvPr id="94" name="テキスト ボックス 93"/>
            <p:cNvSpPr txBox="1"/>
            <p:nvPr/>
          </p:nvSpPr>
          <p:spPr>
            <a:xfrm>
              <a:off x="5878051" y="2041883"/>
              <a:ext cx="595036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江戸川区</a:t>
              </a:r>
            </a:p>
          </p:txBody>
        </p:sp>
        <p:sp>
          <p:nvSpPr>
            <p:cNvPr id="95" name="テキスト ボックス 94"/>
            <p:cNvSpPr txBox="1"/>
            <p:nvPr/>
          </p:nvSpPr>
          <p:spPr>
            <a:xfrm>
              <a:off x="5777546" y="1616457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葛飾区</a:t>
              </a:r>
            </a:p>
          </p:txBody>
        </p:sp>
        <p:sp>
          <p:nvSpPr>
            <p:cNvPr id="96" name="テキスト ボックス 95"/>
            <p:cNvSpPr txBox="1"/>
            <p:nvPr/>
          </p:nvSpPr>
          <p:spPr>
            <a:xfrm>
              <a:off x="5410083" y="1387456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足立区</a:t>
              </a:r>
            </a:p>
          </p:txBody>
        </p:sp>
        <p:sp>
          <p:nvSpPr>
            <p:cNvPr id="97" name="テキスト ボックス 96"/>
            <p:cNvSpPr txBox="1"/>
            <p:nvPr/>
          </p:nvSpPr>
          <p:spPr>
            <a:xfrm>
              <a:off x="5513590" y="2341218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江東区</a:t>
              </a:r>
            </a:p>
          </p:txBody>
        </p:sp>
        <p:sp>
          <p:nvSpPr>
            <p:cNvPr id="98" name="テキスト ボックス 97"/>
            <p:cNvSpPr txBox="1"/>
            <p:nvPr/>
          </p:nvSpPr>
          <p:spPr>
            <a:xfrm>
              <a:off x="5247631" y="2257136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中央区</a:t>
              </a:r>
            </a:p>
          </p:txBody>
        </p:sp>
        <p:sp>
          <p:nvSpPr>
            <p:cNvPr id="99" name="テキスト ボックス 98"/>
            <p:cNvSpPr txBox="1"/>
            <p:nvPr/>
          </p:nvSpPr>
          <p:spPr>
            <a:xfrm>
              <a:off x="5568879" y="1887507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墨田区</a:t>
              </a:r>
            </a:p>
          </p:txBody>
        </p:sp>
        <p:sp>
          <p:nvSpPr>
            <p:cNvPr id="100" name="テキスト ボックス 99"/>
            <p:cNvSpPr txBox="1"/>
            <p:nvPr/>
          </p:nvSpPr>
          <p:spPr>
            <a:xfrm>
              <a:off x="4573977" y="1942432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中野区</a:t>
              </a:r>
            </a:p>
          </p:txBody>
        </p:sp>
        <p:sp>
          <p:nvSpPr>
            <p:cNvPr id="101" name="テキスト ボックス 100"/>
            <p:cNvSpPr txBox="1"/>
            <p:nvPr/>
          </p:nvSpPr>
          <p:spPr>
            <a:xfrm>
              <a:off x="4274380" y="2021960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杉並区</a:t>
              </a:r>
            </a:p>
          </p:txBody>
        </p:sp>
        <p:sp>
          <p:nvSpPr>
            <p:cNvPr id="102" name="テキスト ボックス 101"/>
            <p:cNvSpPr txBox="1"/>
            <p:nvPr/>
          </p:nvSpPr>
          <p:spPr>
            <a:xfrm>
              <a:off x="4650961" y="1391032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板橋区</a:t>
              </a:r>
            </a:p>
          </p:txBody>
        </p:sp>
        <p:sp>
          <p:nvSpPr>
            <p:cNvPr id="103" name="テキスト ボックス 102"/>
            <p:cNvSpPr txBox="1"/>
            <p:nvPr/>
          </p:nvSpPr>
          <p:spPr>
            <a:xfrm>
              <a:off x="4219330" y="1597261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練馬区</a:t>
              </a:r>
            </a:p>
          </p:txBody>
        </p:sp>
        <p:sp>
          <p:nvSpPr>
            <p:cNvPr id="104" name="テキスト ボックス 103"/>
            <p:cNvSpPr txBox="1"/>
            <p:nvPr/>
          </p:nvSpPr>
          <p:spPr>
            <a:xfrm>
              <a:off x="5040657" y="1481226"/>
              <a:ext cx="389851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北区</a:t>
              </a:r>
            </a:p>
          </p:txBody>
        </p:sp>
        <p:sp>
          <p:nvSpPr>
            <p:cNvPr id="105" name="テキスト ボックス 104"/>
            <p:cNvSpPr txBox="1"/>
            <p:nvPr/>
          </p:nvSpPr>
          <p:spPr>
            <a:xfrm>
              <a:off x="5307911" y="1911415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台東区</a:t>
              </a:r>
            </a:p>
          </p:txBody>
        </p:sp>
        <p:sp>
          <p:nvSpPr>
            <p:cNvPr id="106" name="テキスト ボックス 105"/>
            <p:cNvSpPr txBox="1"/>
            <p:nvPr/>
          </p:nvSpPr>
          <p:spPr>
            <a:xfrm>
              <a:off x="5300815" y="1667858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荒川区</a:t>
              </a:r>
            </a:p>
          </p:txBody>
        </p:sp>
        <p:sp>
          <p:nvSpPr>
            <p:cNvPr id="107" name="テキスト ボックス 106"/>
            <p:cNvSpPr txBox="1"/>
            <p:nvPr/>
          </p:nvSpPr>
          <p:spPr>
            <a:xfrm>
              <a:off x="5064728" y="2078613"/>
              <a:ext cx="595036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千代田区</a:t>
              </a:r>
            </a:p>
          </p:txBody>
        </p:sp>
        <p:sp>
          <p:nvSpPr>
            <p:cNvPr id="108" name="テキスト ボックス 107"/>
            <p:cNvSpPr txBox="1"/>
            <p:nvPr/>
          </p:nvSpPr>
          <p:spPr>
            <a:xfrm>
              <a:off x="5063952" y="1827981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文京区</a:t>
              </a:r>
            </a:p>
          </p:txBody>
        </p:sp>
        <p:sp>
          <p:nvSpPr>
            <p:cNvPr id="109" name="テキスト ボックス 108"/>
            <p:cNvSpPr txBox="1"/>
            <p:nvPr/>
          </p:nvSpPr>
          <p:spPr>
            <a:xfrm>
              <a:off x="4857603" y="2000566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新宿区</a:t>
              </a:r>
            </a:p>
          </p:txBody>
        </p:sp>
        <p:sp>
          <p:nvSpPr>
            <p:cNvPr id="110" name="テキスト ボックス 109"/>
            <p:cNvSpPr txBox="1"/>
            <p:nvPr/>
          </p:nvSpPr>
          <p:spPr>
            <a:xfrm>
              <a:off x="4791124" y="1777080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豊島区</a:t>
              </a:r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0307602" y="3538116"/>
            <a:ext cx="2342818" cy="2295714"/>
            <a:chOff x="8021638" y="3000375"/>
            <a:chExt cx="4500562" cy="4410075"/>
          </a:xfrm>
        </p:grpSpPr>
        <p:sp>
          <p:nvSpPr>
            <p:cNvPr id="360" name="Freeform 950"/>
            <p:cNvSpPr>
              <a:spLocks/>
            </p:cNvSpPr>
            <p:nvPr/>
          </p:nvSpPr>
          <p:spPr bwMode="auto">
            <a:xfrm>
              <a:off x="8380413" y="5070475"/>
              <a:ext cx="1260475" cy="1439863"/>
            </a:xfrm>
            <a:custGeom>
              <a:avLst/>
              <a:gdLst>
                <a:gd name="T0" fmla="*/ 0 w 794"/>
                <a:gd name="T1" fmla="*/ 0 h 907"/>
                <a:gd name="T2" fmla="*/ 180975 w 794"/>
                <a:gd name="T3" fmla="*/ 0 h 907"/>
                <a:gd name="T4" fmla="*/ 180975 w 794"/>
                <a:gd name="T5" fmla="*/ 90488 h 907"/>
                <a:gd name="T6" fmla="*/ 271463 w 794"/>
                <a:gd name="T7" fmla="*/ 90488 h 907"/>
                <a:gd name="T8" fmla="*/ 271463 w 794"/>
                <a:gd name="T9" fmla="*/ 180975 h 907"/>
                <a:gd name="T10" fmla="*/ 541338 w 794"/>
                <a:gd name="T11" fmla="*/ 180975 h 907"/>
                <a:gd name="T12" fmla="*/ 541338 w 794"/>
                <a:gd name="T13" fmla="*/ 269875 h 907"/>
                <a:gd name="T14" fmla="*/ 720725 w 794"/>
                <a:gd name="T15" fmla="*/ 269875 h 907"/>
                <a:gd name="T16" fmla="*/ 720725 w 794"/>
                <a:gd name="T17" fmla="*/ 180975 h 907"/>
                <a:gd name="T18" fmla="*/ 1081088 w 794"/>
                <a:gd name="T19" fmla="*/ 180975 h 907"/>
                <a:gd name="T20" fmla="*/ 1081088 w 794"/>
                <a:gd name="T21" fmla="*/ 360363 h 907"/>
                <a:gd name="T22" fmla="*/ 1171575 w 794"/>
                <a:gd name="T23" fmla="*/ 360363 h 907"/>
                <a:gd name="T24" fmla="*/ 1171575 w 794"/>
                <a:gd name="T25" fmla="*/ 630238 h 907"/>
                <a:gd name="T26" fmla="*/ 1260475 w 794"/>
                <a:gd name="T27" fmla="*/ 630238 h 907"/>
                <a:gd name="T28" fmla="*/ 1260475 w 794"/>
                <a:gd name="T29" fmla="*/ 720725 h 907"/>
                <a:gd name="T30" fmla="*/ 1171575 w 794"/>
                <a:gd name="T31" fmla="*/ 720725 h 907"/>
                <a:gd name="T32" fmla="*/ 1171575 w 794"/>
                <a:gd name="T33" fmla="*/ 900113 h 907"/>
                <a:gd name="T34" fmla="*/ 1081088 w 794"/>
                <a:gd name="T35" fmla="*/ 900113 h 907"/>
                <a:gd name="T36" fmla="*/ 1081088 w 794"/>
                <a:gd name="T37" fmla="*/ 809625 h 907"/>
                <a:gd name="T38" fmla="*/ 900113 w 794"/>
                <a:gd name="T39" fmla="*/ 809625 h 907"/>
                <a:gd name="T40" fmla="*/ 900113 w 794"/>
                <a:gd name="T41" fmla="*/ 900113 h 907"/>
                <a:gd name="T42" fmla="*/ 990600 w 794"/>
                <a:gd name="T43" fmla="*/ 900113 h 907"/>
                <a:gd name="T44" fmla="*/ 990600 w 794"/>
                <a:gd name="T45" fmla="*/ 1260475 h 907"/>
                <a:gd name="T46" fmla="*/ 900113 w 794"/>
                <a:gd name="T47" fmla="*/ 1260475 h 907"/>
                <a:gd name="T48" fmla="*/ 900113 w 794"/>
                <a:gd name="T49" fmla="*/ 1350963 h 907"/>
                <a:gd name="T50" fmla="*/ 811213 w 794"/>
                <a:gd name="T51" fmla="*/ 1350963 h 907"/>
                <a:gd name="T52" fmla="*/ 811213 w 794"/>
                <a:gd name="T53" fmla="*/ 1439863 h 907"/>
                <a:gd name="T54" fmla="*/ 720725 w 794"/>
                <a:gd name="T55" fmla="*/ 1439863 h 907"/>
                <a:gd name="T56" fmla="*/ 720725 w 794"/>
                <a:gd name="T57" fmla="*/ 1260475 h 907"/>
                <a:gd name="T58" fmla="*/ 630238 w 794"/>
                <a:gd name="T59" fmla="*/ 1260475 h 907"/>
                <a:gd name="T60" fmla="*/ 541338 w 794"/>
                <a:gd name="T61" fmla="*/ 1260475 h 907"/>
                <a:gd name="T62" fmla="*/ 541338 w 794"/>
                <a:gd name="T63" fmla="*/ 1169988 h 907"/>
                <a:gd name="T64" fmla="*/ 450850 w 794"/>
                <a:gd name="T65" fmla="*/ 1169988 h 907"/>
                <a:gd name="T66" fmla="*/ 450850 w 794"/>
                <a:gd name="T67" fmla="*/ 1081088 h 907"/>
                <a:gd name="T68" fmla="*/ 271463 w 794"/>
                <a:gd name="T69" fmla="*/ 1081088 h 907"/>
                <a:gd name="T70" fmla="*/ 271463 w 794"/>
                <a:gd name="T71" fmla="*/ 990600 h 907"/>
                <a:gd name="T72" fmla="*/ 0 w 794"/>
                <a:gd name="T73" fmla="*/ 990600 h 907"/>
                <a:gd name="T74" fmla="*/ 0 w 794"/>
                <a:gd name="T75" fmla="*/ 900113 h 907"/>
                <a:gd name="T76" fmla="*/ 90488 w 794"/>
                <a:gd name="T77" fmla="*/ 900113 h 907"/>
                <a:gd name="T78" fmla="*/ 90488 w 794"/>
                <a:gd name="T79" fmla="*/ 809625 h 907"/>
                <a:gd name="T80" fmla="*/ 0 w 794"/>
                <a:gd name="T81" fmla="*/ 809625 h 907"/>
                <a:gd name="T82" fmla="*/ 0 w 794"/>
                <a:gd name="T83" fmla="*/ 0 h 90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794" h="907">
                  <a:moveTo>
                    <a:pt x="0" y="0"/>
                  </a:moveTo>
                  <a:lnTo>
                    <a:pt x="114" y="0"/>
                  </a:lnTo>
                  <a:lnTo>
                    <a:pt x="114" y="57"/>
                  </a:lnTo>
                  <a:lnTo>
                    <a:pt x="171" y="57"/>
                  </a:lnTo>
                  <a:lnTo>
                    <a:pt x="171" y="114"/>
                  </a:lnTo>
                  <a:lnTo>
                    <a:pt x="341" y="114"/>
                  </a:lnTo>
                  <a:lnTo>
                    <a:pt x="341" y="170"/>
                  </a:lnTo>
                  <a:lnTo>
                    <a:pt x="454" y="170"/>
                  </a:lnTo>
                  <a:lnTo>
                    <a:pt x="454" y="114"/>
                  </a:lnTo>
                  <a:lnTo>
                    <a:pt x="681" y="114"/>
                  </a:lnTo>
                  <a:lnTo>
                    <a:pt x="681" y="227"/>
                  </a:lnTo>
                  <a:lnTo>
                    <a:pt x="738" y="227"/>
                  </a:lnTo>
                  <a:lnTo>
                    <a:pt x="738" y="397"/>
                  </a:lnTo>
                  <a:lnTo>
                    <a:pt x="794" y="397"/>
                  </a:lnTo>
                  <a:lnTo>
                    <a:pt x="794" y="454"/>
                  </a:lnTo>
                  <a:lnTo>
                    <a:pt x="738" y="454"/>
                  </a:lnTo>
                  <a:lnTo>
                    <a:pt x="738" y="567"/>
                  </a:lnTo>
                  <a:lnTo>
                    <a:pt x="681" y="567"/>
                  </a:lnTo>
                  <a:lnTo>
                    <a:pt x="681" y="510"/>
                  </a:lnTo>
                  <a:lnTo>
                    <a:pt x="567" y="510"/>
                  </a:lnTo>
                  <a:lnTo>
                    <a:pt x="567" y="567"/>
                  </a:lnTo>
                  <a:lnTo>
                    <a:pt x="624" y="567"/>
                  </a:lnTo>
                  <a:lnTo>
                    <a:pt x="624" y="794"/>
                  </a:lnTo>
                  <a:lnTo>
                    <a:pt x="567" y="794"/>
                  </a:lnTo>
                  <a:lnTo>
                    <a:pt x="567" y="851"/>
                  </a:lnTo>
                  <a:lnTo>
                    <a:pt x="511" y="851"/>
                  </a:lnTo>
                  <a:lnTo>
                    <a:pt x="511" y="907"/>
                  </a:lnTo>
                  <a:lnTo>
                    <a:pt x="454" y="907"/>
                  </a:lnTo>
                  <a:lnTo>
                    <a:pt x="454" y="794"/>
                  </a:lnTo>
                  <a:lnTo>
                    <a:pt x="397" y="794"/>
                  </a:lnTo>
                  <a:lnTo>
                    <a:pt x="341" y="794"/>
                  </a:lnTo>
                  <a:lnTo>
                    <a:pt x="341" y="737"/>
                  </a:lnTo>
                  <a:lnTo>
                    <a:pt x="284" y="737"/>
                  </a:lnTo>
                  <a:lnTo>
                    <a:pt x="284" y="681"/>
                  </a:lnTo>
                  <a:lnTo>
                    <a:pt x="171" y="681"/>
                  </a:lnTo>
                  <a:lnTo>
                    <a:pt x="171" y="624"/>
                  </a:lnTo>
                  <a:lnTo>
                    <a:pt x="0" y="624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61" name="Freeform 951"/>
            <p:cNvSpPr>
              <a:spLocks/>
            </p:cNvSpPr>
            <p:nvPr/>
          </p:nvSpPr>
          <p:spPr bwMode="auto">
            <a:xfrm>
              <a:off x="8021638" y="3540125"/>
              <a:ext cx="1530350" cy="1081088"/>
            </a:xfrm>
            <a:custGeom>
              <a:avLst/>
              <a:gdLst>
                <a:gd name="T0" fmla="*/ 0 w 964"/>
                <a:gd name="T1" fmla="*/ 360363 h 681"/>
                <a:gd name="T2" fmla="*/ 0 w 964"/>
                <a:gd name="T3" fmla="*/ 269875 h 681"/>
                <a:gd name="T4" fmla="*/ 179388 w 964"/>
                <a:gd name="T5" fmla="*/ 269875 h 681"/>
                <a:gd name="T6" fmla="*/ 179388 w 964"/>
                <a:gd name="T7" fmla="*/ 180975 h 681"/>
                <a:gd name="T8" fmla="*/ 269875 w 964"/>
                <a:gd name="T9" fmla="*/ 180975 h 681"/>
                <a:gd name="T10" fmla="*/ 269875 w 964"/>
                <a:gd name="T11" fmla="*/ 90488 h 681"/>
                <a:gd name="T12" fmla="*/ 539750 w 964"/>
                <a:gd name="T13" fmla="*/ 90488 h 681"/>
                <a:gd name="T14" fmla="*/ 539750 w 964"/>
                <a:gd name="T15" fmla="*/ 180975 h 681"/>
                <a:gd name="T16" fmla="*/ 719138 w 964"/>
                <a:gd name="T17" fmla="*/ 180975 h 681"/>
                <a:gd name="T18" fmla="*/ 719138 w 964"/>
                <a:gd name="T19" fmla="*/ 269875 h 681"/>
                <a:gd name="T20" fmla="*/ 809625 w 964"/>
                <a:gd name="T21" fmla="*/ 269875 h 681"/>
                <a:gd name="T22" fmla="*/ 809625 w 964"/>
                <a:gd name="T23" fmla="*/ 0 h 681"/>
                <a:gd name="T24" fmla="*/ 900113 w 964"/>
                <a:gd name="T25" fmla="*/ 0 h 681"/>
                <a:gd name="T26" fmla="*/ 900113 w 964"/>
                <a:gd name="T27" fmla="*/ 180975 h 681"/>
                <a:gd name="T28" fmla="*/ 1258888 w 964"/>
                <a:gd name="T29" fmla="*/ 180975 h 681"/>
                <a:gd name="T30" fmla="*/ 1258888 w 964"/>
                <a:gd name="T31" fmla="*/ 269875 h 681"/>
                <a:gd name="T32" fmla="*/ 1439863 w 964"/>
                <a:gd name="T33" fmla="*/ 269875 h 681"/>
                <a:gd name="T34" fmla="*/ 1439863 w 964"/>
                <a:gd name="T35" fmla="*/ 630238 h 681"/>
                <a:gd name="T36" fmla="*/ 1530350 w 964"/>
                <a:gd name="T37" fmla="*/ 630238 h 681"/>
                <a:gd name="T38" fmla="*/ 1530350 w 964"/>
                <a:gd name="T39" fmla="*/ 809625 h 681"/>
                <a:gd name="T40" fmla="*/ 1258888 w 964"/>
                <a:gd name="T41" fmla="*/ 809625 h 681"/>
                <a:gd name="T42" fmla="*/ 1258888 w 964"/>
                <a:gd name="T43" fmla="*/ 900113 h 681"/>
                <a:gd name="T44" fmla="*/ 989013 w 964"/>
                <a:gd name="T45" fmla="*/ 900113 h 681"/>
                <a:gd name="T46" fmla="*/ 989013 w 964"/>
                <a:gd name="T47" fmla="*/ 809625 h 681"/>
                <a:gd name="T48" fmla="*/ 900113 w 964"/>
                <a:gd name="T49" fmla="*/ 809625 h 681"/>
                <a:gd name="T50" fmla="*/ 900113 w 964"/>
                <a:gd name="T51" fmla="*/ 720725 h 681"/>
                <a:gd name="T52" fmla="*/ 809625 w 964"/>
                <a:gd name="T53" fmla="*/ 720725 h 681"/>
                <a:gd name="T54" fmla="*/ 809625 w 964"/>
                <a:gd name="T55" fmla="*/ 809625 h 681"/>
                <a:gd name="T56" fmla="*/ 630238 w 964"/>
                <a:gd name="T57" fmla="*/ 809625 h 681"/>
                <a:gd name="T58" fmla="*/ 630238 w 964"/>
                <a:gd name="T59" fmla="*/ 900113 h 681"/>
                <a:gd name="T60" fmla="*/ 449263 w 964"/>
                <a:gd name="T61" fmla="*/ 900113 h 681"/>
                <a:gd name="T62" fmla="*/ 449263 w 964"/>
                <a:gd name="T63" fmla="*/ 990600 h 681"/>
                <a:gd name="T64" fmla="*/ 358775 w 964"/>
                <a:gd name="T65" fmla="*/ 990600 h 681"/>
                <a:gd name="T66" fmla="*/ 358775 w 964"/>
                <a:gd name="T67" fmla="*/ 1081088 h 681"/>
                <a:gd name="T68" fmla="*/ 269875 w 964"/>
                <a:gd name="T69" fmla="*/ 1081088 h 681"/>
                <a:gd name="T70" fmla="*/ 269875 w 964"/>
                <a:gd name="T71" fmla="*/ 990600 h 681"/>
                <a:gd name="T72" fmla="*/ 88900 w 964"/>
                <a:gd name="T73" fmla="*/ 990600 h 681"/>
                <a:gd name="T74" fmla="*/ 88900 w 964"/>
                <a:gd name="T75" fmla="*/ 360363 h 681"/>
                <a:gd name="T76" fmla="*/ 0 w 964"/>
                <a:gd name="T77" fmla="*/ 360363 h 68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64" h="681">
                  <a:moveTo>
                    <a:pt x="0" y="227"/>
                  </a:moveTo>
                  <a:lnTo>
                    <a:pt x="0" y="170"/>
                  </a:lnTo>
                  <a:lnTo>
                    <a:pt x="113" y="170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453" y="114"/>
                  </a:lnTo>
                  <a:lnTo>
                    <a:pt x="453" y="170"/>
                  </a:lnTo>
                  <a:lnTo>
                    <a:pt x="510" y="170"/>
                  </a:lnTo>
                  <a:lnTo>
                    <a:pt x="510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793" y="114"/>
                  </a:lnTo>
                  <a:lnTo>
                    <a:pt x="793" y="170"/>
                  </a:lnTo>
                  <a:lnTo>
                    <a:pt x="907" y="170"/>
                  </a:lnTo>
                  <a:lnTo>
                    <a:pt x="907" y="397"/>
                  </a:lnTo>
                  <a:lnTo>
                    <a:pt x="964" y="397"/>
                  </a:lnTo>
                  <a:lnTo>
                    <a:pt x="964" y="510"/>
                  </a:lnTo>
                  <a:lnTo>
                    <a:pt x="793" y="510"/>
                  </a:lnTo>
                  <a:lnTo>
                    <a:pt x="793" y="567"/>
                  </a:lnTo>
                  <a:lnTo>
                    <a:pt x="623" y="567"/>
                  </a:lnTo>
                  <a:lnTo>
                    <a:pt x="623" y="510"/>
                  </a:lnTo>
                  <a:lnTo>
                    <a:pt x="567" y="510"/>
                  </a:lnTo>
                  <a:lnTo>
                    <a:pt x="567" y="454"/>
                  </a:lnTo>
                  <a:lnTo>
                    <a:pt x="510" y="454"/>
                  </a:lnTo>
                  <a:lnTo>
                    <a:pt x="510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283" y="567"/>
                  </a:lnTo>
                  <a:lnTo>
                    <a:pt x="283" y="624"/>
                  </a:lnTo>
                  <a:lnTo>
                    <a:pt x="226" y="624"/>
                  </a:lnTo>
                  <a:lnTo>
                    <a:pt x="226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56" y="624"/>
                  </a:lnTo>
                  <a:lnTo>
                    <a:pt x="56" y="22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62" name="Freeform 952"/>
            <p:cNvSpPr>
              <a:spLocks/>
            </p:cNvSpPr>
            <p:nvPr/>
          </p:nvSpPr>
          <p:spPr bwMode="auto">
            <a:xfrm>
              <a:off x="8380413" y="4349750"/>
              <a:ext cx="990600" cy="990600"/>
            </a:xfrm>
            <a:custGeom>
              <a:avLst/>
              <a:gdLst>
                <a:gd name="T0" fmla="*/ 900113 w 624"/>
                <a:gd name="T1" fmla="*/ 901700 h 624"/>
                <a:gd name="T2" fmla="*/ 720725 w 624"/>
                <a:gd name="T3" fmla="*/ 901700 h 624"/>
                <a:gd name="T4" fmla="*/ 720725 w 624"/>
                <a:gd name="T5" fmla="*/ 990600 h 624"/>
                <a:gd name="T6" fmla="*/ 541338 w 624"/>
                <a:gd name="T7" fmla="*/ 990600 h 624"/>
                <a:gd name="T8" fmla="*/ 541338 w 624"/>
                <a:gd name="T9" fmla="*/ 901700 h 624"/>
                <a:gd name="T10" fmla="*/ 271463 w 624"/>
                <a:gd name="T11" fmla="*/ 901700 h 624"/>
                <a:gd name="T12" fmla="*/ 271463 w 624"/>
                <a:gd name="T13" fmla="*/ 811213 h 624"/>
                <a:gd name="T14" fmla="*/ 180975 w 624"/>
                <a:gd name="T15" fmla="*/ 811213 h 624"/>
                <a:gd name="T16" fmla="*/ 180975 w 624"/>
                <a:gd name="T17" fmla="*/ 720725 h 624"/>
                <a:gd name="T18" fmla="*/ 0 w 624"/>
                <a:gd name="T19" fmla="*/ 720725 h 624"/>
                <a:gd name="T20" fmla="*/ 0 w 624"/>
                <a:gd name="T21" fmla="*/ 541338 h 624"/>
                <a:gd name="T22" fmla="*/ 90488 w 624"/>
                <a:gd name="T23" fmla="*/ 541338 h 624"/>
                <a:gd name="T24" fmla="*/ 90488 w 624"/>
                <a:gd name="T25" fmla="*/ 360363 h 624"/>
                <a:gd name="T26" fmla="*/ 0 w 624"/>
                <a:gd name="T27" fmla="*/ 360363 h 624"/>
                <a:gd name="T28" fmla="*/ 0 w 624"/>
                <a:gd name="T29" fmla="*/ 180975 h 624"/>
                <a:gd name="T30" fmla="*/ 90488 w 624"/>
                <a:gd name="T31" fmla="*/ 180975 h 624"/>
                <a:gd name="T32" fmla="*/ 90488 w 624"/>
                <a:gd name="T33" fmla="*/ 90488 h 624"/>
                <a:gd name="T34" fmla="*/ 271463 w 624"/>
                <a:gd name="T35" fmla="*/ 90488 h 624"/>
                <a:gd name="T36" fmla="*/ 271463 w 624"/>
                <a:gd name="T37" fmla="*/ 0 h 624"/>
                <a:gd name="T38" fmla="*/ 450850 w 624"/>
                <a:gd name="T39" fmla="*/ 0 h 624"/>
                <a:gd name="T40" fmla="*/ 450850 w 624"/>
                <a:gd name="T41" fmla="*/ 180975 h 624"/>
                <a:gd name="T42" fmla="*/ 630238 w 624"/>
                <a:gd name="T43" fmla="*/ 180975 h 624"/>
                <a:gd name="T44" fmla="*/ 630238 w 624"/>
                <a:gd name="T45" fmla="*/ 271463 h 624"/>
                <a:gd name="T46" fmla="*/ 811213 w 624"/>
                <a:gd name="T47" fmla="*/ 271463 h 624"/>
                <a:gd name="T48" fmla="*/ 811213 w 624"/>
                <a:gd name="T49" fmla="*/ 360363 h 624"/>
                <a:gd name="T50" fmla="*/ 900113 w 624"/>
                <a:gd name="T51" fmla="*/ 360363 h 624"/>
                <a:gd name="T52" fmla="*/ 900113 w 624"/>
                <a:gd name="T53" fmla="*/ 541338 h 624"/>
                <a:gd name="T54" fmla="*/ 990600 w 624"/>
                <a:gd name="T55" fmla="*/ 541338 h 624"/>
                <a:gd name="T56" fmla="*/ 990600 w 624"/>
                <a:gd name="T57" fmla="*/ 630238 h 624"/>
                <a:gd name="T58" fmla="*/ 900113 w 624"/>
                <a:gd name="T59" fmla="*/ 630238 h 624"/>
                <a:gd name="T60" fmla="*/ 900113 w 624"/>
                <a:gd name="T61" fmla="*/ 901700 h 62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624" h="624">
                  <a:moveTo>
                    <a:pt x="567" y="568"/>
                  </a:moveTo>
                  <a:lnTo>
                    <a:pt x="454" y="568"/>
                  </a:lnTo>
                  <a:lnTo>
                    <a:pt x="454" y="624"/>
                  </a:lnTo>
                  <a:lnTo>
                    <a:pt x="341" y="624"/>
                  </a:lnTo>
                  <a:lnTo>
                    <a:pt x="341" y="568"/>
                  </a:lnTo>
                  <a:lnTo>
                    <a:pt x="171" y="568"/>
                  </a:lnTo>
                  <a:lnTo>
                    <a:pt x="171" y="511"/>
                  </a:lnTo>
                  <a:lnTo>
                    <a:pt x="114" y="511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341"/>
                  </a:lnTo>
                  <a:lnTo>
                    <a:pt x="57" y="341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71" y="57"/>
                  </a:lnTo>
                  <a:lnTo>
                    <a:pt x="171" y="0"/>
                  </a:lnTo>
                  <a:lnTo>
                    <a:pt x="284" y="0"/>
                  </a:lnTo>
                  <a:lnTo>
                    <a:pt x="284" y="114"/>
                  </a:lnTo>
                  <a:lnTo>
                    <a:pt x="397" y="114"/>
                  </a:lnTo>
                  <a:lnTo>
                    <a:pt x="397" y="171"/>
                  </a:lnTo>
                  <a:lnTo>
                    <a:pt x="511" y="171"/>
                  </a:lnTo>
                  <a:lnTo>
                    <a:pt x="511" y="227"/>
                  </a:lnTo>
                  <a:lnTo>
                    <a:pt x="567" y="227"/>
                  </a:lnTo>
                  <a:lnTo>
                    <a:pt x="567" y="341"/>
                  </a:lnTo>
                  <a:lnTo>
                    <a:pt x="624" y="341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56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63" name="Freeform 953"/>
            <p:cNvSpPr>
              <a:spLocks/>
            </p:cNvSpPr>
            <p:nvPr/>
          </p:nvSpPr>
          <p:spPr bwMode="auto">
            <a:xfrm>
              <a:off x="8831263" y="4260850"/>
              <a:ext cx="809625" cy="900113"/>
            </a:xfrm>
            <a:custGeom>
              <a:avLst/>
              <a:gdLst>
                <a:gd name="T0" fmla="*/ 449263 w 510"/>
                <a:gd name="T1" fmla="*/ 900113 h 567"/>
                <a:gd name="T2" fmla="*/ 449263 w 510"/>
                <a:gd name="T3" fmla="*/ 719138 h 567"/>
                <a:gd name="T4" fmla="*/ 539750 w 510"/>
                <a:gd name="T5" fmla="*/ 719138 h 567"/>
                <a:gd name="T6" fmla="*/ 539750 w 510"/>
                <a:gd name="T7" fmla="*/ 630238 h 567"/>
                <a:gd name="T8" fmla="*/ 449263 w 510"/>
                <a:gd name="T9" fmla="*/ 630238 h 567"/>
                <a:gd name="T10" fmla="*/ 449263 w 510"/>
                <a:gd name="T11" fmla="*/ 449263 h 567"/>
                <a:gd name="T12" fmla="*/ 360363 w 510"/>
                <a:gd name="T13" fmla="*/ 449263 h 567"/>
                <a:gd name="T14" fmla="*/ 360363 w 510"/>
                <a:gd name="T15" fmla="*/ 360363 h 567"/>
                <a:gd name="T16" fmla="*/ 179388 w 510"/>
                <a:gd name="T17" fmla="*/ 360363 h 567"/>
                <a:gd name="T18" fmla="*/ 179388 w 510"/>
                <a:gd name="T19" fmla="*/ 269875 h 567"/>
                <a:gd name="T20" fmla="*/ 0 w 510"/>
                <a:gd name="T21" fmla="*/ 269875 h 567"/>
                <a:gd name="T22" fmla="*/ 0 w 510"/>
                <a:gd name="T23" fmla="*/ 0 h 567"/>
                <a:gd name="T24" fmla="*/ 90488 w 510"/>
                <a:gd name="T25" fmla="*/ 0 h 567"/>
                <a:gd name="T26" fmla="*/ 90488 w 510"/>
                <a:gd name="T27" fmla="*/ 88900 h 567"/>
                <a:gd name="T28" fmla="*/ 179388 w 510"/>
                <a:gd name="T29" fmla="*/ 88900 h 567"/>
                <a:gd name="T30" fmla="*/ 179388 w 510"/>
                <a:gd name="T31" fmla="*/ 179388 h 567"/>
                <a:gd name="T32" fmla="*/ 449263 w 510"/>
                <a:gd name="T33" fmla="*/ 179388 h 567"/>
                <a:gd name="T34" fmla="*/ 449263 w 510"/>
                <a:gd name="T35" fmla="*/ 88900 h 567"/>
                <a:gd name="T36" fmla="*/ 630238 w 510"/>
                <a:gd name="T37" fmla="*/ 88900 h 567"/>
                <a:gd name="T38" fmla="*/ 630238 w 510"/>
                <a:gd name="T39" fmla="*/ 269875 h 567"/>
                <a:gd name="T40" fmla="*/ 720725 w 510"/>
                <a:gd name="T41" fmla="*/ 269875 h 567"/>
                <a:gd name="T42" fmla="*/ 720725 w 510"/>
                <a:gd name="T43" fmla="*/ 360363 h 567"/>
                <a:gd name="T44" fmla="*/ 809625 w 510"/>
                <a:gd name="T45" fmla="*/ 360363 h 567"/>
                <a:gd name="T46" fmla="*/ 809625 w 510"/>
                <a:gd name="T47" fmla="*/ 630238 h 567"/>
                <a:gd name="T48" fmla="*/ 720725 w 510"/>
                <a:gd name="T49" fmla="*/ 630238 h 567"/>
                <a:gd name="T50" fmla="*/ 720725 w 510"/>
                <a:gd name="T51" fmla="*/ 719138 h 567"/>
                <a:gd name="T52" fmla="*/ 630238 w 510"/>
                <a:gd name="T53" fmla="*/ 719138 h 567"/>
                <a:gd name="T54" fmla="*/ 630238 w 510"/>
                <a:gd name="T55" fmla="*/ 809625 h 567"/>
                <a:gd name="T56" fmla="*/ 539750 w 510"/>
                <a:gd name="T57" fmla="*/ 809625 h 567"/>
                <a:gd name="T58" fmla="*/ 539750 w 510"/>
                <a:gd name="T59" fmla="*/ 900113 h 567"/>
                <a:gd name="T60" fmla="*/ 449263 w 510"/>
                <a:gd name="T61" fmla="*/ 900113 h 56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0" h="567">
                  <a:moveTo>
                    <a:pt x="283" y="567"/>
                  </a:moveTo>
                  <a:lnTo>
                    <a:pt x="283" y="453"/>
                  </a:lnTo>
                  <a:lnTo>
                    <a:pt x="340" y="453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283" y="113"/>
                  </a:lnTo>
                  <a:lnTo>
                    <a:pt x="283" y="56"/>
                  </a:lnTo>
                  <a:lnTo>
                    <a:pt x="397" y="56"/>
                  </a:lnTo>
                  <a:lnTo>
                    <a:pt x="397" y="170"/>
                  </a:lnTo>
                  <a:lnTo>
                    <a:pt x="454" y="170"/>
                  </a:lnTo>
                  <a:lnTo>
                    <a:pt x="454" y="227"/>
                  </a:lnTo>
                  <a:lnTo>
                    <a:pt x="510" y="227"/>
                  </a:lnTo>
                  <a:lnTo>
                    <a:pt x="510" y="397"/>
                  </a:lnTo>
                  <a:lnTo>
                    <a:pt x="454" y="397"/>
                  </a:lnTo>
                  <a:lnTo>
                    <a:pt x="454" y="453"/>
                  </a:lnTo>
                  <a:lnTo>
                    <a:pt x="397" y="453"/>
                  </a:lnTo>
                  <a:lnTo>
                    <a:pt x="397" y="510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283" y="5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64" name="Freeform 954"/>
            <p:cNvSpPr>
              <a:spLocks/>
            </p:cNvSpPr>
            <p:nvPr/>
          </p:nvSpPr>
          <p:spPr bwMode="auto">
            <a:xfrm>
              <a:off x="9191625" y="6240463"/>
              <a:ext cx="1889125" cy="1169987"/>
            </a:xfrm>
            <a:custGeom>
              <a:avLst/>
              <a:gdLst>
                <a:gd name="T0" fmla="*/ 0 w 1190"/>
                <a:gd name="T1" fmla="*/ 269875 h 737"/>
                <a:gd name="T2" fmla="*/ 0 w 1190"/>
                <a:gd name="T3" fmla="*/ 180975 h 737"/>
                <a:gd name="T4" fmla="*/ 88900 w 1190"/>
                <a:gd name="T5" fmla="*/ 180975 h 737"/>
                <a:gd name="T6" fmla="*/ 88900 w 1190"/>
                <a:gd name="T7" fmla="*/ 90487 h 737"/>
                <a:gd name="T8" fmla="*/ 179388 w 1190"/>
                <a:gd name="T9" fmla="*/ 90487 h 737"/>
                <a:gd name="T10" fmla="*/ 179388 w 1190"/>
                <a:gd name="T11" fmla="*/ 0 h 737"/>
                <a:gd name="T12" fmla="*/ 360363 w 1190"/>
                <a:gd name="T13" fmla="*/ 0 h 737"/>
                <a:gd name="T14" fmla="*/ 360363 w 1190"/>
                <a:gd name="T15" fmla="*/ 180975 h 737"/>
                <a:gd name="T16" fmla="*/ 449263 w 1190"/>
                <a:gd name="T17" fmla="*/ 180975 h 737"/>
                <a:gd name="T18" fmla="*/ 449263 w 1190"/>
                <a:gd name="T19" fmla="*/ 90487 h 737"/>
                <a:gd name="T20" fmla="*/ 719138 w 1190"/>
                <a:gd name="T21" fmla="*/ 90487 h 737"/>
                <a:gd name="T22" fmla="*/ 719138 w 1190"/>
                <a:gd name="T23" fmla="*/ 180975 h 737"/>
                <a:gd name="T24" fmla="*/ 989013 w 1190"/>
                <a:gd name="T25" fmla="*/ 180975 h 737"/>
                <a:gd name="T26" fmla="*/ 989013 w 1190"/>
                <a:gd name="T27" fmla="*/ 269875 h 737"/>
                <a:gd name="T28" fmla="*/ 1260475 w 1190"/>
                <a:gd name="T29" fmla="*/ 269875 h 737"/>
                <a:gd name="T30" fmla="*/ 1260475 w 1190"/>
                <a:gd name="T31" fmla="*/ 360362 h 737"/>
                <a:gd name="T32" fmla="*/ 1709738 w 1190"/>
                <a:gd name="T33" fmla="*/ 360362 h 737"/>
                <a:gd name="T34" fmla="*/ 1709738 w 1190"/>
                <a:gd name="T35" fmla="*/ 450850 h 737"/>
                <a:gd name="T36" fmla="*/ 1439863 w 1190"/>
                <a:gd name="T37" fmla="*/ 450850 h 737"/>
                <a:gd name="T38" fmla="*/ 1439863 w 1190"/>
                <a:gd name="T39" fmla="*/ 630237 h 737"/>
                <a:gd name="T40" fmla="*/ 1530350 w 1190"/>
                <a:gd name="T41" fmla="*/ 630237 h 737"/>
                <a:gd name="T42" fmla="*/ 1530350 w 1190"/>
                <a:gd name="T43" fmla="*/ 539750 h 737"/>
                <a:gd name="T44" fmla="*/ 1619250 w 1190"/>
                <a:gd name="T45" fmla="*/ 539750 h 737"/>
                <a:gd name="T46" fmla="*/ 1619250 w 1190"/>
                <a:gd name="T47" fmla="*/ 630237 h 737"/>
                <a:gd name="T48" fmla="*/ 1709738 w 1190"/>
                <a:gd name="T49" fmla="*/ 630237 h 737"/>
                <a:gd name="T50" fmla="*/ 1709738 w 1190"/>
                <a:gd name="T51" fmla="*/ 720725 h 737"/>
                <a:gd name="T52" fmla="*/ 1800225 w 1190"/>
                <a:gd name="T53" fmla="*/ 720725 h 737"/>
                <a:gd name="T54" fmla="*/ 1800225 w 1190"/>
                <a:gd name="T55" fmla="*/ 811212 h 737"/>
                <a:gd name="T56" fmla="*/ 1800225 w 1190"/>
                <a:gd name="T57" fmla="*/ 900112 h 737"/>
                <a:gd name="T58" fmla="*/ 1889125 w 1190"/>
                <a:gd name="T59" fmla="*/ 900112 h 737"/>
                <a:gd name="T60" fmla="*/ 1889125 w 1190"/>
                <a:gd name="T61" fmla="*/ 990600 h 737"/>
                <a:gd name="T62" fmla="*/ 1889125 w 1190"/>
                <a:gd name="T63" fmla="*/ 1081087 h 737"/>
                <a:gd name="T64" fmla="*/ 1800225 w 1190"/>
                <a:gd name="T65" fmla="*/ 1081087 h 737"/>
                <a:gd name="T66" fmla="*/ 1800225 w 1190"/>
                <a:gd name="T67" fmla="*/ 1169987 h 737"/>
                <a:gd name="T68" fmla="*/ 1709738 w 1190"/>
                <a:gd name="T69" fmla="*/ 1169987 h 737"/>
                <a:gd name="T70" fmla="*/ 1619250 w 1190"/>
                <a:gd name="T71" fmla="*/ 1169987 h 737"/>
                <a:gd name="T72" fmla="*/ 1619250 w 1190"/>
                <a:gd name="T73" fmla="*/ 1081087 h 737"/>
                <a:gd name="T74" fmla="*/ 1530350 w 1190"/>
                <a:gd name="T75" fmla="*/ 1081087 h 737"/>
                <a:gd name="T76" fmla="*/ 1530350 w 1190"/>
                <a:gd name="T77" fmla="*/ 990600 h 737"/>
                <a:gd name="T78" fmla="*/ 900113 w 1190"/>
                <a:gd name="T79" fmla="*/ 990600 h 737"/>
                <a:gd name="T80" fmla="*/ 900113 w 1190"/>
                <a:gd name="T81" fmla="*/ 1081087 h 737"/>
                <a:gd name="T82" fmla="*/ 539750 w 1190"/>
                <a:gd name="T83" fmla="*/ 1081087 h 737"/>
                <a:gd name="T84" fmla="*/ 539750 w 1190"/>
                <a:gd name="T85" fmla="*/ 990600 h 737"/>
                <a:gd name="T86" fmla="*/ 539750 w 1190"/>
                <a:gd name="T87" fmla="*/ 900112 h 737"/>
                <a:gd name="T88" fmla="*/ 630238 w 1190"/>
                <a:gd name="T89" fmla="*/ 900112 h 737"/>
                <a:gd name="T90" fmla="*/ 630238 w 1190"/>
                <a:gd name="T91" fmla="*/ 811212 h 737"/>
                <a:gd name="T92" fmla="*/ 449263 w 1190"/>
                <a:gd name="T93" fmla="*/ 811212 h 737"/>
                <a:gd name="T94" fmla="*/ 449263 w 1190"/>
                <a:gd name="T95" fmla="*/ 720725 h 737"/>
                <a:gd name="T96" fmla="*/ 360363 w 1190"/>
                <a:gd name="T97" fmla="*/ 720725 h 737"/>
                <a:gd name="T98" fmla="*/ 269875 w 1190"/>
                <a:gd name="T99" fmla="*/ 720725 h 737"/>
                <a:gd name="T100" fmla="*/ 269875 w 1190"/>
                <a:gd name="T101" fmla="*/ 630237 h 737"/>
                <a:gd name="T102" fmla="*/ 269875 w 1190"/>
                <a:gd name="T103" fmla="*/ 539750 h 737"/>
                <a:gd name="T104" fmla="*/ 269875 w 1190"/>
                <a:gd name="T105" fmla="*/ 450850 h 737"/>
                <a:gd name="T106" fmla="*/ 179388 w 1190"/>
                <a:gd name="T107" fmla="*/ 450850 h 737"/>
                <a:gd name="T108" fmla="*/ 179388 w 1190"/>
                <a:gd name="T109" fmla="*/ 360362 h 737"/>
                <a:gd name="T110" fmla="*/ 88900 w 1190"/>
                <a:gd name="T111" fmla="*/ 360362 h 737"/>
                <a:gd name="T112" fmla="*/ 88900 w 1190"/>
                <a:gd name="T113" fmla="*/ 269875 h 737"/>
                <a:gd name="T114" fmla="*/ 0 w 1190"/>
                <a:gd name="T115" fmla="*/ 269875 h 73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190" h="737">
                  <a:moveTo>
                    <a:pt x="0" y="170"/>
                  </a:moveTo>
                  <a:lnTo>
                    <a:pt x="0" y="114"/>
                  </a:lnTo>
                  <a:lnTo>
                    <a:pt x="56" y="114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453" y="57"/>
                  </a:lnTo>
                  <a:lnTo>
                    <a:pt x="453" y="114"/>
                  </a:lnTo>
                  <a:lnTo>
                    <a:pt x="623" y="114"/>
                  </a:lnTo>
                  <a:lnTo>
                    <a:pt x="623" y="170"/>
                  </a:lnTo>
                  <a:lnTo>
                    <a:pt x="794" y="170"/>
                  </a:lnTo>
                  <a:lnTo>
                    <a:pt x="794" y="227"/>
                  </a:lnTo>
                  <a:lnTo>
                    <a:pt x="1077" y="227"/>
                  </a:lnTo>
                  <a:lnTo>
                    <a:pt x="1077" y="284"/>
                  </a:lnTo>
                  <a:lnTo>
                    <a:pt x="907" y="284"/>
                  </a:lnTo>
                  <a:lnTo>
                    <a:pt x="907" y="397"/>
                  </a:lnTo>
                  <a:lnTo>
                    <a:pt x="964" y="397"/>
                  </a:lnTo>
                  <a:lnTo>
                    <a:pt x="964" y="340"/>
                  </a:lnTo>
                  <a:lnTo>
                    <a:pt x="1020" y="340"/>
                  </a:lnTo>
                  <a:lnTo>
                    <a:pt x="1020" y="397"/>
                  </a:lnTo>
                  <a:lnTo>
                    <a:pt x="1077" y="397"/>
                  </a:lnTo>
                  <a:lnTo>
                    <a:pt x="1077" y="454"/>
                  </a:lnTo>
                  <a:lnTo>
                    <a:pt x="1134" y="454"/>
                  </a:lnTo>
                  <a:lnTo>
                    <a:pt x="1134" y="511"/>
                  </a:lnTo>
                  <a:lnTo>
                    <a:pt x="1134" y="567"/>
                  </a:lnTo>
                  <a:lnTo>
                    <a:pt x="1190" y="567"/>
                  </a:lnTo>
                  <a:lnTo>
                    <a:pt x="1190" y="624"/>
                  </a:lnTo>
                  <a:lnTo>
                    <a:pt x="1190" y="681"/>
                  </a:lnTo>
                  <a:lnTo>
                    <a:pt x="1134" y="681"/>
                  </a:lnTo>
                  <a:lnTo>
                    <a:pt x="1134" y="737"/>
                  </a:lnTo>
                  <a:lnTo>
                    <a:pt x="1077" y="737"/>
                  </a:lnTo>
                  <a:lnTo>
                    <a:pt x="1020" y="737"/>
                  </a:lnTo>
                  <a:lnTo>
                    <a:pt x="1020" y="681"/>
                  </a:lnTo>
                  <a:lnTo>
                    <a:pt x="964" y="681"/>
                  </a:lnTo>
                  <a:lnTo>
                    <a:pt x="964" y="624"/>
                  </a:lnTo>
                  <a:lnTo>
                    <a:pt x="567" y="624"/>
                  </a:lnTo>
                  <a:lnTo>
                    <a:pt x="567" y="681"/>
                  </a:lnTo>
                  <a:lnTo>
                    <a:pt x="340" y="681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511"/>
                  </a:lnTo>
                  <a:lnTo>
                    <a:pt x="283" y="511"/>
                  </a:lnTo>
                  <a:lnTo>
                    <a:pt x="283" y="454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170" y="284"/>
                  </a:lnTo>
                  <a:lnTo>
                    <a:pt x="113" y="284"/>
                  </a:lnTo>
                  <a:lnTo>
                    <a:pt x="113" y="227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65" name="Freeform 955"/>
            <p:cNvSpPr>
              <a:spLocks/>
            </p:cNvSpPr>
            <p:nvPr/>
          </p:nvSpPr>
          <p:spPr bwMode="auto">
            <a:xfrm>
              <a:off x="9551988" y="5791200"/>
              <a:ext cx="1169987" cy="809625"/>
            </a:xfrm>
            <a:custGeom>
              <a:avLst/>
              <a:gdLst>
                <a:gd name="T0" fmla="*/ 989012 w 737"/>
                <a:gd name="T1" fmla="*/ 179388 h 510"/>
                <a:gd name="T2" fmla="*/ 628650 w 737"/>
                <a:gd name="T3" fmla="*/ 179388 h 510"/>
                <a:gd name="T4" fmla="*/ 628650 w 737"/>
                <a:gd name="T5" fmla="*/ 88900 h 510"/>
                <a:gd name="T6" fmla="*/ 539750 w 737"/>
                <a:gd name="T7" fmla="*/ 88900 h 510"/>
                <a:gd name="T8" fmla="*/ 539750 w 737"/>
                <a:gd name="T9" fmla="*/ 0 h 510"/>
                <a:gd name="T10" fmla="*/ 449262 w 737"/>
                <a:gd name="T11" fmla="*/ 0 h 510"/>
                <a:gd name="T12" fmla="*/ 358775 w 737"/>
                <a:gd name="T13" fmla="*/ 0 h 510"/>
                <a:gd name="T14" fmla="*/ 358775 w 737"/>
                <a:gd name="T15" fmla="*/ 179388 h 510"/>
                <a:gd name="T16" fmla="*/ 269875 w 737"/>
                <a:gd name="T17" fmla="*/ 179388 h 510"/>
                <a:gd name="T18" fmla="*/ 269875 w 737"/>
                <a:gd name="T19" fmla="*/ 269875 h 510"/>
                <a:gd name="T20" fmla="*/ 179387 w 737"/>
                <a:gd name="T21" fmla="*/ 269875 h 510"/>
                <a:gd name="T22" fmla="*/ 179387 w 737"/>
                <a:gd name="T23" fmla="*/ 360363 h 510"/>
                <a:gd name="T24" fmla="*/ 0 w 737"/>
                <a:gd name="T25" fmla="*/ 360363 h 510"/>
                <a:gd name="T26" fmla="*/ 0 w 737"/>
                <a:gd name="T27" fmla="*/ 630238 h 510"/>
                <a:gd name="T28" fmla="*/ 88900 w 737"/>
                <a:gd name="T29" fmla="*/ 630238 h 510"/>
                <a:gd name="T30" fmla="*/ 88900 w 737"/>
                <a:gd name="T31" fmla="*/ 539750 h 510"/>
                <a:gd name="T32" fmla="*/ 358775 w 737"/>
                <a:gd name="T33" fmla="*/ 539750 h 510"/>
                <a:gd name="T34" fmla="*/ 358775 w 737"/>
                <a:gd name="T35" fmla="*/ 630238 h 510"/>
                <a:gd name="T36" fmla="*/ 628650 w 737"/>
                <a:gd name="T37" fmla="*/ 630238 h 510"/>
                <a:gd name="T38" fmla="*/ 628650 w 737"/>
                <a:gd name="T39" fmla="*/ 719138 h 510"/>
                <a:gd name="T40" fmla="*/ 900112 w 737"/>
                <a:gd name="T41" fmla="*/ 719138 h 510"/>
                <a:gd name="T42" fmla="*/ 900112 w 737"/>
                <a:gd name="T43" fmla="*/ 809625 h 510"/>
                <a:gd name="T44" fmla="*/ 1169987 w 737"/>
                <a:gd name="T45" fmla="*/ 809625 h 510"/>
                <a:gd name="T46" fmla="*/ 1169987 w 737"/>
                <a:gd name="T47" fmla="*/ 630238 h 510"/>
                <a:gd name="T48" fmla="*/ 1169987 w 737"/>
                <a:gd name="T49" fmla="*/ 539750 h 510"/>
                <a:gd name="T50" fmla="*/ 1079500 w 737"/>
                <a:gd name="T51" fmla="*/ 539750 h 510"/>
                <a:gd name="T52" fmla="*/ 1079500 w 737"/>
                <a:gd name="T53" fmla="*/ 449263 h 510"/>
                <a:gd name="T54" fmla="*/ 989012 w 737"/>
                <a:gd name="T55" fmla="*/ 449263 h 510"/>
                <a:gd name="T56" fmla="*/ 989012 w 737"/>
                <a:gd name="T57" fmla="*/ 179388 h 51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37" h="510">
                  <a:moveTo>
                    <a:pt x="623" y="113"/>
                  </a:moveTo>
                  <a:lnTo>
                    <a:pt x="396" y="113"/>
                  </a:lnTo>
                  <a:lnTo>
                    <a:pt x="396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283" y="0"/>
                  </a:lnTo>
                  <a:lnTo>
                    <a:pt x="226" y="0"/>
                  </a:lnTo>
                  <a:lnTo>
                    <a:pt x="226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340"/>
                  </a:lnTo>
                  <a:lnTo>
                    <a:pt x="226" y="340"/>
                  </a:lnTo>
                  <a:lnTo>
                    <a:pt x="226" y="397"/>
                  </a:lnTo>
                  <a:lnTo>
                    <a:pt x="396" y="397"/>
                  </a:lnTo>
                  <a:lnTo>
                    <a:pt x="396" y="453"/>
                  </a:lnTo>
                  <a:lnTo>
                    <a:pt x="567" y="453"/>
                  </a:lnTo>
                  <a:lnTo>
                    <a:pt x="567" y="510"/>
                  </a:lnTo>
                  <a:lnTo>
                    <a:pt x="737" y="510"/>
                  </a:lnTo>
                  <a:lnTo>
                    <a:pt x="737" y="397"/>
                  </a:lnTo>
                  <a:lnTo>
                    <a:pt x="737" y="340"/>
                  </a:lnTo>
                  <a:lnTo>
                    <a:pt x="680" y="340"/>
                  </a:lnTo>
                  <a:lnTo>
                    <a:pt x="680" y="283"/>
                  </a:lnTo>
                  <a:lnTo>
                    <a:pt x="623" y="283"/>
                  </a:lnTo>
                  <a:lnTo>
                    <a:pt x="623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66" name="Freeform 956"/>
            <p:cNvSpPr>
              <a:spLocks/>
            </p:cNvSpPr>
            <p:nvPr/>
          </p:nvSpPr>
          <p:spPr bwMode="auto">
            <a:xfrm>
              <a:off x="9280525" y="5340350"/>
              <a:ext cx="720725" cy="900113"/>
            </a:xfrm>
            <a:custGeom>
              <a:avLst/>
              <a:gdLst>
                <a:gd name="T0" fmla="*/ 180975 w 454"/>
                <a:gd name="T1" fmla="*/ 0 h 567"/>
                <a:gd name="T2" fmla="*/ 360363 w 454"/>
                <a:gd name="T3" fmla="*/ 0 h 567"/>
                <a:gd name="T4" fmla="*/ 360363 w 454"/>
                <a:gd name="T5" fmla="*/ 180975 h 567"/>
                <a:gd name="T6" fmla="*/ 450850 w 454"/>
                <a:gd name="T7" fmla="*/ 180975 h 567"/>
                <a:gd name="T8" fmla="*/ 450850 w 454"/>
                <a:gd name="T9" fmla="*/ 269875 h 567"/>
                <a:gd name="T10" fmla="*/ 541338 w 454"/>
                <a:gd name="T11" fmla="*/ 269875 h 567"/>
                <a:gd name="T12" fmla="*/ 541338 w 454"/>
                <a:gd name="T13" fmla="*/ 360363 h 567"/>
                <a:gd name="T14" fmla="*/ 720725 w 454"/>
                <a:gd name="T15" fmla="*/ 360363 h 567"/>
                <a:gd name="T16" fmla="*/ 720725 w 454"/>
                <a:gd name="T17" fmla="*/ 450850 h 567"/>
                <a:gd name="T18" fmla="*/ 630238 w 454"/>
                <a:gd name="T19" fmla="*/ 450850 h 567"/>
                <a:gd name="T20" fmla="*/ 630238 w 454"/>
                <a:gd name="T21" fmla="*/ 630238 h 567"/>
                <a:gd name="T22" fmla="*/ 541338 w 454"/>
                <a:gd name="T23" fmla="*/ 630238 h 567"/>
                <a:gd name="T24" fmla="*/ 541338 w 454"/>
                <a:gd name="T25" fmla="*/ 720725 h 567"/>
                <a:gd name="T26" fmla="*/ 450850 w 454"/>
                <a:gd name="T27" fmla="*/ 720725 h 567"/>
                <a:gd name="T28" fmla="*/ 450850 w 454"/>
                <a:gd name="T29" fmla="*/ 811213 h 567"/>
                <a:gd name="T30" fmla="*/ 271463 w 454"/>
                <a:gd name="T31" fmla="*/ 811213 h 567"/>
                <a:gd name="T32" fmla="*/ 271463 w 454"/>
                <a:gd name="T33" fmla="*/ 900113 h 567"/>
                <a:gd name="T34" fmla="*/ 90488 w 454"/>
                <a:gd name="T35" fmla="*/ 900113 h 567"/>
                <a:gd name="T36" fmla="*/ 90488 w 454"/>
                <a:gd name="T37" fmla="*/ 630238 h 567"/>
                <a:gd name="T38" fmla="*/ 0 w 454"/>
                <a:gd name="T39" fmla="*/ 630238 h 567"/>
                <a:gd name="T40" fmla="*/ 0 w 454"/>
                <a:gd name="T41" fmla="*/ 539750 h 567"/>
                <a:gd name="T42" fmla="*/ 180975 w 454"/>
                <a:gd name="T43" fmla="*/ 539750 h 567"/>
                <a:gd name="T44" fmla="*/ 180975 w 454"/>
                <a:gd name="T45" fmla="*/ 630238 h 567"/>
                <a:gd name="T46" fmla="*/ 271463 w 454"/>
                <a:gd name="T47" fmla="*/ 630238 h 567"/>
                <a:gd name="T48" fmla="*/ 271463 w 454"/>
                <a:gd name="T49" fmla="*/ 450850 h 567"/>
                <a:gd name="T50" fmla="*/ 360363 w 454"/>
                <a:gd name="T51" fmla="*/ 450850 h 567"/>
                <a:gd name="T52" fmla="*/ 360363 w 454"/>
                <a:gd name="T53" fmla="*/ 360363 h 567"/>
                <a:gd name="T54" fmla="*/ 271463 w 454"/>
                <a:gd name="T55" fmla="*/ 360363 h 567"/>
                <a:gd name="T56" fmla="*/ 271463 w 454"/>
                <a:gd name="T57" fmla="*/ 90488 h 567"/>
                <a:gd name="T58" fmla="*/ 180975 w 454"/>
                <a:gd name="T59" fmla="*/ 90488 h 567"/>
                <a:gd name="T60" fmla="*/ 180975 w 454"/>
                <a:gd name="T61" fmla="*/ 0 h 56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54" h="567">
                  <a:moveTo>
                    <a:pt x="114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284" y="114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41" y="227"/>
                  </a:lnTo>
                  <a:lnTo>
                    <a:pt x="454" y="227"/>
                  </a:lnTo>
                  <a:lnTo>
                    <a:pt x="454" y="284"/>
                  </a:lnTo>
                  <a:lnTo>
                    <a:pt x="397" y="284"/>
                  </a:lnTo>
                  <a:lnTo>
                    <a:pt x="397" y="397"/>
                  </a:lnTo>
                  <a:lnTo>
                    <a:pt x="341" y="397"/>
                  </a:lnTo>
                  <a:lnTo>
                    <a:pt x="341" y="454"/>
                  </a:lnTo>
                  <a:lnTo>
                    <a:pt x="284" y="454"/>
                  </a:lnTo>
                  <a:lnTo>
                    <a:pt x="284" y="511"/>
                  </a:lnTo>
                  <a:lnTo>
                    <a:pt x="171" y="511"/>
                  </a:lnTo>
                  <a:lnTo>
                    <a:pt x="171" y="567"/>
                  </a:lnTo>
                  <a:lnTo>
                    <a:pt x="57" y="567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397"/>
                  </a:lnTo>
                  <a:lnTo>
                    <a:pt x="171" y="397"/>
                  </a:lnTo>
                  <a:lnTo>
                    <a:pt x="171" y="284"/>
                  </a:lnTo>
                  <a:lnTo>
                    <a:pt x="227" y="284"/>
                  </a:lnTo>
                  <a:lnTo>
                    <a:pt x="227" y="227"/>
                  </a:lnTo>
                  <a:lnTo>
                    <a:pt x="171" y="227"/>
                  </a:lnTo>
                  <a:lnTo>
                    <a:pt x="171" y="57"/>
                  </a:lnTo>
                  <a:lnTo>
                    <a:pt x="114" y="57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67" name="Freeform 957"/>
            <p:cNvSpPr>
              <a:spLocks/>
            </p:cNvSpPr>
            <p:nvPr/>
          </p:nvSpPr>
          <p:spPr bwMode="auto">
            <a:xfrm>
              <a:off x="9280525" y="4979988"/>
              <a:ext cx="811213" cy="720725"/>
            </a:xfrm>
            <a:custGeom>
              <a:avLst/>
              <a:gdLst>
                <a:gd name="T0" fmla="*/ 271463 w 511"/>
                <a:gd name="T1" fmla="*/ 0 h 454"/>
                <a:gd name="T2" fmla="*/ 541338 w 511"/>
                <a:gd name="T3" fmla="*/ 0 h 454"/>
                <a:gd name="T4" fmla="*/ 541338 w 511"/>
                <a:gd name="T5" fmla="*/ 90488 h 454"/>
                <a:gd name="T6" fmla="*/ 720725 w 511"/>
                <a:gd name="T7" fmla="*/ 90488 h 454"/>
                <a:gd name="T8" fmla="*/ 720725 w 511"/>
                <a:gd name="T9" fmla="*/ 360363 h 454"/>
                <a:gd name="T10" fmla="*/ 630238 w 511"/>
                <a:gd name="T11" fmla="*/ 360363 h 454"/>
                <a:gd name="T12" fmla="*/ 630238 w 511"/>
                <a:gd name="T13" fmla="*/ 450850 h 454"/>
                <a:gd name="T14" fmla="*/ 720725 w 511"/>
                <a:gd name="T15" fmla="*/ 450850 h 454"/>
                <a:gd name="T16" fmla="*/ 720725 w 511"/>
                <a:gd name="T17" fmla="*/ 541338 h 454"/>
                <a:gd name="T18" fmla="*/ 811213 w 511"/>
                <a:gd name="T19" fmla="*/ 541338 h 454"/>
                <a:gd name="T20" fmla="*/ 811213 w 511"/>
                <a:gd name="T21" fmla="*/ 720725 h 454"/>
                <a:gd name="T22" fmla="*/ 541338 w 511"/>
                <a:gd name="T23" fmla="*/ 720725 h 454"/>
                <a:gd name="T24" fmla="*/ 541338 w 511"/>
                <a:gd name="T25" fmla="*/ 630238 h 454"/>
                <a:gd name="T26" fmla="*/ 450850 w 511"/>
                <a:gd name="T27" fmla="*/ 630238 h 454"/>
                <a:gd name="T28" fmla="*/ 450850 w 511"/>
                <a:gd name="T29" fmla="*/ 541338 h 454"/>
                <a:gd name="T30" fmla="*/ 360363 w 511"/>
                <a:gd name="T31" fmla="*/ 541338 h 454"/>
                <a:gd name="T32" fmla="*/ 360363 w 511"/>
                <a:gd name="T33" fmla="*/ 360363 h 454"/>
                <a:gd name="T34" fmla="*/ 180975 w 511"/>
                <a:gd name="T35" fmla="*/ 360363 h 454"/>
                <a:gd name="T36" fmla="*/ 180975 w 511"/>
                <a:gd name="T37" fmla="*/ 271463 h 454"/>
                <a:gd name="T38" fmla="*/ 0 w 511"/>
                <a:gd name="T39" fmla="*/ 271463 h 454"/>
                <a:gd name="T40" fmla="*/ 0 w 511"/>
                <a:gd name="T41" fmla="*/ 180975 h 454"/>
                <a:gd name="T42" fmla="*/ 90488 w 511"/>
                <a:gd name="T43" fmla="*/ 180975 h 454"/>
                <a:gd name="T44" fmla="*/ 90488 w 511"/>
                <a:gd name="T45" fmla="*/ 90488 h 454"/>
                <a:gd name="T46" fmla="*/ 180975 w 511"/>
                <a:gd name="T47" fmla="*/ 90488 h 454"/>
                <a:gd name="T48" fmla="*/ 180975 w 511"/>
                <a:gd name="T49" fmla="*/ 0 h 454"/>
                <a:gd name="T50" fmla="*/ 271463 w 511"/>
                <a:gd name="T51" fmla="*/ 0 h 45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511" h="454">
                  <a:moveTo>
                    <a:pt x="171" y="0"/>
                  </a:moveTo>
                  <a:lnTo>
                    <a:pt x="341" y="0"/>
                  </a:lnTo>
                  <a:lnTo>
                    <a:pt x="341" y="57"/>
                  </a:lnTo>
                  <a:lnTo>
                    <a:pt x="454" y="57"/>
                  </a:lnTo>
                  <a:lnTo>
                    <a:pt x="454" y="227"/>
                  </a:lnTo>
                  <a:lnTo>
                    <a:pt x="397" y="227"/>
                  </a:lnTo>
                  <a:lnTo>
                    <a:pt x="397" y="284"/>
                  </a:lnTo>
                  <a:lnTo>
                    <a:pt x="454" y="284"/>
                  </a:lnTo>
                  <a:lnTo>
                    <a:pt x="454" y="341"/>
                  </a:lnTo>
                  <a:lnTo>
                    <a:pt x="511" y="341"/>
                  </a:lnTo>
                  <a:lnTo>
                    <a:pt x="511" y="454"/>
                  </a:lnTo>
                  <a:lnTo>
                    <a:pt x="341" y="454"/>
                  </a:lnTo>
                  <a:lnTo>
                    <a:pt x="341" y="397"/>
                  </a:lnTo>
                  <a:lnTo>
                    <a:pt x="284" y="397"/>
                  </a:lnTo>
                  <a:lnTo>
                    <a:pt x="284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171"/>
                  </a:lnTo>
                  <a:lnTo>
                    <a:pt x="0" y="171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17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68" name="Freeform 958"/>
            <p:cNvSpPr>
              <a:spLocks/>
            </p:cNvSpPr>
            <p:nvPr/>
          </p:nvSpPr>
          <p:spPr bwMode="auto">
            <a:xfrm>
              <a:off x="9910763" y="5070475"/>
              <a:ext cx="630237" cy="900113"/>
            </a:xfrm>
            <a:custGeom>
              <a:avLst/>
              <a:gdLst>
                <a:gd name="T0" fmla="*/ 630237 w 397"/>
                <a:gd name="T1" fmla="*/ 900113 h 567"/>
                <a:gd name="T2" fmla="*/ 630237 w 397"/>
                <a:gd name="T3" fmla="*/ 269875 h 567"/>
                <a:gd name="T4" fmla="*/ 541337 w 397"/>
                <a:gd name="T5" fmla="*/ 269875 h 567"/>
                <a:gd name="T6" fmla="*/ 541337 w 397"/>
                <a:gd name="T7" fmla="*/ 180975 h 567"/>
                <a:gd name="T8" fmla="*/ 360362 w 397"/>
                <a:gd name="T9" fmla="*/ 180975 h 567"/>
                <a:gd name="T10" fmla="*/ 360362 w 397"/>
                <a:gd name="T11" fmla="*/ 90488 h 567"/>
                <a:gd name="T12" fmla="*/ 269875 w 397"/>
                <a:gd name="T13" fmla="*/ 90488 h 567"/>
                <a:gd name="T14" fmla="*/ 269875 w 397"/>
                <a:gd name="T15" fmla="*/ 0 h 567"/>
                <a:gd name="T16" fmla="*/ 180975 w 397"/>
                <a:gd name="T17" fmla="*/ 0 h 567"/>
                <a:gd name="T18" fmla="*/ 180975 w 397"/>
                <a:gd name="T19" fmla="*/ 90488 h 567"/>
                <a:gd name="T20" fmla="*/ 90487 w 397"/>
                <a:gd name="T21" fmla="*/ 90488 h 567"/>
                <a:gd name="T22" fmla="*/ 90487 w 397"/>
                <a:gd name="T23" fmla="*/ 269875 h 567"/>
                <a:gd name="T24" fmla="*/ 0 w 397"/>
                <a:gd name="T25" fmla="*/ 269875 h 567"/>
                <a:gd name="T26" fmla="*/ 0 w 397"/>
                <a:gd name="T27" fmla="*/ 360363 h 567"/>
                <a:gd name="T28" fmla="*/ 90487 w 397"/>
                <a:gd name="T29" fmla="*/ 360363 h 567"/>
                <a:gd name="T30" fmla="*/ 90487 w 397"/>
                <a:gd name="T31" fmla="*/ 450850 h 567"/>
                <a:gd name="T32" fmla="*/ 180975 w 397"/>
                <a:gd name="T33" fmla="*/ 450850 h 567"/>
                <a:gd name="T34" fmla="*/ 180975 w 397"/>
                <a:gd name="T35" fmla="*/ 630238 h 567"/>
                <a:gd name="T36" fmla="*/ 90487 w 397"/>
                <a:gd name="T37" fmla="*/ 630238 h 567"/>
                <a:gd name="T38" fmla="*/ 90487 w 397"/>
                <a:gd name="T39" fmla="*/ 720725 h 567"/>
                <a:gd name="T40" fmla="*/ 180975 w 397"/>
                <a:gd name="T41" fmla="*/ 720725 h 567"/>
                <a:gd name="T42" fmla="*/ 180975 w 397"/>
                <a:gd name="T43" fmla="*/ 809625 h 567"/>
                <a:gd name="T44" fmla="*/ 269875 w 397"/>
                <a:gd name="T45" fmla="*/ 809625 h 567"/>
                <a:gd name="T46" fmla="*/ 269875 w 397"/>
                <a:gd name="T47" fmla="*/ 900113 h 567"/>
                <a:gd name="T48" fmla="*/ 630237 w 397"/>
                <a:gd name="T49" fmla="*/ 900113 h 56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97" h="567">
                  <a:moveTo>
                    <a:pt x="397" y="567"/>
                  </a:moveTo>
                  <a:lnTo>
                    <a:pt x="397" y="170"/>
                  </a:lnTo>
                  <a:lnTo>
                    <a:pt x="341" y="170"/>
                  </a:lnTo>
                  <a:lnTo>
                    <a:pt x="341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454"/>
                  </a:lnTo>
                  <a:lnTo>
                    <a:pt x="114" y="454"/>
                  </a:lnTo>
                  <a:lnTo>
                    <a:pt x="114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397" y="5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69" name="Freeform 959"/>
            <p:cNvSpPr>
              <a:spLocks/>
            </p:cNvSpPr>
            <p:nvPr/>
          </p:nvSpPr>
          <p:spPr bwMode="auto">
            <a:xfrm>
              <a:off x="9551988" y="4621213"/>
              <a:ext cx="809625" cy="539750"/>
            </a:xfrm>
            <a:custGeom>
              <a:avLst/>
              <a:gdLst>
                <a:gd name="T0" fmla="*/ 88900 w 510"/>
                <a:gd name="T1" fmla="*/ 0 h 340"/>
                <a:gd name="T2" fmla="*/ 628650 w 510"/>
                <a:gd name="T3" fmla="*/ 0 h 340"/>
                <a:gd name="T4" fmla="*/ 628650 w 510"/>
                <a:gd name="T5" fmla="*/ 88900 h 340"/>
                <a:gd name="T6" fmla="*/ 809625 w 510"/>
                <a:gd name="T7" fmla="*/ 88900 h 340"/>
                <a:gd name="T8" fmla="*/ 809625 w 510"/>
                <a:gd name="T9" fmla="*/ 179388 h 340"/>
                <a:gd name="T10" fmla="*/ 719138 w 510"/>
                <a:gd name="T11" fmla="*/ 179388 h 340"/>
                <a:gd name="T12" fmla="*/ 719138 w 510"/>
                <a:gd name="T13" fmla="*/ 269875 h 340"/>
                <a:gd name="T14" fmla="*/ 628650 w 510"/>
                <a:gd name="T15" fmla="*/ 269875 h 340"/>
                <a:gd name="T16" fmla="*/ 628650 w 510"/>
                <a:gd name="T17" fmla="*/ 449263 h 340"/>
                <a:gd name="T18" fmla="*/ 539750 w 510"/>
                <a:gd name="T19" fmla="*/ 449263 h 340"/>
                <a:gd name="T20" fmla="*/ 539750 w 510"/>
                <a:gd name="T21" fmla="*/ 539750 h 340"/>
                <a:gd name="T22" fmla="*/ 449263 w 510"/>
                <a:gd name="T23" fmla="*/ 539750 h 340"/>
                <a:gd name="T24" fmla="*/ 449263 w 510"/>
                <a:gd name="T25" fmla="*/ 449263 h 340"/>
                <a:gd name="T26" fmla="*/ 269875 w 510"/>
                <a:gd name="T27" fmla="*/ 449263 h 340"/>
                <a:gd name="T28" fmla="*/ 269875 w 510"/>
                <a:gd name="T29" fmla="*/ 358775 h 340"/>
                <a:gd name="T30" fmla="*/ 0 w 510"/>
                <a:gd name="T31" fmla="*/ 358775 h 340"/>
                <a:gd name="T32" fmla="*/ 0 w 510"/>
                <a:gd name="T33" fmla="*/ 269875 h 340"/>
                <a:gd name="T34" fmla="*/ 88900 w 510"/>
                <a:gd name="T35" fmla="*/ 269875 h 340"/>
                <a:gd name="T36" fmla="*/ 88900 w 510"/>
                <a:gd name="T37" fmla="*/ 0 h 34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10" h="340">
                  <a:moveTo>
                    <a:pt x="56" y="0"/>
                  </a:moveTo>
                  <a:lnTo>
                    <a:pt x="396" y="0"/>
                  </a:lnTo>
                  <a:lnTo>
                    <a:pt x="396" y="56"/>
                  </a:lnTo>
                  <a:lnTo>
                    <a:pt x="510" y="56"/>
                  </a:lnTo>
                  <a:lnTo>
                    <a:pt x="510" y="113"/>
                  </a:lnTo>
                  <a:lnTo>
                    <a:pt x="453" y="113"/>
                  </a:lnTo>
                  <a:lnTo>
                    <a:pt x="453" y="170"/>
                  </a:lnTo>
                  <a:lnTo>
                    <a:pt x="396" y="170"/>
                  </a:lnTo>
                  <a:lnTo>
                    <a:pt x="396" y="283"/>
                  </a:lnTo>
                  <a:lnTo>
                    <a:pt x="340" y="283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83" y="283"/>
                  </a:lnTo>
                  <a:lnTo>
                    <a:pt x="170" y="283"/>
                  </a:lnTo>
                  <a:lnTo>
                    <a:pt x="170" y="226"/>
                  </a:lnTo>
                  <a:lnTo>
                    <a:pt x="0" y="226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70" name="Freeform 960"/>
            <p:cNvSpPr>
              <a:spLocks/>
            </p:cNvSpPr>
            <p:nvPr/>
          </p:nvSpPr>
          <p:spPr bwMode="auto">
            <a:xfrm>
              <a:off x="10180638" y="4800600"/>
              <a:ext cx="630237" cy="539750"/>
            </a:xfrm>
            <a:custGeom>
              <a:avLst/>
              <a:gdLst>
                <a:gd name="T0" fmla="*/ 360362 w 397"/>
                <a:gd name="T1" fmla="*/ 539750 h 340"/>
                <a:gd name="T2" fmla="*/ 360362 w 397"/>
                <a:gd name="T3" fmla="*/ 450850 h 340"/>
                <a:gd name="T4" fmla="*/ 450850 w 397"/>
                <a:gd name="T5" fmla="*/ 450850 h 340"/>
                <a:gd name="T6" fmla="*/ 450850 w 397"/>
                <a:gd name="T7" fmla="*/ 269875 h 340"/>
                <a:gd name="T8" fmla="*/ 541337 w 397"/>
                <a:gd name="T9" fmla="*/ 269875 h 340"/>
                <a:gd name="T10" fmla="*/ 541337 w 397"/>
                <a:gd name="T11" fmla="*/ 179388 h 340"/>
                <a:gd name="T12" fmla="*/ 630237 w 397"/>
                <a:gd name="T13" fmla="*/ 179388 h 340"/>
                <a:gd name="T14" fmla="*/ 630237 w 397"/>
                <a:gd name="T15" fmla="*/ 0 h 340"/>
                <a:gd name="T16" fmla="*/ 90487 w 397"/>
                <a:gd name="T17" fmla="*/ 0 h 340"/>
                <a:gd name="T18" fmla="*/ 90487 w 397"/>
                <a:gd name="T19" fmla="*/ 90488 h 340"/>
                <a:gd name="T20" fmla="*/ 0 w 397"/>
                <a:gd name="T21" fmla="*/ 90488 h 340"/>
                <a:gd name="T22" fmla="*/ 0 w 397"/>
                <a:gd name="T23" fmla="*/ 360363 h 340"/>
                <a:gd name="T24" fmla="*/ 90487 w 397"/>
                <a:gd name="T25" fmla="*/ 360363 h 340"/>
                <a:gd name="T26" fmla="*/ 90487 w 397"/>
                <a:gd name="T27" fmla="*/ 450850 h 340"/>
                <a:gd name="T28" fmla="*/ 271462 w 397"/>
                <a:gd name="T29" fmla="*/ 450850 h 340"/>
                <a:gd name="T30" fmla="*/ 271462 w 397"/>
                <a:gd name="T31" fmla="*/ 539750 h 340"/>
                <a:gd name="T32" fmla="*/ 360362 w 397"/>
                <a:gd name="T33" fmla="*/ 539750 h 3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97" h="340">
                  <a:moveTo>
                    <a:pt x="227" y="340"/>
                  </a:moveTo>
                  <a:lnTo>
                    <a:pt x="227" y="284"/>
                  </a:lnTo>
                  <a:lnTo>
                    <a:pt x="284" y="284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41" y="113"/>
                  </a:lnTo>
                  <a:lnTo>
                    <a:pt x="397" y="113"/>
                  </a:lnTo>
                  <a:lnTo>
                    <a:pt x="397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171" y="284"/>
                  </a:lnTo>
                  <a:lnTo>
                    <a:pt x="171" y="340"/>
                  </a:lnTo>
                  <a:lnTo>
                    <a:pt x="227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71" name="Freeform 963"/>
            <p:cNvSpPr>
              <a:spLocks/>
            </p:cNvSpPr>
            <p:nvPr/>
          </p:nvSpPr>
          <p:spPr bwMode="auto">
            <a:xfrm>
              <a:off x="10541000" y="4979988"/>
              <a:ext cx="360363" cy="630237"/>
            </a:xfrm>
            <a:custGeom>
              <a:avLst/>
              <a:gdLst>
                <a:gd name="T0" fmla="*/ 360363 w 227"/>
                <a:gd name="T1" fmla="*/ 0 h 397"/>
                <a:gd name="T2" fmla="*/ 180975 w 227"/>
                <a:gd name="T3" fmla="*/ 0 h 397"/>
                <a:gd name="T4" fmla="*/ 180975 w 227"/>
                <a:gd name="T5" fmla="*/ 90487 h 397"/>
                <a:gd name="T6" fmla="*/ 90488 w 227"/>
                <a:gd name="T7" fmla="*/ 90487 h 397"/>
                <a:gd name="T8" fmla="*/ 90488 w 227"/>
                <a:gd name="T9" fmla="*/ 271462 h 397"/>
                <a:gd name="T10" fmla="*/ 0 w 227"/>
                <a:gd name="T11" fmla="*/ 271462 h 397"/>
                <a:gd name="T12" fmla="*/ 0 w 227"/>
                <a:gd name="T13" fmla="*/ 541337 h 397"/>
                <a:gd name="T14" fmla="*/ 90488 w 227"/>
                <a:gd name="T15" fmla="*/ 541337 h 397"/>
                <a:gd name="T16" fmla="*/ 90488 w 227"/>
                <a:gd name="T17" fmla="*/ 630237 h 397"/>
                <a:gd name="T18" fmla="*/ 269875 w 227"/>
                <a:gd name="T19" fmla="*/ 630237 h 397"/>
                <a:gd name="T20" fmla="*/ 269875 w 227"/>
                <a:gd name="T21" fmla="*/ 541337 h 397"/>
                <a:gd name="T22" fmla="*/ 360363 w 227"/>
                <a:gd name="T23" fmla="*/ 541337 h 397"/>
                <a:gd name="T24" fmla="*/ 360363 w 227"/>
                <a:gd name="T25" fmla="*/ 0 h 39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7" h="397">
                  <a:moveTo>
                    <a:pt x="227" y="0"/>
                  </a:move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171"/>
                  </a:lnTo>
                  <a:lnTo>
                    <a:pt x="0" y="171"/>
                  </a:lnTo>
                  <a:lnTo>
                    <a:pt x="0" y="341"/>
                  </a:lnTo>
                  <a:lnTo>
                    <a:pt x="57" y="341"/>
                  </a:lnTo>
                  <a:lnTo>
                    <a:pt x="57" y="397"/>
                  </a:lnTo>
                  <a:lnTo>
                    <a:pt x="170" y="397"/>
                  </a:lnTo>
                  <a:lnTo>
                    <a:pt x="170" y="341"/>
                  </a:lnTo>
                  <a:lnTo>
                    <a:pt x="227" y="341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72" name="Freeform 964"/>
            <p:cNvSpPr>
              <a:spLocks/>
            </p:cNvSpPr>
            <p:nvPr/>
          </p:nvSpPr>
          <p:spPr bwMode="auto">
            <a:xfrm>
              <a:off x="8831263" y="3270250"/>
              <a:ext cx="1260475" cy="990600"/>
            </a:xfrm>
            <a:custGeom>
              <a:avLst/>
              <a:gdLst>
                <a:gd name="T0" fmla="*/ 0 w 794"/>
                <a:gd name="T1" fmla="*/ 269875 h 624"/>
                <a:gd name="T2" fmla="*/ 90488 w 794"/>
                <a:gd name="T3" fmla="*/ 269875 h 624"/>
                <a:gd name="T4" fmla="*/ 90488 w 794"/>
                <a:gd name="T5" fmla="*/ 450850 h 624"/>
                <a:gd name="T6" fmla="*/ 449263 w 794"/>
                <a:gd name="T7" fmla="*/ 450850 h 624"/>
                <a:gd name="T8" fmla="*/ 449263 w 794"/>
                <a:gd name="T9" fmla="*/ 539750 h 624"/>
                <a:gd name="T10" fmla="*/ 630238 w 794"/>
                <a:gd name="T11" fmla="*/ 539750 h 624"/>
                <a:gd name="T12" fmla="*/ 630238 w 794"/>
                <a:gd name="T13" fmla="*/ 900113 h 624"/>
                <a:gd name="T14" fmla="*/ 900113 w 794"/>
                <a:gd name="T15" fmla="*/ 900113 h 624"/>
                <a:gd name="T16" fmla="*/ 900113 w 794"/>
                <a:gd name="T17" fmla="*/ 990600 h 624"/>
                <a:gd name="T18" fmla="*/ 990600 w 794"/>
                <a:gd name="T19" fmla="*/ 990600 h 624"/>
                <a:gd name="T20" fmla="*/ 990600 w 794"/>
                <a:gd name="T21" fmla="*/ 900113 h 624"/>
                <a:gd name="T22" fmla="*/ 1079500 w 794"/>
                <a:gd name="T23" fmla="*/ 900113 h 624"/>
                <a:gd name="T24" fmla="*/ 1079500 w 794"/>
                <a:gd name="T25" fmla="*/ 809625 h 624"/>
                <a:gd name="T26" fmla="*/ 1260475 w 794"/>
                <a:gd name="T27" fmla="*/ 809625 h 624"/>
                <a:gd name="T28" fmla="*/ 1260475 w 794"/>
                <a:gd name="T29" fmla="*/ 720725 h 624"/>
                <a:gd name="T30" fmla="*/ 1169988 w 794"/>
                <a:gd name="T31" fmla="*/ 720725 h 624"/>
                <a:gd name="T32" fmla="*/ 1169988 w 794"/>
                <a:gd name="T33" fmla="*/ 539750 h 624"/>
                <a:gd name="T34" fmla="*/ 1079500 w 794"/>
                <a:gd name="T35" fmla="*/ 539750 h 624"/>
                <a:gd name="T36" fmla="*/ 1079500 w 794"/>
                <a:gd name="T37" fmla="*/ 450850 h 624"/>
                <a:gd name="T38" fmla="*/ 990600 w 794"/>
                <a:gd name="T39" fmla="*/ 450850 h 624"/>
                <a:gd name="T40" fmla="*/ 990600 w 794"/>
                <a:gd name="T41" fmla="*/ 179388 h 624"/>
                <a:gd name="T42" fmla="*/ 900113 w 794"/>
                <a:gd name="T43" fmla="*/ 179388 h 624"/>
                <a:gd name="T44" fmla="*/ 900113 w 794"/>
                <a:gd name="T45" fmla="*/ 0 h 624"/>
                <a:gd name="T46" fmla="*/ 179388 w 794"/>
                <a:gd name="T47" fmla="*/ 0 h 624"/>
                <a:gd name="T48" fmla="*/ 179388 w 794"/>
                <a:gd name="T49" fmla="*/ 179388 h 624"/>
                <a:gd name="T50" fmla="*/ 0 w 794"/>
                <a:gd name="T51" fmla="*/ 179388 h 624"/>
                <a:gd name="T52" fmla="*/ 0 w 794"/>
                <a:gd name="T53" fmla="*/ 269875 h 62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794" h="624">
                  <a:moveTo>
                    <a:pt x="0" y="170"/>
                  </a:moveTo>
                  <a:lnTo>
                    <a:pt x="57" y="170"/>
                  </a:lnTo>
                  <a:lnTo>
                    <a:pt x="57" y="284"/>
                  </a:lnTo>
                  <a:lnTo>
                    <a:pt x="283" y="284"/>
                  </a:lnTo>
                  <a:lnTo>
                    <a:pt x="283" y="340"/>
                  </a:lnTo>
                  <a:lnTo>
                    <a:pt x="397" y="340"/>
                  </a:lnTo>
                  <a:lnTo>
                    <a:pt x="397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624" y="624"/>
                  </a:lnTo>
                  <a:lnTo>
                    <a:pt x="624" y="567"/>
                  </a:lnTo>
                  <a:lnTo>
                    <a:pt x="680" y="567"/>
                  </a:lnTo>
                  <a:lnTo>
                    <a:pt x="680" y="510"/>
                  </a:lnTo>
                  <a:lnTo>
                    <a:pt x="794" y="510"/>
                  </a:lnTo>
                  <a:lnTo>
                    <a:pt x="794" y="454"/>
                  </a:lnTo>
                  <a:lnTo>
                    <a:pt x="737" y="454"/>
                  </a:lnTo>
                  <a:lnTo>
                    <a:pt x="737" y="340"/>
                  </a:lnTo>
                  <a:lnTo>
                    <a:pt x="680" y="340"/>
                  </a:lnTo>
                  <a:lnTo>
                    <a:pt x="680" y="284"/>
                  </a:lnTo>
                  <a:lnTo>
                    <a:pt x="624" y="284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73" name="Freeform 965"/>
            <p:cNvSpPr>
              <a:spLocks/>
            </p:cNvSpPr>
            <p:nvPr/>
          </p:nvSpPr>
          <p:spPr bwMode="auto">
            <a:xfrm>
              <a:off x="9461500" y="4079875"/>
              <a:ext cx="900113" cy="541338"/>
            </a:xfrm>
            <a:custGeom>
              <a:avLst/>
              <a:gdLst>
                <a:gd name="T0" fmla="*/ 539750 w 567"/>
                <a:gd name="T1" fmla="*/ 0 h 341"/>
                <a:gd name="T2" fmla="*/ 449263 w 567"/>
                <a:gd name="T3" fmla="*/ 0 h 341"/>
                <a:gd name="T4" fmla="*/ 449263 w 567"/>
                <a:gd name="T5" fmla="*/ 90488 h 341"/>
                <a:gd name="T6" fmla="*/ 360363 w 567"/>
                <a:gd name="T7" fmla="*/ 90488 h 341"/>
                <a:gd name="T8" fmla="*/ 360363 w 567"/>
                <a:gd name="T9" fmla="*/ 180975 h 341"/>
                <a:gd name="T10" fmla="*/ 269875 w 567"/>
                <a:gd name="T11" fmla="*/ 180975 h 341"/>
                <a:gd name="T12" fmla="*/ 269875 w 567"/>
                <a:gd name="T13" fmla="*/ 90488 h 341"/>
                <a:gd name="T14" fmla="*/ 90488 w 567"/>
                <a:gd name="T15" fmla="*/ 90488 h 341"/>
                <a:gd name="T16" fmla="*/ 90488 w 567"/>
                <a:gd name="T17" fmla="*/ 269875 h 341"/>
                <a:gd name="T18" fmla="*/ 0 w 567"/>
                <a:gd name="T19" fmla="*/ 269875 h 341"/>
                <a:gd name="T20" fmla="*/ 0 w 567"/>
                <a:gd name="T21" fmla="*/ 450850 h 341"/>
                <a:gd name="T22" fmla="*/ 90488 w 567"/>
                <a:gd name="T23" fmla="*/ 450850 h 341"/>
                <a:gd name="T24" fmla="*/ 90488 w 567"/>
                <a:gd name="T25" fmla="*/ 541338 h 341"/>
                <a:gd name="T26" fmla="*/ 539750 w 567"/>
                <a:gd name="T27" fmla="*/ 541338 h 341"/>
                <a:gd name="T28" fmla="*/ 539750 w 567"/>
                <a:gd name="T29" fmla="*/ 450850 h 341"/>
                <a:gd name="T30" fmla="*/ 630238 w 567"/>
                <a:gd name="T31" fmla="*/ 450850 h 341"/>
                <a:gd name="T32" fmla="*/ 630238 w 567"/>
                <a:gd name="T33" fmla="*/ 360363 h 341"/>
                <a:gd name="T34" fmla="*/ 809625 w 567"/>
                <a:gd name="T35" fmla="*/ 360363 h 341"/>
                <a:gd name="T36" fmla="*/ 809625 w 567"/>
                <a:gd name="T37" fmla="*/ 269875 h 341"/>
                <a:gd name="T38" fmla="*/ 900113 w 567"/>
                <a:gd name="T39" fmla="*/ 269875 h 341"/>
                <a:gd name="T40" fmla="*/ 900113 w 567"/>
                <a:gd name="T41" fmla="*/ 90488 h 341"/>
                <a:gd name="T42" fmla="*/ 719138 w 567"/>
                <a:gd name="T43" fmla="*/ 90488 h 341"/>
                <a:gd name="T44" fmla="*/ 539750 w 567"/>
                <a:gd name="T45" fmla="*/ 90488 h 341"/>
                <a:gd name="T46" fmla="*/ 539750 w 567"/>
                <a:gd name="T47" fmla="*/ 0 h 34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567" h="341">
                  <a:moveTo>
                    <a:pt x="340" y="0"/>
                  </a:moveTo>
                  <a:lnTo>
                    <a:pt x="283" y="0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41"/>
                  </a:lnTo>
                  <a:lnTo>
                    <a:pt x="340" y="341"/>
                  </a:lnTo>
                  <a:lnTo>
                    <a:pt x="340" y="284"/>
                  </a:lnTo>
                  <a:lnTo>
                    <a:pt x="397" y="284"/>
                  </a:lnTo>
                  <a:lnTo>
                    <a:pt x="397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57"/>
                  </a:lnTo>
                  <a:lnTo>
                    <a:pt x="453" y="57"/>
                  </a:lnTo>
                  <a:lnTo>
                    <a:pt x="340" y="57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74" name="Freeform 966"/>
            <p:cNvSpPr>
              <a:spLocks/>
            </p:cNvSpPr>
            <p:nvPr/>
          </p:nvSpPr>
          <p:spPr bwMode="auto">
            <a:xfrm>
              <a:off x="10001250" y="4260850"/>
              <a:ext cx="630238" cy="539750"/>
            </a:xfrm>
            <a:custGeom>
              <a:avLst/>
              <a:gdLst>
                <a:gd name="T0" fmla="*/ 360363 w 397"/>
                <a:gd name="T1" fmla="*/ 0 h 340"/>
                <a:gd name="T2" fmla="*/ 539750 w 397"/>
                <a:gd name="T3" fmla="*/ 0 h 340"/>
                <a:gd name="T4" fmla="*/ 539750 w 397"/>
                <a:gd name="T5" fmla="*/ 88900 h 340"/>
                <a:gd name="T6" fmla="*/ 630238 w 397"/>
                <a:gd name="T7" fmla="*/ 88900 h 340"/>
                <a:gd name="T8" fmla="*/ 630238 w 397"/>
                <a:gd name="T9" fmla="*/ 179388 h 340"/>
                <a:gd name="T10" fmla="*/ 539750 w 397"/>
                <a:gd name="T11" fmla="*/ 179388 h 340"/>
                <a:gd name="T12" fmla="*/ 539750 w 397"/>
                <a:gd name="T13" fmla="*/ 269875 h 340"/>
                <a:gd name="T14" fmla="*/ 630238 w 397"/>
                <a:gd name="T15" fmla="*/ 269875 h 340"/>
                <a:gd name="T16" fmla="*/ 630238 w 397"/>
                <a:gd name="T17" fmla="*/ 539750 h 340"/>
                <a:gd name="T18" fmla="*/ 360363 w 397"/>
                <a:gd name="T19" fmla="*/ 539750 h 340"/>
                <a:gd name="T20" fmla="*/ 360363 w 397"/>
                <a:gd name="T21" fmla="*/ 449263 h 340"/>
                <a:gd name="T22" fmla="*/ 179388 w 397"/>
                <a:gd name="T23" fmla="*/ 449263 h 340"/>
                <a:gd name="T24" fmla="*/ 179388 w 397"/>
                <a:gd name="T25" fmla="*/ 360363 h 340"/>
                <a:gd name="T26" fmla="*/ 0 w 397"/>
                <a:gd name="T27" fmla="*/ 360363 h 340"/>
                <a:gd name="T28" fmla="*/ 0 w 397"/>
                <a:gd name="T29" fmla="*/ 269875 h 340"/>
                <a:gd name="T30" fmla="*/ 90488 w 397"/>
                <a:gd name="T31" fmla="*/ 269875 h 340"/>
                <a:gd name="T32" fmla="*/ 90488 w 397"/>
                <a:gd name="T33" fmla="*/ 179388 h 340"/>
                <a:gd name="T34" fmla="*/ 269875 w 397"/>
                <a:gd name="T35" fmla="*/ 179388 h 340"/>
                <a:gd name="T36" fmla="*/ 269875 w 397"/>
                <a:gd name="T37" fmla="*/ 88900 h 340"/>
                <a:gd name="T38" fmla="*/ 360363 w 397"/>
                <a:gd name="T39" fmla="*/ 88900 h 340"/>
                <a:gd name="T40" fmla="*/ 360363 w 397"/>
                <a:gd name="T41" fmla="*/ 0 h 34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97" h="340">
                  <a:moveTo>
                    <a:pt x="227" y="0"/>
                  </a:moveTo>
                  <a:lnTo>
                    <a:pt x="340" y="0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75" name="Freeform 967"/>
            <p:cNvSpPr>
              <a:spLocks/>
            </p:cNvSpPr>
            <p:nvPr/>
          </p:nvSpPr>
          <p:spPr bwMode="auto">
            <a:xfrm>
              <a:off x="9731375" y="3270250"/>
              <a:ext cx="900113" cy="1079500"/>
            </a:xfrm>
            <a:custGeom>
              <a:avLst/>
              <a:gdLst>
                <a:gd name="T0" fmla="*/ 0 w 567"/>
                <a:gd name="T1" fmla="*/ 0 h 680"/>
                <a:gd name="T2" fmla="*/ 0 w 567"/>
                <a:gd name="T3" fmla="*/ 179388 h 680"/>
                <a:gd name="T4" fmla="*/ 90488 w 567"/>
                <a:gd name="T5" fmla="*/ 179388 h 680"/>
                <a:gd name="T6" fmla="*/ 90488 w 567"/>
                <a:gd name="T7" fmla="*/ 450850 h 680"/>
                <a:gd name="T8" fmla="*/ 179388 w 567"/>
                <a:gd name="T9" fmla="*/ 450850 h 680"/>
                <a:gd name="T10" fmla="*/ 179388 w 567"/>
                <a:gd name="T11" fmla="*/ 539750 h 680"/>
                <a:gd name="T12" fmla="*/ 269875 w 567"/>
                <a:gd name="T13" fmla="*/ 539750 h 680"/>
                <a:gd name="T14" fmla="*/ 269875 w 567"/>
                <a:gd name="T15" fmla="*/ 720725 h 680"/>
                <a:gd name="T16" fmla="*/ 360363 w 567"/>
                <a:gd name="T17" fmla="*/ 720725 h 680"/>
                <a:gd name="T18" fmla="*/ 360363 w 567"/>
                <a:gd name="T19" fmla="*/ 809625 h 680"/>
                <a:gd name="T20" fmla="*/ 269875 w 567"/>
                <a:gd name="T21" fmla="*/ 809625 h 680"/>
                <a:gd name="T22" fmla="*/ 269875 w 567"/>
                <a:gd name="T23" fmla="*/ 900113 h 680"/>
                <a:gd name="T24" fmla="*/ 630238 w 567"/>
                <a:gd name="T25" fmla="*/ 900113 h 680"/>
                <a:gd name="T26" fmla="*/ 630238 w 567"/>
                <a:gd name="T27" fmla="*/ 990600 h 680"/>
                <a:gd name="T28" fmla="*/ 809625 w 567"/>
                <a:gd name="T29" fmla="*/ 990600 h 680"/>
                <a:gd name="T30" fmla="*/ 809625 w 567"/>
                <a:gd name="T31" fmla="*/ 1079500 h 680"/>
                <a:gd name="T32" fmla="*/ 900113 w 567"/>
                <a:gd name="T33" fmla="*/ 1079500 h 680"/>
                <a:gd name="T34" fmla="*/ 900113 w 567"/>
                <a:gd name="T35" fmla="*/ 900113 h 680"/>
                <a:gd name="T36" fmla="*/ 809625 w 567"/>
                <a:gd name="T37" fmla="*/ 900113 h 680"/>
                <a:gd name="T38" fmla="*/ 809625 w 567"/>
                <a:gd name="T39" fmla="*/ 809625 h 680"/>
                <a:gd name="T40" fmla="*/ 720725 w 567"/>
                <a:gd name="T41" fmla="*/ 809625 h 680"/>
                <a:gd name="T42" fmla="*/ 720725 w 567"/>
                <a:gd name="T43" fmla="*/ 630238 h 680"/>
                <a:gd name="T44" fmla="*/ 809625 w 567"/>
                <a:gd name="T45" fmla="*/ 630238 h 680"/>
                <a:gd name="T46" fmla="*/ 809625 w 567"/>
                <a:gd name="T47" fmla="*/ 450850 h 680"/>
                <a:gd name="T48" fmla="*/ 630238 w 567"/>
                <a:gd name="T49" fmla="*/ 450850 h 680"/>
                <a:gd name="T50" fmla="*/ 630238 w 567"/>
                <a:gd name="T51" fmla="*/ 539750 h 680"/>
                <a:gd name="T52" fmla="*/ 539750 w 567"/>
                <a:gd name="T53" fmla="*/ 539750 h 680"/>
                <a:gd name="T54" fmla="*/ 539750 w 567"/>
                <a:gd name="T55" fmla="*/ 179388 h 680"/>
                <a:gd name="T56" fmla="*/ 360363 w 567"/>
                <a:gd name="T57" fmla="*/ 179388 h 680"/>
                <a:gd name="T58" fmla="*/ 269875 w 567"/>
                <a:gd name="T59" fmla="*/ 179388 h 680"/>
                <a:gd name="T60" fmla="*/ 269875 w 567"/>
                <a:gd name="T61" fmla="*/ 90488 h 680"/>
                <a:gd name="T62" fmla="*/ 90488 w 567"/>
                <a:gd name="T63" fmla="*/ 90488 h 680"/>
                <a:gd name="T64" fmla="*/ 90488 w 567"/>
                <a:gd name="T65" fmla="*/ 0 h 680"/>
                <a:gd name="T66" fmla="*/ 0 w 567"/>
                <a:gd name="T67" fmla="*/ 0 h 68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567" h="680">
                  <a:moveTo>
                    <a:pt x="0" y="0"/>
                  </a:moveTo>
                  <a:lnTo>
                    <a:pt x="0" y="113"/>
                  </a:lnTo>
                  <a:lnTo>
                    <a:pt x="57" y="113"/>
                  </a:lnTo>
                  <a:lnTo>
                    <a:pt x="57" y="284"/>
                  </a:lnTo>
                  <a:lnTo>
                    <a:pt x="113" y="284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510" y="624"/>
                  </a:lnTo>
                  <a:lnTo>
                    <a:pt x="510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454" y="510"/>
                  </a:lnTo>
                  <a:lnTo>
                    <a:pt x="454" y="397"/>
                  </a:lnTo>
                  <a:lnTo>
                    <a:pt x="510" y="397"/>
                  </a:lnTo>
                  <a:lnTo>
                    <a:pt x="510" y="284"/>
                  </a:lnTo>
                  <a:lnTo>
                    <a:pt x="397" y="284"/>
                  </a:lnTo>
                  <a:lnTo>
                    <a:pt x="397" y="340"/>
                  </a:lnTo>
                  <a:lnTo>
                    <a:pt x="340" y="34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76" name="Freeform 968"/>
            <p:cNvSpPr>
              <a:spLocks/>
            </p:cNvSpPr>
            <p:nvPr/>
          </p:nvSpPr>
          <p:spPr bwMode="auto">
            <a:xfrm>
              <a:off x="10452100" y="3990975"/>
              <a:ext cx="719138" cy="449263"/>
            </a:xfrm>
            <a:custGeom>
              <a:avLst/>
              <a:gdLst>
                <a:gd name="T0" fmla="*/ 0 w 453"/>
                <a:gd name="T1" fmla="*/ 0 h 283"/>
                <a:gd name="T2" fmla="*/ 449263 w 453"/>
                <a:gd name="T3" fmla="*/ 0 h 283"/>
                <a:gd name="T4" fmla="*/ 449263 w 453"/>
                <a:gd name="T5" fmla="*/ 179388 h 283"/>
                <a:gd name="T6" fmla="*/ 719138 w 453"/>
                <a:gd name="T7" fmla="*/ 179388 h 283"/>
                <a:gd name="T8" fmla="*/ 719138 w 453"/>
                <a:gd name="T9" fmla="*/ 358775 h 283"/>
                <a:gd name="T10" fmla="*/ 449263 w 453"/>
                <a:gd name="T11" fmla="*/ 358775 h 283"/>
                <a:gd name="T12" fmla="*/ 449263 w 453"/>
                <a:gd name="T13" fmla="*/ 449263 h 283"/>
                <a:gd name="T14" fmla="*/ 179388 w 453"/>
                <a:gd name="T15" fmla="*/ 449263 h 283"/>
                <a:gd name="T16" fmla="*/ 179388 w 453"/>
                <a:gd name="T17" fmla="*/ 179388 h 283"/>
                <a:gd name="T18" fmla="*/ 88900 w 453"/>
                <a:gd name="T19" fmla="*/ 179388 h 283"/>
                <a:gd name="T20" fmla="*/ 88900 w 453"/>
                <a:gd name="T21" fmla="*/ 88900 h 283"/>
                <a:gd name="T22" fmla="*/ 0 w 453"/>
                <a:gd name="T23" fmla="*/ 88900 h 283"/>
                <a:gd name="T24" fmla="*/ 0 w 453"/>
                <a:gd name="T25" fmla="*/ 0 h 28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53" h="283">
                  <a:moveTo>
                    <a:pt x="0" y="0"/>
                  </a:moveTo>
                  <a:lnTo>
                    <a:pt x="283" y="0"/>
                  </a:lnTo>
                  <a:lnTo>
                    <a:pt x="283" y="113"/>
                  </a:lnTo>
                  <a:lnTo>
                    <a:pt x="453" y="113"/>
                  </a:lnTo>
                  <a:lnTo>
                    <a:pt x="453" y="226"/>
                  </a:lnTo>
                  <a:lnTo>
                    <a:pt x="283" y="226"/>
                  </a:lnTo>
                  <a:lnTo>
                    <a:pt x="283" y="283"/>
                  </a:lnTo>
                  <a:lnTo>
                    <a:pt x="113" y="283"/>
                  </a:lnTo>
                  <a:lnTo>
                    <a:pt x="113" y="113"/>
                  </a:lnTo>
                  <a:lnTo>
                    <a:pt x="56" y="113"/>
                  </a:lnTo>
                  <a:lnTo>
                    <a:pt x="56" y="56"/>
                  </a:lnTo>
                  <a:lnTo>
                    <a:pt x="0" y="56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77" name="Freeform 969"/>
            <p:cNvSpPr>
              <a:spLocks/>
            </p:cNvSpPr>
            <p:nvPr/>
          </p:nvSpPr>
          <p:spPr bwMode="auto">
            <a:xfrm>
              <a:off x="10541000" y="4349750"/>
              <a:ext cx="630238" cy="630238"/>
            </a:xfrm>
            <a:custGeom>
              <a:avLst/>
              <a:gdLst>
                <a:gd name="T0" fmla="*/ 630238 w 397"/>
                <a:gd name="T1" fmla="*/ 0 h 397"/>
                <a:gd name="T2" fmla="*/ 630238 w 397"/>
                <a:gd name="T3" fmla="*/ 180975 h 397"/>
                <a:gd name="T4" fmla="*/ 539750 w 397"/>
                <a:gd name="T5" fmla="*/ 180975 h 397"/>
                <a:gd name="T6" fmla="*/ 539750 w 397"/>
                <a:gd name="T7" fmla="*/ 360363 h 397"/>
                <a:gd name="T8" fmla="*/ 450850 w 397"/>
                <a:gd name="T9" fmla="*/ 360363 h 397"/>
                <a:gd name="T10" fmla="*/ 450850 w 397"/>
                <a:gd name="T11" fmla="*/ 450850 h 397"/>
                <a:gd name="T12" fmla="*/ 360363 w 397"/>
                <a:gd name="T13" fmla="*/ 450850 h 397"/>
                <a:gd name="T14" fmla="*/ 360363 w 397"/>
                <a:gd name="T15" fmla="*/ 630238 h 397"/>
                <a:gd name="T16" fmla="*/ 269875 w 397"/>
                <a:gd name="T17" fmla="*/ 630238 h 397"/>
                <a:gd name="T18" fmla="*/ 269875 w 397"/>
                <a:gd name="T19" fmla="*/ 450850 h 397"/>
                <a:gd name="T20" fmla="*/ 90488 w 397"/>
                <a:gd name="T21" fmla="*/ 450850 h 397"/>
                <a:gd name="T22" fmla="*/ 90488 w 397"/>
                <a:gd name="T23" fmla="*/ 180975 h 397"/>
                <a:gd name="T24" fmla="*/ 0 w 397"/>
                <a:gd name="T25" fmla="*/ 180975 h 397"/>
                <a:gd name="T26" fmla="*/ 0 w 397"/>
                <a:gd name="T27" fmla="*/ 90488 h 397"/>
                <a:gd name="T28" fmla="*/ 360363 w 397"/>
                <a:gd name="T29" fmla="*/ 90488 h 397"/>
                <a:gd name="T30" fmla="*/ 360363 w 397"/>
                <a:gd name="T31" fmla="*/ 0 h 397"/>
                <a:gd name="T32" fmla="*/ 630238 w 397"/>
                <a:gd name="T33" fmla="*/ 0 h 39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97" h="397">
                  <a:moveTo>
                    <a:pt x="397" y="0"/>
                  </a:moveTo>
                  <a:lnTo>
                    <a:pt x="39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284" y="227"/>
                  </a:lnTo>
                  <a:lnTo>
                    <a:pt x="284" y="284"/>
                  </a:lnTo>
                  <a:lnTo>
                    <a:pt x="227" y="284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284"/>
                  </a:lnTo>
                  <a:lnTo>
                    <a:pt x="57" y="284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78" name="Freeform 970"/>
            <p:cNvSpPr>
              <a:spLocks/>
            </p:cNvSpPr>
            <p:nvPr/>
          </p:nvSpPr>
          <p:spPr bwMode="auto">
            <a:xfrm>
              <a:off x="10901363" y="4170363"/>
              <a:ext cx="630237" cy="809625"/>
            </a:xfrm>
            <a:custGeom>
              <a:avLst/>
              <a:gdLst>
                <a:gd name="T0" fmla="*/ 269875 w 397"/>
                <a:gd name="T1" fmla="*/ 0 h 510"/>
                <a:gd name="T2" fmla="*/ 450850 w 397"/>
                <a:gd name="T3" fmla="*/ 0 h 510"/>
                <a:gd name="T4" fmla="*/ 450850 w 397"/>
                <a:gd name="T5" fmla="*/ 90488 h 510"/>
                <a:gd name="T6" fmla="*/ 539750 w 397"/>
                <a:gd name="T7" fmla="*/ 90488 h 510"/>
                <a:gd name="T8" fmla="*/ 539750 w 397"/>
                <a:gd name="T9" fmla="*/ 179388 h 510"/>
                <a:gd name="T10" fmla="*/ 630237 w 397"/>
                <a:gd name="T11" fmla="*/ 179388 h 510"/>
                <a:gd name="T12" fmla="*/ 630237 w 397"/>
                <a:gd name="T13" fmla="*/ 360363 h 510"/>
                <a:gd name="T14" fmla="*/ 539750 w 397"/>
                <a:gd name="T15" fmla="*/ 360363 h 510"/>
                <a:gd name="T16" fmla="*/ 539750 w 397"/>
                <a:gd name="T17" fmla="*/ 450850 h 510"/>
                <a:gd name="T18" fmla="*/ 630237 w 397"/>
                <a:gd name="T19" fmla="*/ 450850 h 510"/>
                <a:gd name="T20" fmla="*/ 630237 w 397"/>
                <a:gd name="T21" fmla="*/ 539750 h 510"/>
                <a:gd name="T22" fmla="*/ 539750 w 397"/>
                <a:gd name="T23" fmla="*/ 539750 h 510"/>
                <a:gd name="T24" fmla="*/ 539750 w 397"/>
                <a:gd name="T25" fmla="*/ 630238 h 510"/>
                <a:gd name="T26" fmla="*/ 450850 w 397"/>
                <a:gd name="T27" fmla="*/ 630238 h 510"/>
                <a:gd name="T28" fmla="*/ 450850 w 397"/>
                <a:gd name="T29" fmla="*/ 539750 h 510"/>
                <a:gd name="T30" fmla="*/ 360362 w 397"/>
                <a:gd name="T31" fmla="*/ 539750 h 510"/>
                <a:gd name="T32" fmla="*/ 360362 w 397"/>
                <a:gd name="T33" fmla="*/ 720725 h 510"/>
                <a:gd name="T34" fmla="*/ 269875 w 397"/>
                <a:gd name="T35" fmla="*/ 720725 h 510"/>
                <a:gd name="T36" fmla="*/ 269875 w 397"/>
                <a:gd name="T37" fmla="*/ 809625 h 510"/>
                <a:gd name="T38" fmla="*/ 0 w 397"/>
                <a:gd name="T39" fmla="*/ 809625 h 510"/>
                <a:gd name="T40" fmla="*/ 0 w 397"/>
                <a:gd name="T41" fmla="*/ 630238 h 510"/>
                <a:gd name="T42" fmla="*/ 90487 w 397"/>
                <a:gd name="T43" fmla="*/ 630238 h 510"/>
                <a:gd name="T44" fmla="*/ 90487 w 397"/>
                <a:gd name="T45" fmla="*/ 539750 h 510"/>
                <a:gd name="T46" fmla="*/ 179387 w 397"/>
                <a:gd name="T47" fmla="*/ 539750 h 510"/>
                <a:gd name="T48" fmla="*/ 179387 w 397"/>
                <a:gd name="T49" fmla="*/ 360363 h 510"/>
                <a:gd name="T50" fmla="*/ 269875 w 397"/>
                <a:gd name="T51" fmla="*/ 360363 h 510"/>
                <a:gd name="T52" fmla="*/ 269875 w 397"/>
                <a:gd name="T53" fmla="*/ 0 h 51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397" h="510">
                  <a:moveTo>
                    <a:pt x="170" y="0"/>
                  </a:moveTo>
                  <a:lnTo>
                    <a:pt x="284" y="0"/>
                  </a:lnTo>
                  <a:lnTo>
                    <a:pt x="284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397" y="284"/>
                  </a:lnTo>
                  <a:lnTo>
                    <a:pt x="397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70" y="510"/>
                  </a:lnTo>
                  <a:lnTo>
                    <a:pt x="0" y="51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79" name="Freeform 973"/>
            <p:cNvSpPr>
              <a:spLocks/>
            </p:cNvSpPr>
            <p:nvPr/>
          </p:nvSpPr>
          <p:spPr bwMode="auto">
            <a:xfrm>
              <a:off x="10271125" y="3000375"/>
              <a:ext cx="1439863" cy="1169988"/>
            </a:xfrm>
            <a:custGeom>
              <a:avLst/>
              <a:gdLst>
                <a:gd name="T0" fmla="*/ 990600 w 907"/>
                <a:gd name="T1" fmla="*/ 1169988 h 737"/>
                <a:gd name="T2" fmla="*/ 990600 w 907"/>
                <a:gd name="T3" fmla="*/ 990600 h 737"/>
                <a:gd name="T4" fmla="*/ 900113 w 907"/>
                <a:gd name="T5" fmla="*/ 990600 h 737"/>
                <a:gd name="T6" fmla="*/ 900113 w 907"/>
                <a:gd name="T7" fmla="*/ 900113 h 737"/>
                <a:gd name="T8" fmla="*/ 1081088 w 907"/>
                <a:gd name="T9" fmla="*/ 900113 h 737"/>
                <a:gd name="T10" fmla="*/ 1081088 w 907"/>
                <a:gd name="T11" fmla="*/ 809625 h 737"/>
                <a:gd name="T12" fmla="*/ 1439863 w 907"/>
                <a:gd name="T13" fmla="*/ 809625 h 737"/>
                <a:gd name="T14" fmla="*/ 1439863 w 907"/>
                <a:gd name="T15" fmla="*/ 630238 h 737"/>
                <a:gd name="T16" fmla="*/ 1350963 w 907"/>
                <a:gd name="T17" fmla="*/ 630238 h 737"/>
                <a:gd name="T18" fmla="*/ 1350963 w 907"/>
                <a:gd name="T19" fmla="*/ 269875 h 737"/>
                <a:gd name="T20" fmla="*/ 1169988 w 907"/>
                <a:gd name="T21" fmla="*/ 269875 h 737"/>
                <a:gd name="T22" fmla="*/ 1169988 w 907"/>
                <a:gd name="T23" fmla="*/ 360363 h 737"/>
                <a:gd name="T24" fmla="*/ 990600 w 907"/>
                <a:gd name="T25" fmla="*/ 360363 h 737"/>
                <a:gd name="T26" fmla="*/ 990600 w 907"/>
                <a:gd name="T27" fmla="*/ 179388 h 737"/>
                <a:gd name="T28" fmla="*/ 1081088 w 907"/>
                <a:gd name="T29" fmla="*/ 179388 h 737"/>
                <a:gd name="T30" fmla="*/ 1081088 w 907"/>
                <a:gd name="T31" fmla="*/ 90488 h 737"/>
                <a:gd name="T32" fmla="*/ 809625 w 907"/>
                <a:gd name="T33" fmla="*/ 90488 h 737"/>
                <a:gd name="T34" fmla="*/ 809625 w 907"/>
                <a:gd name="T35" fmla="*/ 179388 h 737"/>
                <a:gd name="T36" fmla="*/ 450850 w 907"/>
                <a:gd name="T37" fmla="*/ 179388 h 737"/>
                <a:gd name="T38" fmla="*/ 450850 w 907"/>
                <a:gd name="T39" fmla="*/ 0 h 737"/>
                <a:gd name="T40" fmla="*/ 269875 w 907"/>
                <a:gd name="T41" fmla="*/ 0 h 737"/>
                <a:gd name="T42" fmla="*/ 269875 w 907"/>
                <a:gd name="T43" fmla="*/ 90488 h 737"/>
                <a:gd name="T44" fmla="*/ 90488 w 907"/>
                <a:gd name="T45" fmla="*/ 90488 h 737"/>
                <a:gd name="T46" fmla="*/ 90488 w 907"/>
                <a:gd name="T47" fmla="*/ 179388 h 737"/>
                <a:gd name="T48" fmla="*/ 180975 w 907"/>
                <a:gd name="T49" fmla="*/ 179388 h 737"/>
                <a:gd name="T50" fmla="*/ 180975 w 907"/>
                <a:gd name="T51" fmla="*/ 269875 h 737"/>
                <a:gd name="T52" fmla="*/ 269875 w 907"/>
                <a:gd name="T53" fmla="*/ 269875 h 737"/>
                <a:gd name="T54" fmla="*/ 269875 w 907"/>
                <a:gd name="T55" fmla="*/ 360363 h 737"/>
                <a:gd name="T56" fmla="*/ 180975 w 907"/>
                <a:gd name="T57" fmla="*/ 360363 h 737"/>
                <a:gd name="T58" fmla="*/ 180975 w 907"/>
                <a:gd name="T59" fmla="*/ 539750 h 737"/>
                <a:gd name="T60" fmla="*/ 0 w 907"/>
                <a:gd name="T61" fmla="*/ 539750 h 737"/>
                <a:gd name="T62" fmla="*/ 0 w 907"/>
                <a:gd name="T63" fmla="*/ 809625 h 737"/>
                <a:gd name="T64" fmla="*/ 90488 w 907"/>
                <a:gd name="T65" fmla="*/ 809625 h 737"/>
                <a:gd name="T66" fmla="*/ 90488 w 907"/>
                <a:gd name="T67" fmla="*/ 720725 h 737"/>
                <a:gd name="T68" fmla="*/ 269875 w 907"/>
                <a:gd name="T69" fmla="*/ 720725 h 737"/>
                <a:gd name="T70" fmla="*/ 269875 w 907"/>
                <a:gd name="T71" fmla="*/ 900113 h 737"/>
                <a:gd name="T72" fmla="*/ 180975 w 907"/>
                <a:gd name="T73" fmla="*/ 900113 h 737"/>
                <a:gd name="T74" fmla="*/ 180975 w 907"/>
                <a:gd name="T75" fmla="*/ 990600 h 737"/>
                <a:gd name="T76" fmla="*/ 630238 w 907"/>
                <a:gd name="T77" fmla="*/ 990600 h 737"/>
                <a:gd name="T78" fmla="*/ 630238 w 907"/>
                <a:gd name="T79" fmla="*/ 1169988 h 737"/>
                <a:gd name="T80" fmla="*/ 990600 w 907"/>
                <a:gd name="T81" fmla="*/ 1169988 h 73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907" h="737">
                  <a:moveTo>
                    <a:pt x="624" y="737"/>
                  </a:moveTo>
                  <a:lnTo>
                    <a:pt x="624" y="624"/>
                  </a:lnTo>
                  <a:lnTo>
                    <a:pt x="567" y="624"/>
                  </a:lnTo>
                  <a:lnTo>
                    <a:pt x="567" y="567"/>
                  </a:lnTo>
                  <a:lnTo>
                    <a:pt x="681" y="567"/>
                  </a:lnTo>
                  <a:lnTo>
                    <a:pt x="681" y="510"/>
                  </a:lnTo>
                  <a:lnTo>
                    <a:pt x="907" y="510"/>
                  </a:lnTo>
                  <a:lnTo>
                    <a:pt x="907" y="397"/>
                  </a:lnTo>
                  <a:lnTo>
                    <a:pt x="851" y="397"/>
                  </a:lnTo>
                  <a:lnTo>
                    <a:pt x="851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624" y="227"/>
                  </a:lnTo>
                  <a:lnTo>
                    <a:pt x="624" y="113"/>
                  </a:lnTo>
                  <a:lnTo>
                    <a:pt x="681" y="113"/>
                  </a:lnTo>
                  <a:lnTo>
                    <a:pt x="681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284" y="113"/>
                  </a:lnTo>
                  <a:lnTo>
                    <a:pt x="284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114" y="113"/>
                  </a:lnTo>
                  <a:lnTo>
                    <a:pt x="114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454"/>
                  </a:lnTo>
                  <a:lnTo>
                    <a:pt x="170" y="454"/>
                  </a:lnTo>
                  <a:lnTo>
                    <a:pt x="170" y="567"/>
                  </a:lnTo>
                  <a:lnTo>
                    <a:pt x="114" y="567"/>
                  </a:lnTo>
                  <a:lnTo>
                    <a:pt x="114" y="624"/>
                  </a:lnTo>
                  <a:lnTo>
                    <a:pt x="397" y="624"/>
                  </a:lnTo>
                  <a:lnTo>
                    <a:pt x="397" y="737"/>
                  </a:lnTo>
                  <a:lnTo>
                    <a:pt x="624" y="73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80" name="Freeform 974"/>
            <p:cNvSpPr>
              <a:spLocks/>
            </p:cNvSpPr>
            <p:nvPr/>
          </p:nvSpPr>
          <p:spPr bwMode="auto">
            <a:xfrm>
              <a:off x="11171238" y="3360738"/>
              <a:ext cx="1081087" cy="1260475"/>
            </a:xfrm>
            <a:custGeom>
              <a:avLst/>
              <a:gdLst>
                <a:gd name="T0" fmla="*/ 450850 w 681"/>
                <a:gd name="T1" fmla="*/ 0 h 794"/>
                <a:gd name="T2" fmla="*/ 450850 w 681"/>
                <a:gd name="T3" fmla="*/ 269875 h 794"/>
                <a:gd name="T4" fmla="*/ 539750 w 681"/>
                <a:gd name="T5" fmla="*/ 269875 h 794"/>
                <a:gd name="T6" fmla="*/ 539750 w 681"/>
                <a:gd name="T7" fmla="*/ 449263 h 794"/>
                <a:gd name="T8" fmla="*/ 180975 w 681"/>
                <a:gd name="T9" fmla="*/ 449263 h 794"/>
                <a:gd name="T10" fmla="*/ 180975 w 681"/>
                <a:gd name="T11" fmla="*/ 539750 h 794"/>
                <a:gd name="T12" fmla="*/ 0 w 681"/>
                <a:gd name="T13" fmla="*/ 539750 h 794"/>
                <a:gd name="T14" fmla="*/ 0 w 681"/>
                <a:gd name="T15" fmla="*/ 630238 h 794"/>
                <a:gd name="T16" fmla="*/ 90487 w 681"/>
                <a:gd name="T17" fmla="*/ 630238 h 794"/>
                <a:gd name="T18" fmla="*/ 90487 w 681"/>
                <a:gd name="T19" fmla="*/ 809625 h 794"/>
                <a:gd name="T20" fmla="*/ 180975 w 681"/>
                <a:gd name="T21" fmla="*/ 809625 h 794"/>
                <a:gd name="T22" fmla="*/ 180975 w 681"/>
                <a:gd name="T23" fmla="*/ 900113 h 794"/>
                <a:gd name="T24" fmla="*/ 269875 w 681"/>
                <a:gd name="T25" fmla="*/ 900113 h 794"/>
                <a:gd name="T26" fmla="*/ 269875 w 681"/>
                <a:gd name="T27" fmla="*/ 989013 h 794"/>
                <a:gd name="T28" fmla="*/ 360362 w 681"/>
                <a:gd name="T29" fmla="*/ 989013 h 794"/>
                <a:gd name="T30" fmla="*/ 360362 w 681"/>
                <a:gd name="T31" fmla="*/ 1169988 h 794"/>
                <a:gd name="T32" fmla="*/ 450850 w 681"/>
                <a:gd name="T33" fmla="*/ 1169988 h 794"/>
                <a:gd name="T34" fmla="*/ 450850 w 681"/>
                <a:gd name="T35" fmla="*/ 1260475 h 794"/>
                <a:gd name="T36" fmla="*/ 720725 w 681"/>
                <a:gd name="T37" fmla="*/ 1260475 h 794"/>
                <a:gd name="T38" fmla="*/ 720725 w 681"/>
                <a:gd name="T39" fmla="*/ 989013 h 794"/>
                <a:gd name="T40" fmla="*/ 809625 w 681"/>
                <a:gd name="T41" fmla="*/ 989013 h 794"/>
                <a:gd name="T42" fmla="*/ 809625 w 681"/>
                <a:gd name="T43" fmla="*/ 809625 h 794"/>
                <a:gd name="T44" fmla="*/ 900112 w 681"/>
                <a:gd name="T45" fmla="*/ 809625 h 794"/>
                <a:gd name="T46" fmla="*/ 900112 w 681"/>
                <a:gd name="T47" fmla="*/ 630238 h 794"/>
                <a:gd name="T48" fmla="*/ 900112 w 681"/>
                <a:gd name="T49" fmla="*/ 449263 h 794"/>
                <a:gd name="T50" fmla="*/ 900112 w 681"/>
                <a:gd name="T51" fmla="*/ 360363 h 794"/>
                <a:gd name="T52" fmla="*/ 990600 w 681"/>
                <a:gd name="T53" fmla="*/ 360363 h 794"/>
                <a:gd name="T54" fmla="*/ 990600 w 681"/>
                <a:gd name="T55" fmla="*/ 269875 h 794"/>
                <a:gd name="T56" fmla="*/ 1081087 w 681"/>
                <a:gd name="T57" fmla="*/ 269875 h 794"/>
                <a:gd name="T58" fmla="*/ 1081087 w 681"/>
                <a:gd name="T59" fmla="*/ 179388 h 794"/>
                <a:gd name="T60" fmla="*/ 809625 w 681"/>
                <a:gd name="T61" fmla="*/ 179388 h 794"/>
                <a:gd name="T62" fmla="*/ 809625 w 681"/>
                <a:gd name="T63" fmla="*/ 88900 h 794"/>
                <a:gd name="T64" fmla="*/ 809625 w 681"/>
                <a:gd name="T65" fmla="*/ 0 h 794"/>
                <a:gd name="T66" fmla="*/ 450850 w 681"/>
                <a:gd name="T67" fmla="*/ 0 h 79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681" h="794">
                  <a:moveTo>
                    <a:pt x="284" y="0"/>
                  </a:moveTo>
                  <a:lnTo>
                    <a:pt x="284" y="170"/>
                  </a:lnTo>
                  <a:lnTo>
                    <a:pt x="340" y="170"/>
                  </a:lnTo>
                  <a:lnTo>
                    <a:pt x="340" y="283"/>
                  </a:lnTo>
                  <a:lnTo>
                    <a:pt x="114" y="28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567"/>
                  </a:lnTo>
                  <a:lnTo>
                    <a:pt x="170" y="567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737"/>
                  </a:lnTo>
                  <a:lnTo>
                    <a:pt x="284" y="737"/>
                  </a:lnTo>
                  <a:lnTo>
                    <a:pt x="284" y="794"/>
                  </a:lnTo>
                  <a:lnTo>
                    <a:pt x="454" y="794"/>
                  </a:lnTo>
                  <a:lnTo>
                    <a:pt x="454" y="623"/>
                  </a:lnTo>
                  <a:lnTo>
                    <a:pt x="510" y="623"/>
                  </a:lnTo>
                  <a:lnTo>
                    <a:pt x="510" y="510"/>
                  </a:lnTo>
                  <a:lnTo>
                    <a:pt x="567" y="510"/>
                  </a:lnTo>
                  <a:lnTo>
                    <a:pt x="567" y="397"/>
                  </a:lnTo>
                  <a:lnTo>
                    <a:pt x="567" y="283"/>
                  </a:lnTo>
                  <a:lnTo>
                    <a:pt x="567" y="227"/>
                  </a:lnTo>
                  <a:lnTo>
                    <a:pt x="624" y="227"/>
                  </a:lnTo>
                  <a:lnTo>
                    <a:pt x="624" y="170"/>
                  </a:lnTo>
                  <a:lnTo>
                    <a:pt x="681" y="170"/>
                  </a:lnTo>
                  <a:lnTo>
                    <a:pt x="681" y="113"/>
                  </a:lnTo>
                  <a:lnTo>
                    <a:pt x="510" y="113"/>
                  </a:lnTo>
                  <a:lnTo>
                    <a:pt x="510" y="56"/>
                  </a:lnTo>
                  <a:lnTo>
                    <a:pt x="510" y="0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81" name="Freeform 975"/>
            <p:cNvSpPr>
              <a:spLocks/>
            </p:cNvSpPr>
            <p:nvPr/>
          </p:nvSpPr>
          <p:spPr bwMode="auto">
            <a:xfrm>
              <a:off x="11441113" y="3900488"/>
              <a:ext cx="1081087" cy="1890712"/>
            </a:xfrm>
            <a:custGeom>
              <a:avLst/>
              <a:gdLst>
                <a:gd name="T0" fmla="*/ 630237 w 681"/>
                <a:gd name="T1" fmla="*/ 0 h 1191"/>
                <a:gd name="T2" fmla="*/ 720725 w 681"/>
                <a:gd name="T3" fmla="*/ 0 h 1191"/>
                <a:gd name="T4" fmla="*/ 720725 w 681"/>
                <a:gd name="T5" fmla="*/ 90487 h 1191"/>
                <a:gd name="T6" fmla="*/ 720725 w 681"/>
                <a:gd name="T7" fmla="*/ 179387 h 1191"/>
                <a:gd name="T8" fmla="*/ 811212 w 681"/>
                <a:gd name="T9" fmla="*/ 179387 h 1191"/>
                <a:gd name="T10" fmla="*/ 811212 w 681"/>
                <a:gd name="T11" fmla="*/ 539750 h 1191"/>
                <a:gd name="T12" fmla="*/ 900112 w 681"/>
                <a:gd name="T13" fmla="*/ 539750 h 1191"/>
                <a:gd name="T14" fmla="*/ 900112 w 681"/>
                <a:gd name="T15" fmla="*/ 630237 h 1191"/>
                <a:gd name="T16" fmla="*/ 990600 w 681"/>
                <a:gd name="T17" fmla="*/ 630237 h 1191"/>
                <a:gd name="T18" fmla="*/ 990600 w 681"/>
                <a:gd name="T19" fmla="*/ 720725 h 1191"/>
                <a:gd name="T20" fmla="*/ 1081087 w 681"/>
                <a:gd name="T21" fmla="*/ 720725 h 1191"/>
                <a:gd name="T22" fmla="*/ 1081087 w 681"/>
                <a:gd name="T23" fmla="*/ 990600 h 1191"/>
                <a:gd name="T24" fmla="*/ 990600 w 681"/>
                <a:gd name="T25" fmla="*/ 990600 h 1191"/>
                <a:gd name="T26" fmla="*/ 990600 w 681"/>
                <a:gd name="T27" fmla="*/ 1079500 h 1191"/>
                <a:gd name="T28" fmla="*/ 900112 w 681"/>
                <a:gd name="T29" fmla="*/ 1079500 h 1191"/>
                <a:gd name="T30" fmla="*/ 900112 w 681"/>
                <a:gd name="T31" fmla="*/ 1169987 h 1191"/>
                <a:gd name="T32" fmla="*/ 720725 w 681"/>
                <a:gd name="T33" fmla="*/ 1169987 h 1191"/>
                <a:gd name="T34" fmla="*/ 720725 w 681"/>
                <a:gd name="T35" fmla="*/ 1260475 h 1191"/>
                <a:gd name="T36" fmla="*/ 630237 w 681"/>
                <a:gd name="T37" fmla="*/ 1260475 h 1191"/>
                <a:gd name="T38" fmla="*/ 630237 w 681"/>
                <a:gd name="T39" fmla="*/ 1800225 h 1191"/>
                <a:gd name="T40" fmla="*/ 450850 w 681"/>
                <a:gd name="T41" fmla="*/ 1800225 h 1191"/>
                <a:gd name="T42" fmla="*/ 450850 w 681"/>
                <a:gd name="T43" fmla="*/ 1890712 h 1191"/>
                <a:gd name="T44" fmla="*/ 269875 w 681"/>
                <a:gd name="T45" fmla="*/ 1890712 h 1191"/>
                <a:gd name="T46" fmla="*/ 269875 w 681"/>
                <a:gd name="T47" fmla="*/ 1800225 h 1191"/>
                <a:gd name="T48" fmla="*/ 180975 w 681"/>
                <a:gd name="T49" fmla="*/ 1800225 h 1191"/>
                <a:gd name="T50" fmla="*/ 180975 w 681"/>
                <a:gd name="T51" fmla="*/ 990600 h 1191"/>
                <a:gd name="T52" fmla="*/ 90487 w 681"/>
                <a:gd name="T53" fmla="*/ 990600 h 1191"/>
                <a:gd name="T54" fmla="*/ 90487 w 681"/>
                <a:gd name="T55" fmla="*/ 900112 h 1191"/>
                <a:gd name="T56" fmla="*/ 0 w 681"/>
                <a:gd name="T57" fmla="*/ 900112 h 1191"/>
                <a:gd name="T58" fmla="*/ 0 w 681"/>
                <a:gd name="T59" fmla="*/ 809625 h 1191"/>
                <a:gd name="T60" fmla="*/ 90487 w 681"/>
                <a:gd name="T61" fmla="*/ 809625 h 1191"/>
                <a:gd name="T62" fmla="*/ 90487 w 681"/>
                <a:gd name="T63" fmla="*/ 720725 h 1191"/>
                <a:gd name="T64" fmla="*/ 0 w 681"/>
                <a:gd name="T65" fmla="*/ 720725 h 1191"/>
                <a:gd name="T66" fmla="*/ 0 w 681"/>
                <a:gd name="T67" fmla="*/ 630237 h 1191"/>
                <a:gd name="T68" fmla="*/ 180975 w 681"/>
                <a:gd name="T69" fmla="*/ 630237 h 1191"/>
                <a:gd name="T70" fmla="*/ 180975 w 681"/>
                <a:gd name="T71" fmla="*/ 720725 h 1191"/>
                <a:gd name="T72" fmla="*/ 450850 w 681"/>
                <a:gd name="T73" fmla="*/ 720725 h 1191"/>
                <a:gd name="T74" fmla="*/ 450850 w 681"/>
                <a:gd name="T75" fmla="*/ 449262 h 1191"/>
                <a:gd name="T76" fmla="*/ 539750 w 681"/>
                <a:gd name="T77" fmla="*/ 449262 h 1191"/>
                <a:gd name="T78" fmla="*/ 539750 w 681"/>
                <a:gd name="T79" fmla="*/ 269875 h 1191"/>
                <a:gd name="T80" fmla="*/ 630237 w 681"/>
                <a:gd name="T81" fmla="*/ 269875 h 1191"/>
                <a:gd name="T82" fmla="*/ 630237 w 681"/>
                <a:gd name="T83" fmla="*/ 0 h 119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681" h="1191">
                  <a:moveTo>
                    <a:pt x="397" y="0"/>
                  </a:moveTo>
                  <a:lnTo>
                    <a:pt x="454" y="0"/>
                  </a:lnTo>
                  <a:lnTo>
                    <a:pt x="454" y="57"/>
                  </a:lnTo>
                  <a:lnTo>
                    <a:pt x="454" y="113"/>
                  </a:lnTo>
                  <a:lnTo>
                    <a:pt x="511" y="113"/>
                  </a:lnTo>
                  <a:lnTo>
                    <a:pt x="511" y="340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624" y="397"/>
                  </a:lnTo>
                  <a:lnTo>
                    <a:pt x="624" y="454"/>
                  </a:lnTo>
                  <a:lnTo>
                    <a:pt x="681" y="454"/>
                  </a:lnTo>
                  <a:lnTo>
                    <a:pt x="681" y="624"/>
                  </a:lnTo>
                  <a:lnTo>
                    <a:pt x="624" y="624"/>
                  </a:lnTo>
                  <a:lnTo>
                    <a:pt x="624" y="680"/>
                  </a:lnTo>
                  <a:lnTo>
                    <a:pt x="567" y="680"/>
                  </a:lnTo>
                  <a:lnTo>
                    <a:pt x="567" y="737"/>
                  </a:lnTo>
                  <a:lnTo>
                    <a:pt x="454" y="737"/>
                  </a:lnTo>
                  <a:lnTo>
                    <a:pt x="454" y="794"/>
                  </a:lnTo>
                  <a:lnTo>
                    <a:pt x="397" y="794"/>
                  </a:lnTo>
                  <a:lnTo>
                    <a:pt x="397" y="1134"/>
                  </a:lnTo>
                  <a:lnTo>
                    <a:pt x="284" y="1134"/>
                  </a:lnTo>
                  <a:lnTo>
                    <a:pt x="284" y="1191"/>
                  </a:lnTo>
                  <a:lnTo>
                    <a:pt x="170" y="1191"/>
                  </a:lnTo>
                  <a:lnTo>
                    <a:pt x="170" y="1134"/>
                  </a:lnTo>
                  <a:lnTo>
                    <a:pt x="114" y="1134"/>
                  </a:lnTo>
                  <a:lnTo>
                    <a:pt x="114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454"/>
                  </a:lnTo>
                  <a:lnTo>
                    <a:pt x="284" y="454"/>
                  </a:lnTo>
                  <a:lnTo>
                    <a:pt x="284" y="283"/>
                  </a:lnTo>
                  <a:lnTo>
                    <a:pt x="340" y="283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82" name="Freeform 976"/>
            <p:cNvSpPr>
              <a:spLocks/>
            </p:cNvSpPr>
            <p:nvPr/>
          </p:nvSpPr>
          <p:spPr bwMode="auto">
            <a:xfrm>
              <a:off x="10631488" y="4710113"/>
              <a:ext cx="990600" cy="1620837"/>
            </a:xfrm>
            <a:custGeom>
              <a:avLst/>
              <a:gdLst>
                <a:gd name="T0" fmla="*/ 990600 w 624"/>
                <a:gd name="T1" fmla="*/ 900112 h 1021"/>
                <a:gd name="T2" fmla="*/ 900113 w 624"/>
                <a:gd name="T3" fmla="*/ 900112 h 1021"/>
                <a:gd name="T4" fmla="*/ 900113 w 624"/>
                <a:gd name="T5" fmla="*/ 1441450 h 1021"/>
                <a:gd name="T6" fmla="*/ 809625 w 624"/>
                <a:gd name="T7" fmla="*/ 1441450 h 1021"/>
                <a:gd name="T8" fmla="*/ 809625 w 624"/>
                <a:gd name="T9" fmla="*/ 1350962 h 1021"/>
                <a:gd name="T10" fmla="*/ 720725 w 624"/>
                <a:gd name="T11" fmla="*/ 1350962 h 1021"/>
                <a:gd name="T12" fmla="*/ 720725 w 624"/>
                <a:gd name="T13" fmla="*/ 1169987 h 1021"/>
                <a:gd name="T14" fmla="*/ 630238 w 624"/>
                <a:gd name="T15" fmla="*/ 1169987 h 1021"/>
                <a:gd name="T16" fmla="*/ 630238 w 624"/>
                <a:gd name="T17" fmla="*/ 1081087 h 1021"/>
                <a:gd name="T18" fmla="*/ 449263 w 624"/>
                <a:gd name="T19" fmla="*/ 1081087 h 1021"/>
                <a:gd name="T20" fmla="*/ 449263 w 624"/>
                <a:gd name="T21" fmla="*/ 1260475 h 1021"/>
                <a:gd name="T22" fmla="*/ 360363 w 624"/>
                <a:gd name="T23" fmla="*/ 1260475 h 1021"/>
                <a:gd name="T24" fmla="*/ 360363 w 624"/>
                <a:gd name="T25" fmla="*/ 1441450 h 1021"/>
                <a:gd name="T26" fmla="*/ 269875 w 624"/>
                <a:gd name="T27" fmla="*/ 1441450 h 1021"/>
                <a:gd name="T28" fmla="*/ 269875 w 624"/>
                <a:gd name="T29" fmla="*/ 1620837 h 1021"/>
                <a:gd name="T30" fmla="*/ 179388 w 624"/>
                <a:gd name="T31" fmla="*/ 1620837 h 1021"/>
                <a:gd name="T32" fmla="*/ 179388 w 624"/>
                <a:gd name="T33" fmla="*/ 1530350 h 1021"/>
                <a:gd name="T34" fmla="*/ 179388 w 624"/>
                <a:gd name="T35" fmla="*/ 1441450 h 1021"/>
                <a:gd name="T36" fmla="*/ 90488 w 624"/>
                <a:gd name="T37" fmla="*/ 1441450 h 1021"/>
                <a:gd name="T38" fmla="*/ 90488 w 624"/>
                <a:gd name="T39" fmla="*/ 1350962 h 1021"/>
                <a:gd name="T40" fmla="*/ 0 w 624"/>
                <a:gd name="T41" fmla="*/ 1350962 h 1021"/>
                <a:gd name="T42" fmla="*/ 0 w 624"/>
                <a:gd name="T43" fmla="*/ 1169987 h 1021"/>
                <a:gd name="T44" fmla="*/ 90488 w 624"/>
                <a:gd name="T45" fmla="*/ 1169987 h 1021"/>
                <a:gd name="T46" fmla="*/ 90488 w 624"/>
                <a:gd name="T47" fmla="*/ 990600 h 1021"/>
                <a:gd name="T48" fmla="*/ 179388 w 624"/>
                <a:gd name="T49" fmla="*/ 990600 h 1021"/>
                <a:gd name="T50" fmla="*/ 179388 w 624"/>
                <a:gd name="T51" fmla="*/ 900112 h 1021"/>
                <a:gd name="T52" fmla="*/ 269875 w 624"/>
                <a:gd name="T53" fmla="*/ 900112 h 1021"/>
                <a:gd name="T54" fmla="*/ 269875 w 624"/>
                <a:gd name="T55" fmla="*/ 269875 h 1021"/>
                <a:gd name="T56" fmla="*/ 539750 w 624"/>
                <a:gd name="T57" fmla="*/ 269875 h 1021"/>
                <a:gd name="T58" fmla="*/ 539750 w 624"/>
                <a:gd name="T59" fmla="*/ 180975 h 1021"/>
                <a:gd name="T60" fmla="*/ 630238 w 624"/>
                <a:gd name="T61" fmla="*/ 180975 h 1021"/>
                <a:gd name="T62" fmla="*/ 630238 w 624"/>
                <a:gd name="T63" fmla="*/ 0 h 1021"/>
                <a:gd name="T64" fmla="*/ 720725 w 624"/>
                <a:gd name="T65" fmla="*/ 0 h 1021"/>
                <a:gd name="T66" fmla="*/ 720725 w 624"/>
                <a:gd name="T67" fmla="*/ 90487 h 1021"/>
                <a:gd name="T68" fmla="*/ 900113 w 624"/>
                <a:gd name="T69" fmla="*/ 90487 h 1021"/>
                <a:gd name="T70" fmla="*/ 900113 w 624"/>
                <a:gd name="T71" fmla="*/ 180975 h 1021"/>
                <a:gd name="T72" fmla="*/ 990600 w 624"/>
                <a:gd name="T73" fmla="*/ 180975 h 1021"/>
                <a:gd name="T74" fmla="*/ 990600 w 624"/>
                <a:gd name="T75" fmla="*/ 900112 h 102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624" h="1021">
                  <a:moveTo>
                    <a:pt x="624" y="567"/>
                  </a:moveTo>
                  <a:lnTo>
                    <a:pt x="567" y="567"/>
                  </a:lnTo>
                  <a:lnTo>
                    <a:pt x="567" y="908"/>
                  </a:lnTo>
                  <a:lnTo>
                    <a:pt x="510" y="908"/>
                  </a:lnTo>
                  <a:lnTo>
                    <a:pt x="510" y="851"/>
                  </a:lnTo>
                  <a:lnTo>
                    <a:pt x="454" y="851"/>
                  </a:lnTo>
                  <a:lnTo>
                    <a:pt x="454" y="737"/>
                  </a:lnTo>
                  <a:lnTo>
                    <a:pt x="397" y="737"/>
                  </a:lnTo>
                  <a:lnTo>
                    <a:pt x="397" y="681"/>
                  </a:lnTo>
                  <a:lnTo>
                    <a:pt x="283" y="681"/>
                  </a:lnTo>
                  <a:lnTo>
                    <a:pt x="283" y="794"/>
                  </a:lnTo>
                  <a:lnTo>
                    <a:pt x="227" y="794"/>
                  </a:lnTo>
                  <a:lnTo>
                    <a:pt x="227" y="908"/>
                  </a:lnTo>
                  <a:lnTo>
                    <a:pt x="170" y="908"/>
                  </a:lnTo>
                  <a:lnTo>
                    <a:pt x="170" y="1021"/>
                  </a:lnTo>
                  <a:lnTo>
                    <a:pt x="113" y="1021"/>
                  </a:lnTo>
                  <a:lnTo>
                    <a:pt x="113" y="964"/>
                  </a:lnTo>
                  <a:lnTo>
                    <a:pt x="113" y="908"/>
                  </a:lnTo>
                  <a:lnTo>
                    <a:pt x="57" y="908"/>
                  </a:lnTo>
                  <a:lnTo>
                    <a:pt x="57" y="851"/>
                  </a:lnTo>
                  <a:lnTo>
                    <a:pt x="0" y="851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624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170"/>
                  </a:lnTo>
                  <a:lnTo>
                    <a:pt x="340" y="170"/>
                  </a:lnTo>
                  <a:lnTo>
                    <a:pt x="340" y="114"/>
                  </a:lnTo>
                  <a:lnTo>
                    <a:pt x="397" y="114"/>
                  </a:lnTo>
                  <a:lnTo>
                    <a:pt x="397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24" y="5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</p:grpSp>
      <p:grpSp>
        <p:nvGrpSpPr>
          <p:cNvPr id="276" name="グループ化 275"/>
          <p:cNvGrpSpPr/>
          <p:nvPr/>
        </p:nvGrpSpPr>
        <p:grpSpPr>
          <a:xfrm>
            <a:off x="6277293" y="2881961"/>
            <a:ext cx="4264177" cy="3186564"/>
            <a:chOff x="279400" y="1739900"/>
            <a:chExt cx="8191500" cy="6121400"/>
          </a:xfrm>
        </p:grpSpPr>
        <p:sp>
          <p:nvSpPr>
            <p:cNvPr id="331" name="Freeform 916"/>
            <p:cNvSpPr>
              <a:spLocks/>
            </p:cNvSpPr>
            <p:nvPr/>
          </p:nvSpPr>
          <p:spPr bwMode="auto">
            <a:xfrm>
              <a:off x="6040438" y="5521325"/>
              <a:ext cx="811212" cy="719138"/>
            </a:xfrm>
            <a:custGeom>
              <a:avLst/>
              <a:gdLst>
                <a:gd name="T0" fmla="*/ 180975 w 511"/>
                <a:gd name="T1" fmla="*/ 88900 h 453"/>
                <a:gd name="T2" fmla="*/ 450850 w 511"/>
                <a:gd name="T3" fmla="*/ 88900 h 453"/>
                <a:gd name="T4" fmla="*/ 450850 w 511"/>
                <a:gd name="T5" fmla="*/ 0 h 453"/>
                <a:gd name="T6" fmla="*/ 811212 w 511"/>
                <a:gd name="T7" fmla="*/ 0 h 453"/>
                <a:gd name="T8" fmla="*/ 811212 w 511"/>
                <a:gd name="T9" fmla="*/ 449263 h 453"/>
                <a:gd name="T10" fmla="*/ 720725 w 511"/>
                <a:gd name="T11" fmla="*/ 449263 h 453"/>
                <a:gd name="T12" fmla="*/ 720725 w 511"/>
                <a:gd name="T13" fmla="*/ 539750 h 453"/>
                <a:gd name="T14" fmla="*/ 630237 w 511"/>
                <a:gd name="T15" fmla="*/ 539750 h 453"/>
                <a:gd name="T16" fmla="*/ 630237 w 511"/>
                <a:gd name="T17" fmla="*/ 630238 h 453"/>
                <a:gd name="T18" fmla="*/ 539750 w 511"/>
                <a:gd name="T19" fmla="*/ 630238 h 453"/>
                <a:gd name="T20" fmla="*/ 539750 w 511"/>
                <a:gd name="T21" fmla="*/ 719138 h 453"/>
                <a:gd name="T22" fmla="*/ 180975 w 511"/>
                <a:gd name="T23" fmla="*/ 719138 h 453"/>
                <a:gd name="T24" fmla="*/ 180975 w 511"/>
                <a:gd name="T25" fmla="*/ 630238 h 453"/>
                <a:gd name="T26" fmla="*/ 0 w 511"/>
                <a:gd name="T27" fmla="*/ 630238 h 453"/>
                <a:gd name="T28" fmla="*/ 0 w 511"/>
                <a:gd name="T29" fmla="*/ 539750 h 453"/>
                <a:gd name="T30" fmla="*/ 90487 w 511"/>
                <a:gd name="T31" fmla="*/ 539750 h 453"/>
                <a:gd name="T32" fmla="*/ 90487 w 511"/>
                <a:gd name="T33" fmla="*/ 449263 h 453"/>
                <a:gd name="T34" fmla="*/ 180975 w 511"/>
                <a:gd name="T35" fmla="*/ 449263 h 453"/>
                <a:gd name="T36" fmla="*/ 180975 w 511"/>
                <a:gd name="T37" fmla="*/ 358775 h 453"/>
                <a:gd name="T38" fmla="*/ 360362 w 511"/>
                <a:gd name="T39" fmla="*/ 358775 h 453"/>
                <a:gd name="T40" fmla="*/ 360362 w 511"/>
                <a:gd name="T41" fmla="*/ 269875 h 453"/>
                <a:gd name="T42" fmla="*/ 269875 w 511"/>
                <a:gd name="T43" fmla="*/ 269875 h 453"/>
                <a:gd name="T44" fmla="*/ 269875 w 511"/>
                <a:gd name="T45" fmla="*/ 179388 h 453"/>
                <a:gd name="T46" fmla="*/ 180975 w 511"/>
                <a:gd name="T47" fmla="*/ 179388 h 453"/>
                <a:gd name="T48" fmla="*/ 180975 w 511"/>
                <a:gd name="T49" fmla="*/ 88900 h 45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11" h="453">
                  <a:moveTo>
                    <a:pt x="114" y="56"/>
                  </a:moveTo>
                  <a:lnTo>
                    <a:pt x="284" y="56"/>
                  </a:lnTo>
                  <a:lnTo>
                    <a:pt x="284" y="0"/>
                  </a:lnTo>
                  <a:lnTo>
                    <a:pt x="511" y="0"/>
                  </a:lnTo>
                  <a:lnTo>
                    <a:pt x="511" y="283"/>
                  </a:lnTo>
                  <a:lnTo>
                    <a:pt x="454" y="283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453"/>
                  </a:lnTo>
                  <a:lnTo>
                    <a:pt x="114" y="453"/>
                  </a:lnTo>
                  <a:lnTo>
                    <a:pt x="114" y="397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114" y="283"/>
                  </a:lnTo>
                  <a:lnTo>
                    <a:pt x="114" y="226"/>
                  </a:lnTo>
                  <a:lnTo>
                    <a:pt x="227" y="226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114" y="113"/>
                  </a:lnTo>
                  <a:lnTo>
                    <a:pt x="114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32" name="Freeform 918"/>
            <p:cNvSpPr>
              <a:spLocks/>
            </p:cNvSpPr>
            <p:nvPr/>
          </p:nvSpPr>
          <p:spPr bwMode="auto">
            <a:xfrm>
              <a:off x="4330700" y="5970588"/>
              <a:ext cx="3060700" cy="1890712"/>
            </a:xfrm>
            <a:custGeom>
              <a:avLst/>
              <a:gdLst>
                <a:gd name="T0" fmla="*/ 2790825 w 1928"/>
                <a:gd name="T1" fmla="*/ 720725 h 1191"/>
                <a:gd name="T2" fmla="*/ 2700338 w 1928"/>
                <a:gd name="T3" fmla="*/ 900112 h 1191"/>
                <a:gd name="T4" fmla="*/ 2790825 w 1928"/>
                <a:gd name="T5" fmla="*/ 990600 h 1191"/>
                <a:gd name="T6" fmla="*/ 2879725 w 1928"/>
                <a:gd name="T7" fmla="*/ 900112 h 1191"/>
                <a:gd name="T8" fmla="*/ 2970213 w 1928"/>
                <a:gd name="T9" fmla="*/ 809625 h 1191"/>
                <a:gd name="T10" fmla="*/ 3060700 w 1928"/>
                <a:gd name="T11" fmla="*/ 720725 h 1191"/>
                <a:gd name="T12" fmla="*/ 2970213 w 1928"/>
                <a:gd name="T13" fmla="*/ 630237 h 1191"/>
                <a:gd name="T14" fmla="*/ 2879725 w 1928"/>
                <a:gd name="T15" fmla="*/ 539750 h 1191"/>
                <a:gd name="T16" fmla="*/ 2790825 w 1928"/>
                <a:gd name="T17" fmla="*/ 450850 h 1191"/>
                <a:gd name="T18" fmla="*/ 2700338 w 1928"/>
                <a:gd name="T19" fmla="*/ 360362 h 1191"/>
                <a:gd name="T20" fmla="*/ 2609850 w 1928"/>
                <a:gd name="T21" fmla="*/ 269875 h 1191"/>
                <a:gd name="T22" fmla="*/ 2339975 w 1928"/>
                <a:gd name="T23" fmla="*/ 180975 h 1191"/>
                <a:gd name="T24" fmla="*/ 2249488 w 1928"/>
                <a:gd name="T25" fmla="*/ 269875 h 1191"/>
                <a:gd name="T26" fmla="*/ 1890713 w 1928"/>
                <a:gd name="T27" fmla="*/ 180975 h 1191"/>
                <a:gd name="T28" fmla="*/ 1619250 w 1928"/>
                <a:gd name="T29" fmla="*/ 269875 h 1191"/>
                <a:gd name="T30" fmla="*/ 1530350 w 1928"/>
                <a:gd name="T31" fmla="*/ 360362 h 1191"/>
                <a:gd name="T32" fmla="*/ 1349375 w 1928"/>
                <a:gd name="T33" fmla="*/ 269875 h 1191"/>
                <a:gd name="T34" fmla="*/ 990600 w 1928"/>
                <a:gd name="T35" fmla="*/ 180975 h 1191"/>
                <a:gd name="T36" fmla="*/ 449263 w 1928"/>
                <a:gd name="T37" fmla="*/ 90487 h 1191"/>
                <a:gd name="T38" fmla="*/ 360363 w 1928"/>
                <a:gd name="T39" fmla="*/ 0 h 1191"/>
                <a:gd name="T40" fmla="*/ 179388 w 1928"/>
                <a:gd name="T41" fmla="*/ 90487 h 1191"/>
                <a:gd name="T42" fmla="*/ 90488 w 1928"/>
                <a:gd name="T43" fmla="*/ 180975 h 1191"/>
                <a:gd name="T44" fmla="*/ 0 w 1928"/>
                <a:gd name="T45" fmla="*/ 269875 h 1191"/>
                <a:gd name="T46" fmla="*/ 179388 w 1928"/>
                <a:gd name="T47" fmla="*/ 180975 h 1191"/>
                <a:gd name="T48" fmla="*/ 269875 w 1928"/>
                <a:gd name="T49" fmla="*/ 269875 h 1191"/>
                <a:gd name="T50" fmla="*/ 539750 w 1928"/>
                <a:gd name="T51" fmla="*/ 360362 h 1191"/>
                <a:gd name="T52" fmla="*/ 719138 w 1928"/>
                <a:gd name="T53" fmla="*/ 269875 h 1191"/>
                <a:gd name="T54" fmla="*/ 900113 w 1928"/>
                <a:gd name="T55" fmla="*/ 360362 h 1191"/>
                <a:gd name="T56" fmla="*/ 1169988 w 1928"/>
                <a:gd name="T57" fmla="*/ 450850 h 1191"/>
                <a:gd name="T58" fmla="*/ 1349375 w 1928"/>
                <a:gd name="T59" fmla="*/ 539750 h 1191"/>
                <a:gd name="T60" fmla="*/ 1530350 w 1928"/>
                <a:gd name="T61" fmla="*/ 630237 h 1191"/>
                <a:gd name="T62" fmla="*/ 1619250 w 1928"/>
                <a:gd name="T63" fmla="*/ 720725 h 1191"/>
                <a:gd name="T64" fmla="*/ 1709738 w 1928"/>
                <a:gd name="T65" fmla="*/ 809625 h 1191"/>
                <a:gd name="T66" fmla="*/ 1800225 w 1928"/>
                <a:gd name="T67" fmla="*/ 900112 h 1191"/>
                <a:gd name="T68" fmla="*/ 1890713 w 1928"/>
                <a:gd name="T69" fmla="*/ 990600 h 1191"/>
                <a:gd name="T70" fmla="*/ 1979613 w 1928"/>
                <a:gd name="T71" fmla="*/ 1081087 h 1191"/>
                <a:gd name="T72" fmla="*/ 2070100 w 1928"/>
                <a:gd name="T73" fmla="*/ 1169987 h 1191"/>
                <a:gd name="T74" fmla="*/ 2249488 w 1928"/>
                <a:gd name="T75" fmla="*/ 1260475 h 1191"/>
                <a:gd name="T76" fmla="*/ 2339975 w 1928"/>
                <a:gd name="T77" fmla="*/ 1350962 h 1191"/>
                <a:gd name="T78" fmla="*/ 2520950 w 1928"/>
                <a:gd name="T79" fmla="*/ 1620837 h 1191"/>
                <a:gd name="T80" fmla="*/ 2700338 w 1928"/>
                <a:gd name="T81" fmla="*/ 1890712 h 1191"/>
                <a:gd name="T82" fmla="*/ 2790825 w 1928"/>
                <a:gd name="T83" fmla="*/ 1709737 h 1191"/>
                <a:gd name="T84" fmla="*/ 2700338 w 1928"/>
                <a:gd name="T85" fmla="*/ 1350962 h 1191"/>
                <a:gd name="T86" fmla="*/ 2520950 w 1928"/>
                <a:gd name="T87" fmla="*/ 990600 h 1191"/>
                <a:gd name="T88" fmla="*/ 2609850 w 1928"/>
                <a:gd name="T89" fmla="*/ 900112 h 1191"/>
                <a:gd name="T90" fmla="*/ 2790825 w 1928"/>
                <a:gd name="T91" fmla="*/ 630237 h 1191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928" h="1191">
                  <a:moveTo>
                    <a:pt x="1758" y="397"/>
                  </a:moveTo>
                  <a:lnTo>
                    <a:pt x="1758" y="454"/>
                  </a:lnTo>
                  <a:lnTo>
                    <a:pt x="1701" y="454"/>
                  </a:lnTo>
                  <a:lnTo>
                    <a:pt x="1701" y="567"/>
                  </a:lnTo>
                  <a:lnTo>
                    <a:pt x="1758" y="567"/>
                  </a:lnTo>
                  <a:lnTo>
                    <a:pt x="1758" y="624"/>
                  </a:lnTo>
                  <a:lnTo>
                    <a:pt x="1814" y="624"/>
                  </a:lnTo>
                  <a:lnTo>
                    <a:pt x="1814" y="567"/>
                  </a:lnTo>
                  <a:lnTo>
                    <a:pt x="1871" y="567"/>
                  </a:lnTo>
                  <a:lnTo>
                    <a:pt x="1871" y="510"/>
                  </a:lnTo>
                  <a:lnTo>
                    <a:pt x="1928" y="510"/>
                  </a:lnTo>
                  <a:lnTo>
                    <a:pt x="1928" y="454"/>
                  </a:lnTo>
                  <a:lnTo>
                    <a:pt x="1871" y="454"/>
                  </a:lnTo>
                  <a:lnTo>
                    <a:pt x="1871" y="397"/>
                  </a:lnTo>
                  <a:lnTo>
                    <a:pt x="1814" y="397"/>
                  </a:lnTo>
                  <a:lnTo>
                    <a:pt x="1814" y="340"/>
                  </a:lnTo>
                  <a:lnTo>
                    <a:pt x="1758" y="340"/>
                  </a:lnTo>
                  <a:lnTo>
                    <a:pt x="1758" y="284"/>
                  </a:lnTo>
                  <a:lnTo>
                    <a:pt x="1701" y="284"/>
                  </a:lnTo>
                  <a:lnTo>
                    <a:pt x="1701" y="227"/>
                  </a:lnTo>
                  <a:lnTo>
                    <a:pt x="1644" y="227"/>
                  </a:lnTo>
                  <a:lnTo>
                    <a:pt x="1644" y="170"/>
                  </a:lnTo>
                  <a:lnTo>
                    <a:pt x="1474" y="170"/>
                  </a:lnTo>
                  <a:lnTo>
                    <a:pt x="1474" y="114"/>
                  </a:lnTo>
                  <a:lnTo>
                    <a:pt x="1417" y="114"/>
                  </a:lnTo>
                  <a:lnTo>
                    <a:pt x="1417" y="170"/>
                  </a:lnTo>
                  <a:lnTo>
                    <a:pt x="1191" y="170"/>
                  </a:lnTo>
                  <a:lnTo>
                    <a:pt x="1191" y="114"/>
                  </a:lnTo>
                  <a:lnTo>
                    <a:pt x="1020" y="114"/>
                  </a:lnTo>
                  <a:lnTo>
                    <a:pt x="1020" y="170"/>
                  </a:lnTo>
                  <a:lnTo>
                    <a:pt x="964" y="170"/>
                  </a:lnTo>
                  <a:lnTo>
                    <a:pt x="964" y="227"/>
                  </a:lnTo>
                  <a:lnTo>
                    <a:pt x="850" y="227"/>
                  </a:lnTo>
                  <a:lnTo>
                    <a:pt x="850" y="170"/>
                  </a:lnTo>
                  <a:lnTo>
                    <a:pt x="624" y="170"/>
                  </a:lnTo>
                  <a:lnTo>
                    <a:pt x="624" y="114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170"/>
                  </a:lnTo>
                  <a:lnTo>
                    <a:pt x="567" y="170"/>
                  </a:lnTo>
                  <a:lnTo>
                    <a:pt x="567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850" y="284"/>
                  </a:lnTo>
                  <a:lnTo>
                    <a:pt x="850" y="340"/>
                  </a:lnTo>
                  <a:lnTo>
                    <a:pt x="964" y="340"/>
                  </a:lnTo>
                  <a:lnTo>
                    <a:pt x="964" y="397"/>
                  </a:lnTo>
                  <a:lnTo>
                    <a:pt x="1020" y="397"/>
                  </a:lnTo>
                  <a:lnTo>
                    <a:pt x="1020" y="454"/>
                  </a:lnTo>
                  <a:lnTo>
                    <a:pt x="1077" y="454"/>
                  </a:lnTo>
                  <a:lnTo>
                    <a:pt x="1077" y="510"/>
                  </a:lnTo>
                  <a:lnTo>
                    <a:pt x="1134" y="510"/>
                  </a:lnTo>
                  <a:lnTo>
                    <a:pt x="1134" y="567"/>
                  </a:lnTo>
                  <a:lnTo>
                    <a:pt x="1191" y="567"/>
                  </a:lnTo>
                  <a:lnTo>
                    <a:pt x="1191" y="624"/>
                  </a:lnTo>
                  <a:lnTo>
                    <a:pt x="1247" y="624"/>
                  </a:lnTo>
                  <a:lnTo>
                    <a:pt x="1247" y="681"/>
                  </a:lnTo>
                  <a:lnTo>
                    <a:pt x="1247" y="737"/>
                  </a:lnTo>
                  <a:lnTo>
                    <a:pt x="1304" y="737"/>
                  </a:lnTo>
                  <a:lnTo>
                    <a:pt x="1304" y="794"/>
                  </a:lnTo>
                  <a:lnTo>
                    <a:pt x="1417" y="794"/>
                  </a:lnTo>
                  <a:lnTo>
                    <a:pt x="1417" y="851"/>
                  </a:lnTo>
                  <a:lnTo>
                    <a:pt x="1474" y="851"/>
                  </a:lnTo>
                  <a:lnTo>
                    <a:pt x="1474" y="1021"/>
                  </a:lnTo>
                  <a:lnTo>
                    <a:pt x="1588" y="1021"/>
                  </a:lnTo>
                  <a:lnTo>
                    <a:pt x="1588" y="1191"/>
                  </a:lnTo>
                  <a:lnTo>
                    <a:pt x="1701" y="1191"/>
                  </a:lnTo>
                  <a:lnTo>
                    <a:pt x="1701" y="1077"/>
                  </a:lnTo>
                  <a:lnTo>
                    <a:pt x="1758" y="1077"/>
                  </a:lnTo>
                  <a:lnTo>
                    <a:pt x="1758" y="851"/>
                  </a:lnTo>
                  <a:lnTo>
                    <a:pt x="1701" y="851"/>
                  </a:lnTo>
                  <a:lnTo>
                    <a:pt x="1701" y="624"/>
                  </a:lnTo>
                  <a:lnTo>
                    <a:pt x="1588" y="624"/>
                  </a:lnTo>
                  <a:lnTo>
                    <a:pt x="1588" y="567"/>
                  </a:lnTo>
                  <a:lnTo>
                    <a:pt x="1644" y="567"/>
                  </a:lnTo>
                  <a:lnTo>
                    <a:pt x="1644" y="397"/>
                  </a:lnTo>
                  <a:lnTo>
                    <a:pt x="1758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33" name="Freeform 919"/>
            <p:cNvSpPr>
              <a:spLocks/>
            </p:cNvSpPr>
            <p:nvPr/>
          </p:nvSpPr>
          <p:spPr bwMode="auto">
            <a:xfrm>
              <a:off x="5500688" y="4891088"/>
              <a:ext cx="990600" cy="809625"/>
            </a:xfrm>
            <a:custGeom>
              <a:avLst/>
              <a:gdLst>
                <a:gd name="T0" fmla="*/ 990600 w 624"/>
                <a:gd name="T1" fmla="*/ 719138 h 510"/>
                <a:gd name="T2" fmla="*/ 630238 w 624"/>
                <a:gd name="T3" fmla="*/ 719138 h 510"/>
                <a:gd name="T4" fmla="*/ 630238 w 624"/>
                <a:gd name="T5" fmla="*/ 809625 h 510"/>
                <a:gd name="T6" fmla="*/ 90488 w 624"/>
                <a:gd name="T7" fmla="*/ 809625 h 510"/>
                <a:gd name="T8" fmla="*/ 90488 w 624"/>
                <a:gd name="T9" fmla="*/ 719138 h 510"/>
                <a:gd name="T10" fmla="*/ 0 w 624"/>
                <a:gd name="T11" fmla="*/ 719138 h 510"/>
                <a:gd name="T12" fmla="*/ 0 w 624"/>
                <a:gd name="T13" fmla="*/ 539750 h 510"/>
                <a:gd name="T14" fmla="*/ 90488 w 624"/>
                <a:gd name="T15" fmla="*/ 539750 h 510"/>
                <a:gd name="T16" fmla="*/ 90488 w 624"/>
                <a:gd name="T17" fmla="*/ 449263 h 510"/>
                <a:gd name="T18" fmla="*/ 179388 w 624"/>
                <a:gd name="T19" fmla="*/ 449263 h 510"/>
                <a:gd name="T20" fmla="*/ 179388 w 624"/>
                <a:gd name="T21" fmla="*/ 88900 h 510"/>
                <a:gd name="T22" fmla="*/ 269875 w 624"/>
                <a:gd name="T23" fmla="*/ 88900 h 510"/>
                <a:gd name="T24" fmla="*/ 269875 w 624"/>
                <a:gd name="T25" fmla="*/ 0 h 510"/>
                <a:gd name="T26" fmla="*/ 360363 w 624"/>
                <a:gd name="T27" fmla="*/ 0 h 510"/>
                <a:gd name="T28" fmla="*/ 360363 w 624"/>
                <a:gd name="T29" fmla="*/ 88900 h 510"/>
                <a:gd name="T30" fmla="*/ 630238 w 624"/>
                <a:gd name="T31" fmla="*/ 88900 h 510"/>
                <a:gd name="T32" fmla="*/ 630238 w 624"/>
                <a:gd name="T33" fmla="*/ 179388 h 510"/>
                <a:gd name="T34" fmla="*/ 809625 w 624"/>
                <a:gd name="T35" fmla="*/ 179388 h 510"/>
                <a:gd name="T36" fmla="*/ 809625 w 624"/>
                <a:gd name="T37" fmla="*/ 360363 h 510"/>
                <a:gd name="T38" fmla="*/ 900113 w 624"/>
                <a:gd name="T39" fmla="*/ 360363 h 510"/>
                <a:gd name="T40" fmla="*/ 900113 w 624"/>
                <a:gd name="T41" fmla="*/ 449263 h 510"/>
                <a:gd name="T42" fmla="*/ 990600 w 624"/>
                <a:gd name="T43" fmla="*/ 449263 h 510"/>
                <a:gd name="T44" fmla="*/ 990600 w 624"/>
                <a:gd name="T45" fmla="*/ 719138 h 51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624" h="510">
                  <a:moveTo>
                    <a:pt x="624" y="453"/>
                  </a:moveTo>
                  <a:lnTo>
                    <a:pt x="397" y="453"/>
                  </a:lnTo>
                  <a:lnTo>
                    <a:pt x="397" y="510"/>
                  </a:lnTo>
                  <a:lnTo>
                    <a:pt x="57" y="510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13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397" y="56"/>
                  </a:lnTo>
                  <a:lnTo>
                    <a:pt x="397" y="113"/>
                  </a:lnTo>
                  <a:lnTo>
                    <a:pt x="510" y="113"/>
                  </a:lnTo>
                  <a:lnTo>
                    <a:pt x="510" y="227"/>
                  </a:lnTo>
                  <a:lnTo>
                    <a:pt x="567" y="227"/>
                  </a:lnTo>
                  <a:lnTo>
                    <a:pt x="567" y="283"/>
                  </a:lnTo>
                  <a:lnTo>
                    <a:pt x="624" y="283"/>
                  </a:lnTo>
                  <a:lnTo>
                    <a:pt x="624" y="45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34" name="Freeform 920"/>
            <p:cNvSpPr>
              <a:spLocks/>
            </p:cNvSpPr>
            <p:nvPr/>
          </p:nvSpPr>
          <p:spPr bwMode="auto">
            <a:xfrm>
              <a:off x="6851650" y="5521325"/>
              <a:ext cx="719138" cy="719138"/>
            </a:xfrm>
            <a:custGeom>
              <a:avLst/>
              <a:gdLst>
                <a:gd name="T0" fmla="*/ 0 w 453"/>
                <a:gd name="T1" fmla="*/ 0 h 453"/>
                <a:gd name="T2" fmla="*/ 539750 w 453"/>
                <a:gd name="T3" fmla="*/ 0 h 453"/>
                <a:gd name="T4" fmla="*/ 539750 w 453"/>
                <a:gd name="T5" fmla="*/ 88900 h 453"/>
                <a:gd name="T6" fmla="*/ 719138 w 453"/>
                <a:gd name="T7" fmla="*/ 88900 h 453"/>
                <a:gd name="T8" fmla="*/ 719138 w 453"/>
                <a:gd name="T9" fmla="*/ 358775 h 453"/>
                <a:gd name="T10" fmla="*/ 628650 w 453"/>
                <a:gd name="T11" fmla="*/ 358775 h 453"/>
                <a:gd name="T12" fmla="*/ 628650 w 453"/>
                <a:gd name="T13" fmla="*/ 449263 h 453"/>
                <a:gd name="T14" fmla="*/ 449263 w 453"/>
                <a:gd name="T15" fmla="*/ 449263 h 453"/>
                <a:gd name="T16" fmla="*/ 449263 w 453"/>
                <a:gd name="T17" fmla="*/ 539750 h 453"/>
                <a:gd name="T18" fmla="*/ 358775 w 453"/>
                <a:gd name="T19" fmla="*/ 539750 h 453"/>
                <a:gd name="T20" fmla="*/ 358775 w 453"/>
                <a:gd name="T21" fmla="*/ 719138 h 453"/>
                <a:gd name="T22" fmla="*/ 179388 w 453"/>
                <a:gd name="T23" fmla="*/ 719138 h 453"/>
                <a:gd name="T24" fmla="*/ 179388 w 453"/>
                <a:gd name="T25" fmla="*/ 630238 h 453"/>
                <a:gd name="T26" fmla="*/ 88900 w 453"/>
                <a:gd name="T27" fmla="*/ 630238 h 453"/>
                <a:gd name="T28" fmla="*/ 88900 w 453"/>
                <a:gd name="T29" fmla="*/ 539750 h 453"/>
                <a:gd name="T30" fmla="*/ 0 w 453"/>
                <a:gd name="T31" fmla="*/ 539750 h 453"/>
                <a:gd name="T32" fmla="*/ 0 w 453"/>
                <a:gd name="T33" fmla="*/ 0 h 45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3" h="453">
                  <a:moveTo>
                    <a:pt x="0" y="0"/>
                  </a:moveTo>
                  <a:lnTo>
                    <a:pt x="340" y="0"/>
                  </a:lnTo>
                  <a:lnTo>
                    <a:pt x="340" y="56"/>
                  </a:lnTo>
                  <a:lnTo>
                    <a:pt x="453" y="56"/>
                  </a:lnTo>
                  <a:lnTo>
                    <a:pt x="453" y="226"/>
                  </a:lnTo>
                  <a:lnTo>
                    <a:pt x="396" y="226"/>
                  </a:lnTo>
                  <a:lnTo>
                    <a:pt x="396" y="283"/>
                  </a:lnTo>
                  <a:lnTo>
                    <a:pt x="283" y="283"/>
                  </a:lnTo>
                  <a:lnTo>
                    <a:pt x="283" y="340"/>
                  </a:lnTo>
                  <a:lnTo>
                    <a:pt x="226" y="340"/>
                  </a:lnTo>
                  <a:lnTo>
                    <a:pt x="226" y="453"/>
                  </a:lnTo>
                  <a:lnTo>
                    <a:pt x="113" y="453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35" name="Freeform 921"/>
            <p:cNvSpPr>
              <a:spLocks/>
            </p:cNvSpPr>
            <p:nvPr/>
          </p:nvSpPr>
          <p:spPr bwMode="auto">
            <a:xfrm>
              <a:off x="5049838" y="3360738"/>
              <a:ext cx="720725" cy="719137"/>
            </a:xfrm>
            <a:custGeom>
              <a:avLst/>
              <a:gdLst>
                <a:gd name="T0" fmla="*/ 720725 w 454"/>
                <a:gd name="T1" fmla="*/ 179387 h 453"/>
                <a:gd name="T2" fmla="*/ 720725 w 454"/>
                <a:gd name="T3" fmla="*/ 360362 h 453"/>
                <a:gd name="T4" fmla="*/ 541338 w 454"/>
                <a:gd name="T5" fmla="*/ 360362 h 453"/>
                <a:gd name="T6" fmla="*/ 541338 w 454"/>
                <a:gd name="T7" fmla="*/ 539750 h 453"/>
                <a:gd name="T8" fmla="*/ 450850 w 454"/>
                <a:gd name="T9" fmla="*/ 539750 h 453"/>
                <a:gd name="T10" fmla="*/ 450850 w 454"/>
                <a:gd name="T11" fmla="*/ 719137 h 453"/>
                <a:gd name="T12" fmla="*/ 271463 w 454"/>
                <a:gd name="T13" fmla="*/ 719137 h 453"/>
                <a:gd name="T14" fmla="*/ 271463 w 454"/>
                <a:gd name="T15" fmla="*/ 630237 h 453"/>
                <a:gd name="T16" fmla="*/ 180975 w 454"/>
                <a:gd name="T17" fmla="*/ 630237 h 453"/>
                <a:gd name="T18" fmla="*/ 180975 w 454"/>
                <a:gd name="T19" fmla="*/ 449262 h 453"/>
                <a:gd name="T20" fmla="*/ 90488 w 454"/>
                <a:gd name="T21" fmla="*/ 449262 h 453"/>
                <a:gd name="T22" fmla="*/ 90488 w 454"/>
                <a:gd name="T23" fmla="*/ 360362 h 453"/>
                <a:gd name="T24" fmla="*/ 0 w 454"/>
                <a:gd name="T25" fmla="*/ 360362 h 453"/>
                <a:gd name="T26" fmla="*/ 0 w 454"/>
                <a:gd name="T27" fmla="*/ 88900 h 453"/>
                <a:gd name="T28" fmla="*/ 90488 w 454"/>
                <a:gd name="T29" fmla="*/ 88900 h 453"/>
                <a:gd name="T30" fmla="*/ 90488 w 454"/>
                <a:gd name="T31" fmla="*/ 0 h 453"/>
                <a:gd name="T32" fmla="*/ 541338 w 454"/>
                <a:gd name="T33" fmla="*/ 0 h 453"/>
                <a:gd name="T34" fmla="*/ 541338 w 454"/>
                <a:gd name="T35" fmla="*/ 88900 h 453"/>
                <a:gd name="T36" fmla="*/ 630238 w 454"/>
                <a:gd name="T37" fmla="*/ 88900 h 453"/>
                <a:gd name="T38" fmla="*/ 630238 w 454"/>
                <a:gd name="T39" fmla="*/ 179387 h 453"/>
                <a:gd name="T40" fmla="*/ 720725 w 454"/>
                <a:gd name="T41" fmla="*/ 179387 h 45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54" h="453">
                  <a:moveTo>
                    <a:pt x="454" y="113"/>
                  </a:moveTo>
                  <a:lnTo>
                    <a:pt x="454" y="227"/>
                  </a:lnTo>
                  <a:lnTo>
                    <a:pt x="341" y="227"/>
                  </a:lnTo>
                  <a:lnTo>
                    <a:pt x="341" y="340"/>
                  </a:lnTo>
                  <a:lnTo>
                    <a:pt x="284" y="340"/>
                  </a:lnTo>
                  <a:lnTo>
                    <a:pt x="284" y="453"/>
                  </a:lnTo>
                  <a:lnTo>
                    <a:pt x="171" y="453"/>
                  </a:lnTo>
                  <a:lnTo>
                    <a:pt x="171" y="397"/>
                  </a:lnTo>
                  <a:lnTo>
                    <a:pt x="114" y="397"/>
                  </a:lnTo>
                  <a:lnTo>
                    <a:pt x="114" y="283"/>
                  </a:lnTo>
                  <a:lnTo>
                    <a:pt x="57" y="283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341" y="0"/>
                  </a:lnTo>
                  <a:lnTo>
                    <a:pt x="341" y="56"/>
                  </a:lnTo>
                  <a:lnTo>
                    <a:pt x="397" y="56"/>
                  </a:lnTo>
                  <a:lnTo>
                    <a:pt x="397" y="113"/>
                  </a:lnTo>
                  <a:lnTo>
                    <a:pt x="454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36" name="Freeform 922"/>
            <p:cNvSpPr>
              <a:spLocks/>
            </p:cNvSpPr>
            <p:nvPr/>
          </p:nvSpPr>
          <p:spPr bwMode="auto">
            <a:xfrm>
              <a:off x="5410200" y="3721100"/>
              <a:ext cx="811213" cy="628650"/>
            </a:xfrm>
            <a:custGeom>
              <a:avLst/>
              <a:gdLst>
                <a:gd name="T0" fmla="*/ 0 w 511"/>
                <a:gd name="T1" fmla="*/ 358775 h 396"/>
                <a:gd name="T2" fmla="*/ 0 w 511"/>
                <a:gd name="T3" fmla="*/ 449263 h 396"/>
                <a:gd name="T4" fmla="*/ 90488 w 511"/>
                <a:gd name="T5" fmla="*/ 449263 h 396"/>
                <a:gd name="T6" fmla="*/ 90488 w 511"/>
                <a:gd name="T7" fmla="*/ 539750 h 396"/>
                <a:gd name="T8" fmla="*/ 630238 w 511"/>
                <a:gd name="T9" fmla="*/ 539750 h 396"/>
                <a:gd name="T10" fmla="*/ 630238 w 511"/>
                <a:gd name="T11" fmla="*/ 628650 h 396"/>
                <a:gd name="T12" fmla="*/ 811213 w 511"/>
                <a:gd name="T13" fmla="*/ 628650 h 396"/>
                <a:gd name="T14" fmla="*/ 811213 w 511"/>
                <a:gd name="T15" fmla="*/ 539750 h 396"/>
                <a:gd name="T16" fmla="*/ 720725 w 511"/>
                <a:gd name="T17" fmla="*/ 539750 h 396"/>
                <a:gd name="T18" fmla="*/ 720725 w 511"/>
                <a:gd name="T19" fmla="*/ 179388 h 396"/>
                <a:gd name="T20" fmla="*/ 630238 w 511"/>
                <a:gd name="T21" fmla="*/ 179388 h 396"/>
                <a:gd name="T22" fmla="*/ 630238 w 511"/>
                <a:gd name="T23" fmla="*/ 88900 h 396"/>
                <a:gd name="T24" fmla="*/ 360363 w 511"/>
                <a:gd name="T25" fmla="*/ 88900 h 396"/>
                <a:gd name="T26" fmla="*/ 360363 w 511"/>
                <a:gd name="T27" fmla="*/ 0 h 396"/>
                <a:gd name="T28" fmla="*/ 180975 w 511"/>
                <a:gd name="T29" fmla="*/ 0 h 396"/>
                <a:gd name="T30" fmla="*/ 180975 w 511"/>
                <a:gd name="T31" fmla="*/ 179388 h 396"/>
                <a:gd name="T32" fmla="*/ 90488 w 511"/>
                <a:gd name="T33" fmla="*/ 179388 h 396"/>
                <a:gd name="T34" fmla="*/ 90488 w 511"/>
                <a:gd name="T35" fmla="*/ 358775 h 396"/>
                <a:gd name="T36" fmla="*/ 0 w 511"/>
                <a:gd name="T37" fmla="*/ 358775 h 39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11" h="396">
                  <a:moveTo>
                    <a:pt x="0" y="226"/>
                  </a:move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397" y="340"/>
                  </a:lnTo>
                  <a:lnTo>
                    <a:pt x="397" y="396"/>
                  </a:lnTo>
                  <a:lnTo>
                    <a:pt x="511" y="396"/>
                  </a:lnTo>
                  <a:lnTo>
                    <a:pt x="511" y="340"/>
                  </a:lnTo>
                  <a:lnTo>
                    <a:pt x="454" y="340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226"/>
                  </a:lnTo>
                  <a:lnTo>
                    <a:pt x="0" y="22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37" name="Freeform 923"/>
            <p:cNvSpPr>
              <a:spLocks/>
            </p:cNvSpPr>
            <p:nvPr/>
          </p:nvSpPr>
          <p:spPr bwMode="auto">
            <a:xfrm>
              <a:off x="4960938" y="3990975"/>
              <a:ext cx="539750" cy="630238"/>
            </a:xfrm>
            <a:custGeom>
              <a:avLst/>
              <a:gdLst>
                <a:gd name="T0" fmla="*/ 360363 w 340"/>
                <a:gd name="T1" fmla="*/ 0 h 397"/>
                <a:gd name="T2" fmla="*/ 0 w 340"/>
                <a:gd name="T3" fmla="*/ 0 h 397"/>
                <a:gd name="T4" fmla="*/ 0 w 340"/>
                <a:gd name="T5" fmla="*/ 269875 h 397"/>
                <a:gd name="T6" fmla="*/ 88900 w 340"/>
                <a:gd name="T7" fmla="*/ 269875 h 397"/>
                <a:gd name="T8" fmla="*/ 88900 w 340"/>
                <a:gd name="T9" fmla="*/ 449263 h 397"/>
                <a:gd name="T10" fmla="*/ 179388 w 340"/>
                <a:gd name="T11" fmla="*/ 449263 h 397"/>
                <a:gd name="T12" fmla="*/ 179388 w 340"/>
                <a:gd name="T13" fmla="*/ 630238 h 397"/>
                <a:gd name="T14" fmla="*/ 269875 w 340"/>
                <a:gd name="T15" fmla="*/ 630238 h 397"/>
                <a:gd name="T16" fmla="*/ 269875 w 340"/>
                <a:gd name="T17" fmla="*/ 539750 h 397"/>
                <a:gd name="T18" fmla="*/ 360363 w 340"/>
                <a:gd name="T19" fmla="*/ 539750 h 397"/>
                <a:gd name="T20" fmla="*/ 360363 w 340"/>
                <a:gd name="T21" fmla="*/ 449263 h 397"/>
                <a:gd name="T22" fmla="*/ 449263 w 340"/>
                <a:gd name="T23" fmla="*/ 449263 h 397"/>
                <a:gd name="T24" fmla="*/ 449263 w 340"/>
                <a:gd name="T25" fmla="*/ 269875 h 397"/>
                <a:gd name="T26" fmla="*/ 539750 w 340"/>
                <a:gd name="T27" fmla="*/ 269875 h 397"/>
                <a:gd name="T28" fmla="*/ 539750 w 340"/>
                <a:gd name="T29" fmla="*/ 179388 h 397"/>
                <a:gd name="T30" fmla="*/ 449263 w 340"/>
                <a:gd name="T31" fmla="*/ 179388 h 397"/>
                <a:gd name="T32" fmla="*/ 449263 w 340"/>
                <a:gd name="T33" fmla="*/ 88900 h 397"/>
                <a:gd name="T34" fmla="*/ 360363 w 340"/>
                <a:gd name="T35" fmla="*/ 88900 h 397"/>
                <a:gd name="T36" fmla="*/ 360363 w 340"/>
                <a:gd name="T37" fmla="*/ 0 h 39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40" h="397">
                  <a:moveTo>
                    <a:pt x="227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83"/>
                  </a:lnTo>
                  <a:lnTo>
                    <a:pt x="113" y="283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283" y="283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283" y="113"/>
                  </a:lnTo>
                  <a:lnTo>
                    <a:pt x="283" y="56"/>
                  </a:lnTo>
                  <a:lnTo>
                    <a:pt x="227" y="56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38" name="Freeform 924"/>
            <p:cNvSpPr>
              <a:spLocks/>
            </p:cNvSpPr>
            <p:nvPr/>
          </p:nvSpPr>
          <p:spPr bwMode="auto">
            <a:xfrm>
              <a:off x="5140325" y="4440238"/>
              <a:ext cx="809625" cy="450850"/>
            </a:xfrm>
            <a:custGeom>
              <a:avLst/>
              <a:gdLst>
                <a:gd name="T0" fmla="*/ 0 w 510"/>
                <a:gd name="T1" fmla="*/ 180975 h 284"/>
                <a:gd name="T2" fmla="*/ 0 w 510"/>
                <a:gd name="T3" fmla="*/ 360363 h 284"/>
                <a:gd name="T4" fmla="*/ 90488 w 510"/>
                <a:gd name="T5" fmla="*/ 360363 h 284"/>
                <a:gd name="T6" fmla="*/ 90488 w 510"/>
                <a:gd name="T7" fmla="*/ 450850 h 284"/>
                <a:gd name="T8" fmla="*/ 720725 w 510"/>
                <a:gd name="T9" fmla="*/ 450850 h 284"/>
                <a:gd name="T10" fmla="*/ 720725 w 510"/>
                <a:gd name="T11" fmla="*/ 360363 h 284"/>
                <a:gd name="T12" fmla="*/ 809625 w 510"/>
                <a:gd name="T13" fmla="*/ 360363 h 284"/>
                <a:gd name="T14" fmla="*/ 809625 w 510"/>
                <a:gd name="T15" fmla="*/ 180975 h 284"/>
                <a:gd name="T16" fmla="*/ 720725 w 510"/>
                <a:gd name="T17" fmla="*/ 180975 h 284"/>
                <a:gd name="T18" fmla="*/ 720725 w 510"/>
                <a:gd name="T19" fmla="*/ 90488 h 284"/>
                <a:gd name="T20" fmla="*/ 630238 w 510"/>
                <a:gd name="T21" fmla="*/ 90488 h 284"/>
                <a:gd name="T22" fmla="*/ 630238 w 510"/>
                <a:gd name="T23" fmla="*/ 0 h 284"/>
                <a:gd name="T24" fmla="*/ 180975 w 510"/>
                <a:gd name="T25" fmla="*/ 0 h 284"/>
                <a:gd name="T26" fmla="*/ 180975 w 510"/>
                <a:gd name="T27" fmla="*/ 90488 h 284"/>
                <a:gd name="T28" fmla="*/ 90488 w 510"/>
                <a:gd name="T29" fmla="*/ 90488 h 284"/>
                <a:gd name="T30" fmla="*/ 90488 w 510"/>
                <a:gd name="T31" fmla="*/ 180975 h 284"/>
                <a:gd name="T32" fmla="*/ 0 w 510"/>
                <a:gd name="T33" fmla="*/ 180975 h 28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10" h="284">
                  <a:moveTo>
                    <a:pt x="0" y="114"/>
                  </a:moveTo>
                  <a:lnTo>
                    <a:pt x="0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510" y="227"/>
                  </a:lnTo>
                  <a:lnTo>
                    <a:pt x="510" y="114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39" name="Freeform 925"/>
            <p:cNvSpPr>
              <a:spLocks/>
            </p:cNvSpPr>
            <p:nvPr/>
          </p:nvSpPr>
          <p:spPr bwMode="auto">
            <a:xfrm>
              <a:off x="5410200" y="4260850"/>
              <a:ext cx="1350963" cy="809625"/>
            </a:xfrm>
            <a:custGeom>
              <a:avLst/>
              <a:gdLst>
                <a:gd name="T0" fmla="*/ 811213 w 851"/>
                <a:gd name="T1" fmla="*/ 809625 h 510"/>
                <a:gd name="T2" fmla="*/ 811213 w 851"/>
                <a:gd name="T3" fmla="*/ 719138 h 510"/>
                <a:gd name="T4" fmla="*/ 990600 w 851"/>
                <a:gd name="T5" fmla="*/ 719138 h 510"/>
                <a:gd name="T6" fmla="*/ 990600 w 851"/>
                <a:gd name="T7" fmla="*/ 269875 h 510"/>
                <a:gd name="T8" fmla="*/ 1081088 w 851"/>
                <a:gd name="T9" fmla="*/ 269875 h 510"/>
                <a:gd name="T10" fmla="*/ 1081088 w 851"/>
                <a:gd name="T11" fmla="*/ 360363 h 510"/>
                <a:gd name="T12" fmla="*/ 1169988 w 851"/>
                <a:gd name="T13" fmla="*/ 360363 h 510"/>
                <a:gd name="T14" fmla="*/ 1169988 w 851"/>
                <a:gd name="T15" fmla="*/ 269875 h 510"/>
                <a:gd name="T16" fmla="*/ 1350963 w 851"/>
                <a:gd name="T17" fmla="*/ 269875 h 510"/>
                <a:gd name="T18" fmla="*/ 1350963 w 851"/>
                <a:gd name="T19" fmla="*/ 179388 h 510"/>
                <a:gd name="T20" fmla="*/ 990600 w 851"/>
                <a:gd name="T21" fmla="*/ 179388 h 510"/>
                <a:gd name="T22" fmla="*/ 990600 w 851"/>
                <a:gd name="T23" fmla="*/ 88900 h 510"/>
                <a:gd name="T24" fmla="*/ 630238 w 851"/>
                <a:gd name="T25" fmla="*/ 88900 h 510"/>
                <a:gd name="T26" fmla="*/ 630238 w 851"/>
                <a:gd name="T27" fmla="*/ 0 h 510"/>
                <a:gd name="T28" fmla="*/ 0 w 851"/>
                <a:gd name="T29" fmla="*/ 0 h 510"/>
                <a:gd name="T30" fmla="*/ 0 w 851"/>
                <a:gd name="T31" fmla="*/ 179388 h 510"/>
                <a:gd name="T32" fmla="*/ 360363 w 851"/>
                <a:gd name="T33" fmla="*/ 179388 h 510"/>
                <a:gd name="T34" fmla="*/ 360363 w 851"/>
                <a:gd name="T35" fmla="*/ 269875 h 510"/>
                <a:gd name="T36" fmla="*/ 450850 w 851"/>
                <a:gd name="T37" fmla="*/ 269875 h 510"/>
                <a:gd name="T38" fmla="*/ 450850 w 851"/>
                <a:gd name="T39" fmla="*/ 360363 h 510"/>
                <a:gd name="T40" fmla="*/ 539750 w 851"/>
                <a:gd name="T41" fmla="*/ 360363 h 510"/>
                <a:gd name="T42" fmla="*/ 539750 w 851"/>
                <a:gd name="T43" fmla="*/ 539750 h 510"/>
                <a:gd name="T44" fmla="*/ 450850 w 851"/>
                <a:gd name="T45" fmla="*/ 539750 h 510"/>
                <a:gd name="T46" fmla="*/ 450850 w 851"/>
                <a:gd name="T47" fmla="*/ 719138 h 510"/>
                <a:gd name="T48" fmla="*/ 720725 w 851"/>
                <a:gd name="T49" fmla="*/ 719138 h 510"/>
                <a:gd name="T50" fmla="*/ 720725 w 851"/>
                <a:gd name="T51" fmla="*/ 809625 h 510"/>
                <a:gd name="T52" fmla="*/ 811213 w 851"/>
                <a:gd name="T53" fmla="*/ 809625 h 51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851" h="510">
                  <a:moveTo>
                    <a:pt x="511" y="510"/>
                  </a:moveTo>
                  <a:lnTo>
                    <a:pt x="511" y="453"/>
                  </a:lnTo>
                  <a:lnTo>
                    <a:pt x="624" y="453"/>
                  </a:lnTo>
                  <a:lnTo>
                    <a:pt x="624" y="170"/>
                  </a:lnTo>
                  <a:lnTo>
                    <a:pt x="681" y="170"/>
                  </a:lnTo>
                  <a:lnTo>
                    <a:pt x="681" y="227"/>
                  </a:lnTo>
                  <a:lnTo>
                    <a:pt x="737" y="227"/>
                  </a:lnTo>
                  <a:lnTo>
                    <a:pt x="737" y="170"/>
                  </a:lnTo>
                  <a:lnTo>
                    <a:pt x="851" y="170"/>
                  </a:lnTo>
                  <a:lnTo>
                    <a:pt x="851" y="113"/>
                  </a:lnTo>
                  <a:lnTo>
                    <a:pt x="624" y="113"/>
                  </a:lnTo>
                  <a:lnTo>
                    <a:pt x="624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284" y="170"/>
                  </a:lnTo>
                  <a:lnTo>
                    <a:pt x="284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284" y="340"/>
                  </a:lnTo>
                  <a:lnTo>
                    <a:pt x="284" y="453"/>
                  </a:lnTo>
                  <a:lnTo>
                    <a:pt x="454" y="453"/>
                  </a:lnTo>
                  <a:lnTo>
                    <a:pt x="454" y="510"/>
                  </a:lnTo>
                  <a:lnTo>
                    <a:pt x="511" y="51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40" name="Freeform 926"/>
            <p:cNvSpPr>
              <a:spLocks/>
            </p:cNvSpPr>
            <p:nvPr/>
          </p:nvSpPr>
          <p:spPr bwMode="auto">
            <a:xfrm>
              <a:off x="6040438" y="3721100"/>
              <a:ext cx="630237" cy="628650"/>
            </a:xfrm>
            <a:custGeom>
              <a:avLst/>
              <a:gdLst>
                <a:gd name="T0" fmla="*/ 360362 w 397"/>
                <a:gd name="T1" fmla="*/ 628650 h 396"/>
                <a:gd name="T2" fmla="*/ 450850 w 397"/>
                <a:gd name="T3" fmla="*/ 628650 h 396"/>
                <a:gd name="T4" fmla="*/ 450850 w 397"/>
                <a:gd name="T5" fmla="*/ 539750 h 396"/>
                <a:gd name="T6" fmla="*/ 630237 w 397"/>
                <a:gd name="T7" fmla="*/ 539750 h 396"/>
                <a:gd name="T8" fmla="*/ 630237 w 397"/>
                <a:gd name="T9" fmla="*/ 269875 h 396"/>
                <a:gd name="T10" fmla="*/ 539750 w 397"/>
                <a:gd name="T11" fmla="*/ 269875 h 396"/>
                <a:gd name="T12" fmla="*/ 539750 w 397"/>
                <a:gd name="T13" fmla="*/ 179388 h 396"/>
                <a:gd name="T14" fmla="*/ 450850 w 397"/>
                <a:gd name="T15" fmla="*/ 179388 h 396"/>
                <a:gd name="T16" fmla="*/ 450850 w 397"/>
                <a:gd name="T17" fmla="*/ 88900 h 396"/>
                <a:gd name="T18" fmla="*/ 180975 w 397"/>
                <a:gd name="T19" fmla="*/ 88900 h 396"/>
                <a:gd name="T20" fmla="*/ 180975 w 397"/>
                <a:gd name="T21" fmla="*/ 0 h 396"/>
                <a:gd name="T22" fmla="*/ 0 w 397"/>
                <a:gd name="T23" fmla="*/ 0 h 396"/>
                <a:gd name="T24" fmla="*/ 0 w 397"/>
                <a:gd name="T25" fmla="*/ 179388 h 396"/>
                <a:gd name="T26" fmla="*/ 90487 w 397"/>
                <a:gd name="T27" fmla="*/ 179388 h 396"/>
                <a:gd name="T28" fmla="*/ 90487 w 397"/>
                <a:gd name="T29" fmla="*/ 539750 h 396"/>
                <a:gd name="T30" fmla="*/ 180975 w 397"/>
                <a:gd name="T31" fmla="*/ 539750 h 396"/>
                <a:gd name="T32" fmla="*/ 180975 w 397"/>
                <a:gd name="T33" fmla="*/ 628650 h 396"/>
                <a:gd name="T34" fmla="*/ 269875 w 397"/>
                <a:gd name="T35" fmla="*/ 628650 h 396"/>
                <a:gd name="T36" fmla="*/ 360362 w 397"/>
                <a:gd name="T37" fmla="*/ 628650 h 39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97" h="396">
                  <a:moveTo>
                    <a:pt x="227" y="396"/>
                  </a:moveTo>
                  <a:lnTo>
                    <a:pt x="284" y="396"/>
                  </a:lnTo>
                  <a:lnTo>
                    <a:pt x="284" y="340"/>
                  </a:lnTo>
                  <a:lnTo>
                    <a:pt x="397" y="340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284" y="113"/>
                  </a:lnTo>
                  <a:lnTo>
                    <a:pt x="284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396"/>
                  </a:lnTo>
                  <a:lnTo>
                    <a:pt x="170" y="396"/>
                  </a:lnTo>
                  <a:lnTo>
                    <a:pt x="227" y="39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41" name="Freeform 927"/>
            <p:cNvSpPr>
              <a:spLocks/>
            </p:cNvSpPr>
            <p:nvPr/>
          </p:nvSpPr>
          <p:spPr bwMode="auto">
            <a:xfrm>
              <a:off x="279400" y="1739900"/>
              <a:ext cx="2970213" cy="2430463"/>
            </a:xfrm>
            <a:custGeom>
              <a:avLst/>
              <a:gdLst>
                <a:gd name="T0" fmla="*/ 811213 w 1871"/>
                <a:gd name="T1" fmla="*/ 2430463 h 1531"/>
                <a:gd name="T2" fmla="*/ 630238 w 1871"/>
                <a:gd name="T3" fmla="*/ 2251075 h 1531"/>
                <a:gd name="T4" fmla="*/ 541338 w 1871"/>
                <a:gd name="T5" fmla="*/ 2070100 h 1531"/>
                <a:gd name="T6" fmla="*/ 450850 w 1871"/>
                <a:gd name="T7" fmla="*/ 1709738 h 1531"/>
                <a:gd name="T8" fmla="*/ 360363 w 1871"/>
                <a:gd name="T9" fmla="*/ 1620838 h 1531"/>
                <a:gd name="T10" fmla="*/ 180975 w 1871"/>
                <a:gd name="T11" fmla="*/ 1081088 h 1531"/>
                <a:gd name="T12" fmla="*/ 90488 w 1871"/>
                <a:gd name="T13" fmla="*/ 990600 h 1531"/>
                <a:gd name="T14" fmla="*/ 0 w 1871"/>
                <a:gd name="T15" fmla="*/ 720725 h 1531"/>
                <a:gd name="T16" fmla="*/ 90488 w 1871"/>
                <a:gd name="T17" fmla="*/ 450850 h 1531"/>
                <a:gd name="T18" fmla="*/ 269875 w 1871"/>
                <a:gd name="T19" fmla="*/ 360363 h 1531"/>
                <a:gd name="T20" fmla="*/ 360363 w 1871"/>
                <a:gd name="T21" fmla="*/ 269875 h 1531"/>
                <a:gd name="T22" fmla="*/ 541338 w 1871"/>
                <a:gd name="T23" fmla="*/ 180975 h 1531"/>
                <a:gd name="T24" fmla="*/ 720725 w 1871"/>
                <a:gd name="T25" fmla="*/ 269875 h 1531"/>
                <a:gd name="T26" fmla="*/ 811213 w 1871"/>
                <a:gd name="T27" fmla="*/ 180975 h 1531"/>
                <a:gd name="T28" fmla="*/ 990600 w 1871"/>
                <a:gd name="T29" fmla="*/ 0 h 1531"/>
                <a:gd name="T30" fmla="*/ 1169988 w 1871"/>
                <a:gd name="T31" fmla="*/ 90488 h 1531"/>
                <a:gd name="T32" fmla="*/ 1260475 w 1871"/>
                <a:gd name="T33" fmla="*/ 180975 h 1531"/>
                <a:gd name="T34" fmla="*/ 1350963 w 1871"/>
                <a:gd name="T35" fmla="*/ 269875 h 1531"/>
                <a:gd name="T36" fmla="*/ 1800225 w 1871"/>
                <a:gd name="T37" fmla="*/ 360363 h 1531"/>
                <a:gd name="T38" fmla="*/ 1890713 w 1871"/>
                <a:gd name="T39" fmla="*/ 450850 h 1531"/>
                <a:gd name="T40" fmla="*/ 1981200 w 1871"/>
                <a:gd name="T41" fmla="*/ 539750 h 1531"/>
                <a:gd name="T42" fmla="*/ 2611438 w 1871"/>
                <a:gd name="T43" fmla="*/ 630238 h 1531"/>
                <a:gd name="T44" fmla="*/ 2700338 w 1871"/>
                <a:gd name="T45" fmla="*/ 720725 h 1531"/>
                <a:gd name="T46" fmla="*/ 2790825 w 1871"/>
                <a:gd name="T47" fmla="*/ 900113 h 1531"/>
                <a:gd name="T48" fmla="*/ 2881313 w 1871"/>
                <a:gd name="T49" fmla="*/ 990600 h 1531"/>
                <a:gd name="T50" fmla="*/ 2970213 w 1871"/>
                <a:gd name="T51" fmla="*/ 1260475 h 1531"/>
                <a:gd name="T52" fmla="*/ 2881313 w 1871"/>
                <a:gd name="T53" fmla="*/ 1530350 h 1531"/>
                <a:gd name="T54" fmla="*/ 2700338 w 1871"/>
                <a:gd name="T55" fmla="*/ 1620838 h 1531"/>
                <a:gd name="T56" fmla="*/ 2520950 w 1871"/>
                <a:gd name="T57" fmla="*/ 1890713 h 1531"/>
                <a:gd name="T58" fmla="*/ 2430463 w 1871"/>
                <a:gd name="T59" fmla="*/ 1981200 h 1531"/>
                <a:gd name="T60" fmla="*/ 2160588 w 1871"/>
                <a:gd name="T61" fmla="*/ 1890713 h 1531"/>
                <a:gd name="T62" fmla="*/ 1890713 w 1871"/>
                <a:gd name="T63" fmla="*/ 1981200 h 1531"/>
                <a:gd name="T64" fmla="*/ 1620838 w 1871"/>
                <a:gd name="T65" fmla="*/ 2070100 h 1531"/>
                <a:gd name="T66" fmla="*/ 1441450 w 1871"/>
                <a:gd name="T67" fmla="*/ 2160588 h 1531"/>
                <a:gd name="T68" fmla="*/ 1260475 w 1871"/>
                <a:gd name="T69" fmla="*/ 2430463 h 153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871" h="1531">
                  <a:moveTo>
                    <a:pt x="794" y="1531"/>
                  </a:moveTo>
                  <a:lnTo>
                    <a:pt x="511" y="1531"/>
                  </a:lnTo>
                  <a:lnTo>
                    <a:pt x="511" y="1418"/>
                  </a:lnTo>
                  <a:lnTo>
                    <a:pt x="397" y="1418"/>
                  </a:lnTo>
                  <a:lnTo>
                    <a:pt x="397" y="1304"/>
                  </a:lnTo>
                  <a:lnTo>
                    <a:pt x="341" y="1304"/>
                  </a:lnTo>
                  <a:lnTo>
                    <a:pt x="341" y="1077"/>
                  </a:lnTo>
                  <a:lnTo>
                    <a:pt x="284" y="1077"/>
                  </a:lnTo>
                  <a:lnTo>
                    <a:pt x="284" y="1021"/>
                  </a:lnTo>
                  <a:lnTo>
                    <a:pt x="227" y="1021"/>
                  </a:lnTo>
                  <a:lnTo>
                    <a:pt x="227" y="681"/>
                  </a:lnTo>
                  <a:lnTo>
                    <a:pt x="114" y="681"/>
                  </a:lnTo>
                  <a:lnTo>
                    <a:pt x="114" y="624"/>
                  </a:lnTo>
                  <a:lnTo>
                    <a:pt x="57" y="624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114"/>
                  </a:lnTo>
                  <a:lnTo>
                    <a:pt x="341" y="114"/>
                  </a:lnTo>
                  <a:lnTo>
                    <a:pt x="341" y="170"/>
                  </a:lnTo>
                  <a:lnTo>
                    <a:pt x="454" y="170"/>
                  </a:lnTo>
                  <a:lnTo>
                    <a:pt x="454" y="114"/>
                  </a:lnTo>
                  <a:lnTo>
                    <a:pt x="511" y="114"/>
                  </a:lnTo>
                  <a:lnTo>
                    <a:pt x="511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737" y="57"/>
                  </a:lnTo>
                  <a:lnTo>
                    <a:pt x="737" y="114"/>
                  </a:lnTo>
                  <a:lnTo>
                    <a:pt x="794" y="114"/>
                  </a:lnTo>
                  <a:lnTo>
                    <a:pt x="794" y="170"/>
                  </a:lnTo>
                  <a:lnTo>
                    <a:pt x="851" y="170"/>
                  </a:lnTo>
                  <a:lnTo>
                    <a:pt x="851" y="227"/>
                  </a:lnTo>
                  <a:lnTo>
                    <a:pt x="1134" y="227"/>
                  </a:lnTo>
                  <a:lnTo>
                    <a:pt x="1134" y="284"/>
                  </a:lnTo>
                  <a:lnTo>
                    <a:pt x="1191" y="284"/>
                  </a:lnTo>
                  <a:lnTo>
                    <a:pt x="1248" y="284"/>
                  </a:lnTo>
                  <a:lnTo>
                    <a:pt x="1248" y="340"/>
                  </a:lnTo>
                  <a:lnTo>
                    <a:pt x="1645" y="340"/>
                  </a:lnTo>
                  <a:lnTo>
                    <a:pt x="1645" y="397"/>
                  </a:lnTo>
                  <a:lnTo>
                    <a:pt x="1701" y="397"/>
                  </a:lnTo>
                  <a:lnTo>
                    <a:pt x="1701" y="454"/>
                  </a:lnTo>
                  <a:lnTo>
                    <a:pt x="1758" y="454"/>
                  </a:lnTo>
                  <a:lnTo>
                    <a:pt x="1758" y="567"/>
                  </a:lnTo>
                  <a:lnTo>
                    <a:pt x="1815" y="567"/>
                  </a:lnTo>
                  <a:lnTo>
                    <a:pt x="1815" y="624"/>
                  </a:lnTo>
                  <a:lnTo>
                    <a:pt x="1871" y="624"/>
                  </a:lnTo>
                  <a:lnTo>
                    <a:pt x="1871" y="794"/>
                  </a:lnTo>
                  <a:lnTo>
                    <a:pt x="1815" y="794"/>
                  </a:lnTo>
                  <a:lnTo>
                    <a:pt x="1815" y="964"/>
                  </a:lnTo>
                  <a:lnTo>
                    <a:pt x="1701" y="964"/>
                  </a:lnTo>
                  <a:lnTo>
                    <a:pt x="1701" y="1021"/>
                  </a:lnTo>
                  <a:lnTo>
                    <a:pt x="1588" y="1021"/>
                  </a:lnTo>
                  <a:lnTo>
                    <a:pt x="1588" y="1191"/>
                  </a:lnTo>
                  <a:lnTo>
                    <a:pt x="1531" y="1191"/>
                  </a:lnTo>
                  <a:lnTo>
                    <a:pt x="1531" y="1248"/>
                  </a:lnTo>
                  <a:lnTo>
                    <a:pt x="1361" y="1248"/>
                  </a:lnTo>
                  <a:lnTo>
                    <a:pt x="1361" y="1191"/>
                  </a:lnTo>
                  <a:lnTo>
                    <a:pt x="1191" y="1191"/>
                  </a:lnTo>
                  <a:lnTo>
                    <a:pt x="1191" y="1248"/>
                  </a:lnTo>
                  <a:lnTo>
                    <a:pt x="1021" y="1248"/>
                  </a:lnTo>
                  <a:lnTo>
                    <a:pt x="1021" y="1304"/>
                  </a:lnTo>
                  <a:lnTo>
                    <a:pt x="908" y="1304"/>
                  </a:lnTo>
                  <a:lnTo>
                    <a:pt x="908" y="1361"/>
                  </a:lnTo>
                  <a:lnTo>
                    <a:pt x="794" y="1361"/>
                  </a:lnTo>
                  <a:lnTo>
                    <a:pt x="794" y="153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42" name="Freeform 928"/>
            <p:cNvSpPr>
              <a:spLocks/>
            </p:cNvSpPr>
            <p:nvPr/>
          </p:nvSpPr>
          <p:spPr bwMode="auto">
            <a:xfrm>
              <a:off x="1179513" y="3630613"/>
              <a:ext cx="1981200" cy="1709737"/>
            </a:xfrm>
            <a:custGeom>
              <a:avLst/>
              <a:gdLst>
                <a:gd name="T0" fmla="*/ 360363 w 1248"/>
                <a:gd name="T1" fmla="*/ 539750 h 1077"/>
                <a:gd name="T2" fmla="*/ 0 w 1248"/>
                <a:gd name="T3" fmla="*/ 539750 h 1077"/>
                <a:gd name="T4" fmla="*/ 0 w 1248"/>
                <a:gd name="T5" fmla="*/ 719137 h 1077"/>
                <a:gd name="T6" fmla="*/ 90488 w 1248"/>
                <a:gd name="T7" fmla="*/ 719137 h 1077"/>
                <a:gd name="T8" fmla="*/ 90488 w 1248"/>
                <a:gd name="T9" fmla="*/ 900112 h 1077"/>
                <a:gd name="T10" fmla="*/ 269875 w 1248"/>
                <a:gd name="T11" fmla="*/ 900112 h 1077"/>
                <a:gd name="T12" fmla="*/ 269875 w 1248"/>
                <a:gd name="T13" fmla="*/ 990600 h 1077"/>
                <a:gd name="T14" fmla="*/ 360363 w 1248"/>
                <a:gd name="T15" fmla="*/ 990600 h 1077"/>
                <a:gd name="T16" fmla="*/ 360363 w 1248"/>
                <a:gd name="T17" fmla="*/ 1079500 h 1077"/>
                <a:gd name="T18" fmla="*/ 450850 w 1248"/>
                <a:gd name="T19" fmla="*/ 1079500 h 1077"/>
                <a:gd name="T20" fmla="*/ 450850 w 1248"/>
                <a:gd name="T21" fmla="*/ 1169987 h 1077"/>
                <a:gd name="T22" fmla="*/ 630238 w 1248"/>
                <a:gd name="T23" fmla="*/ 1169987 h 1077"/>
                <a:gd name="T24" fmla="*/ 630238 w 1248"/>
                <a:gd name="T25" fmla="*/ 1260475 h 1077"/>
                <a:gd name="T26" fmla="*/ 900113 w 1248"/>
                <a:gd name="T27" fmla="*/ 1260475 h 1077"/>
                <a:gd name="T28" fmla="*/ 900113 w 1248"/>
                <a:gd name="T29" fmla="*/ 1349375 h 1077"/>
                <a:gd name="T30" fmla="*/ 1169988 w 1248"/>
                <a:gd name="T31" fmla="*/ 1349375 h 1077"/>
                <a:gd name="T32" fmla="*/ 1169988 w 1248"/>
                <a:gd name="T33" fmla="*/ 1439862 h 1077"/>
                <a:gd name="T34" fmla="*/ 1260475 w 1248"/>
                <a:gd name="T35" fmla="*/ 1439862 h 1077"/>
                <a:gd name="T36" fmla="*/ 1260475 w 1248"/>
                <a:gd name="T37" fmla="*/ 1530350 h 1077"/>
                <a:gd name="T38" fmla="*/ 1350963 w 1248"/>
                <a:gd name="T39" fmla="*/ 1530350 h 1077"/>
                <a:gd name="T40" fmla="*/ 1350963 w 1248"/>
                <a:gd name="T41" fmla="*/ 1620837 h 1077"/>
                <a:gd name="T42" fmla="*/ 1530350 w 1248"/>
                <a:gd name="T43" fmla="*/ 1620837 h 1077"/>
                <a:gd name="T44" fmla="*/ 1530350 w 1248"/>
                <a:gd name="T45" fmla="*/ 1709737 h 1077"/>
                <a:gd name="T46" fmla="*/ 1890713 w 1248"/>
                <a:gd name="T47" fmla="*/ 1709737 h 1077"/>
                <a:gd name="T48" fmla="*/ 1890713 w 1248"/>
                <a:gd name="T49" fmla="*/ 1530350 h 1077"/>
                <a:gd name="T50" fmla="*/ 1981200 w 1248"/>
                <a:gd name="T51" fmla="*/ 1530350 h 1077"/>
                <a:gd name="T52" fmla="*/ 1981200 w 1248"/>
                <a:gd name="T53" fmla="*/ 1079500 h 1077"/>
                <a:gd name="T54" fmla="*/ 1890713 w 1248"/>
                <a:gd name="T55" fmla="*/ 1079500 h 1077"/>
                <a:gd name="T56" fmla="*/ 1890713 w 1248"/>
                <a:gd name="T57" fmla="*/ 539750 h 1077"/>
                <a:gd name="T58" fmla="*/ 1800225 w 1248"/>
                <a:gd name="T59" fmla="*/ 539750 h 1077"/>
                <a:gd name="T60" fmla="*/ 1800225 w 1248"/>
                <a:gd name="T61" fmla="*/ 449262 h 1077"/>
                <a:gd name="T62" fmla="*/ 1711325 w 1248"/>
                <a:gd name="T63" fmla="*/ 449262 h 1077"/>
                <a:gd name="T64" fmla="*/ 1711325 w 1248"/>
                <a:gd name="T65" fmla="*/ 360362 h 1077"/>
                <a:gd name="T66" fmla="*/ 1620838 w 1248"/>
                <a:gd name="T67" fmla="*/ 360362 h 1077"/>
                <a:gd name="T68" fmla="*/ 1620838 w 1248"/>
                <a:gd name="T69" fmla="*/ 90487 h 1077"/>
                <a:gd name="T70" fmla="*/ 1260475 w 1248"/>
                <a:gd name="T71" fmla="*/ 90487 h 1077"/>
                <a:gd name="T72" fmla="*/ 1260475 w 1248"/>
                <a:gd name="T73" fmla="*/ 0 h 1077"/>
                <a:gd name="T74" fmla="*/ 990600 w 1248"/>
                <a:gd name="T75" fmla="*/ 0 h 1077"/>
                <a:gd name="T76" fmla="*/ 990600 w 1248"/>
                <a:gd name="T77" fmla="*/ 90487 h 1077"/>
                <a:gd name="T78" fmla="*/ 720725 w 1248"/>
                <a:gd name="T79" fmla="*/ 90487 h 1077"/>
                <a:gd name="T80" fmla="*/ 720725 w 1248"/>
                <a:gd name="T81" fmla="*/ 179387 h 1077"/>
                <a:gd name="T82" fmla="*/ 541338 w 1248"/>
                <a:gd name="T83" fmla="*/ 179387 h 1077"/>
                <a:gd name="T84" fmla="*/ 541338 w 1248"/>
                <a:gd name="T85" fmla="*/ 269875 h 1077"/>
                <a:gd name="T86" fmla="*/ 360363 w 1248"/>
                <a:gd name="T87" fmla="*/ 269875 h 1077"/>
                <a:gd name="T88" fmla="*/ 360363 w 1248"/>
                <a:gd name="T89" fmla="*/ 539750 h 1077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248" h="1077">
                  <a:moveTo>
                    <a:pt x="227" y="340"/>
                  </a:moveTo>
                  <a:lnTo>
                    <a:pt x="0" y="340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567"/>
                  </a:lnTo>
                  <a:lnTo>
                    <a:pt x="170" y="567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680"/>
                  </a:lnTo>
                  <a:lnTo>
                    <a:pt x="284" y="680"/>
                  </a:lnTo>
                  <a:lnTo>
                    <a:pt x="284" y="737"/>
                  </a:lnTo>
                  <a:lnTo>
                    <a:pt x="397" y="737"/>
                  </a:lnTo>
                  <a:lnTo>
                    <a:pt x="397" y="794"/>
                  </a:lnTo>
                  <a:lnTo>
                    <a:pt x="567" y="794"/>
                  </a:lnTo>
                  <a:lnTo>
                    <a:pt x="567" y="850"/>
                  </a:lnTo>
                  <a:lnTo>
                    <a:pt x="737" y="850"/>
                  </a:lnTo>
                  <a:lnTo>
                    <a:pt x="737" y="907"/>
                  </a:lnTo>
                  <a:lnTo>
                    <a:pt x="794" y="907"/>
                  </a:lnTo>
                  <a:lnTo>
                    <a:pt x="794" y="964"/>
                  </a:lnTo>
                  <a:lnTo>
                    <a:pt x="851" y="964"/>
                  </a:lnTo>
                  <a:lnTo>
                    <a:pt x="851" y="1021"/>
                  </a:lnTo>
                  <a:lnTo>
                    <a:pt x="964" y="1021"/>
                  </a:lnTo>
                  <a:lnTo>
                    <a:pt x="964" y="1077"/>
                  </a:lnTo>
                  <a:lnTo>
                    <a:pt x="1191" y="1077"/>
                  </a:lnTo>
                  <a:lnTo>
                    <a:pt x="1191" y="964"/>
                  </a:lnTo>
                  <a:lnTo>
                    <a:pt x="1248" y="964"/>
                  </a:lnTo>
                  <a:lnTo>
                    <a:pt x="1248" y="680"/>
                  </a:lnTo>
                  <a:lnTo>
                    <a:pt x="1191" y="680"/>
                  </a:lnTo>
                  <a:lnTo>
                    <a:pt x="1191" y="340"/>
                  </a:lnTo>
                  <a:lnTo>
                    <a:pt x="1134" y="340"/>
                  </a:lnTo>
                  <a:lnTo>
                    <a:pt x="1134" y="283"/>
                  </a:lnTo>
                  <a:lnTo>
                    <a:pt x="1078" y="283"/>
                  </a:lnTo>
                  <a:lnTo>
                    <a:pt x="1078" y="227"/>
                  </a:lnTo>
                  <a:lnTo>
                    <a:pt x="1021" y="227"/>
                  </a:lnTo>
                  <a:lnTo>
                    <a:pt x="1021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454" y="57"/>
                  </a:lnTo>
                  <a:lnTo>
                    <a:pt x="454" y="113"/>
                  </a:lnTo>
                  <a:lnTo>
                    <a:pt x="341" y="113"/>
                  </a:lnTo>
                  <a:lnTo>
                    <a:pt x="341" y="170"/>
                  </a:lnTo>
                  <a:lnTo>
                    <a:pt x="227" y="170"/>
                  </a:lnTo>
                  <a:lnTo>
                    <a:pt x="227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43" name="Freeform 930"/>
            <p:cNvSpPr>
              <a:spLocks/>
            </p:cNvSpPr>
            <p:nvPr/>
          </p:nvSpPr>
          <p:spPr bwMode="auto">
            <a:xfrm>
              <a:off x="3070225" y="4530725"/>
              <a:ext cx="3330575" cy="1800225"/>
            </a:xfrm>
            <a:custGeom>
              <a:avLst/>
              <a:gdLst>
                <a:gd name="T0" fmla="*/ 2070100 w 2098"/>
                <a:gd name="T1" fmla="*/ 269875 h 1134"/>
                <a:gd name="T2" fmla="*/ 2160588 w 2098"/>
                <a:gd name="T3" fmla="*/ 360363 h 1134"/>
                <a:gd name="T4" fmla="*/ 2700338 w 2098"/>
                <a:gd name="T5" fmla="*/ 449263 h 1134"/>
                <a:gd name="T6" fmla="*/ 2609850 w 2098"/>
                <a:gd name="T7" fmla="*/ 809625 h 1134"/>
                <a:gd name="T8" fmla="*/ 2520950 w 2098"/>
                <a:gd name="T9" fmla="*/ 900113 h 1134"/>
                <a:gd name="T10" fmla="*/ 2430463 w 2098"/>
                <a:gd name="T11" fmla="*/ 1079500 h 1134"/>
                <a:gd name="T12" fmla="*/ 2520950 w 2098"/>
                <a:gd name="T13" fmla="*/ 1169988 h 1134"/>
                <a:gd name="T14" fmla="*/ 3060700 w 2098"/>
                <a:gd name="T15" fmla="*/ 1079500 h 1134"/>
                <a:gd name="T16" fmla="*/ 3151188 w 2098"/>
                <a:gd name="T17" fmla="*/ 1169988 h 1134"/>
                <a:gd name="T18" fmla="*/ 3240088 w 2098"/>
                <a:gd name="T19" fmla="*/ 1260475 h 1134"/>
                <a:gd name="T20" fmla="*/ 3330575 w 2098"/>
                <a:gd name="T21" fmla="*/ 1349375 h 1134"/>
                <a:gd name="T22" fmla="*/ 3151188 w 2098"/>
                <a:gd name="T23" fmla="*/ 1439863 h 1134"/>
                <a:gd name="T24" fmla="*/ 3060700 w 2098"/>
                <a:gd name="T25" fmla="*/ 1530350 h 1134"/>
                <a:gd name="T26" fmla="*/ 2970213 w 2098"/>
                <a:gd name="T27" fmla="*/ 1620838 h 1134"/>
                <a:gd name="T28" fmla="*/ 2879725 w 2098"/>
                <a:gd name="T29" fmla="*/ 1709738 h 1134"/>
                <a:gd name="T30" fmla="*/ 2790825 w 2098"/>
                <a:gd name="T31" fmla="*/ 1800225 h 1134"/>
                <a:gd name="T32" fmla="*/ 2609850 w 2098"/>
                <a:gd name="T33" fmla="*/ 1709738 h 1134"/>
                <a:gd name="T34" fmla="*/ 2251075 w 2098"/>
                <a:gd name="T35" fmla="*/ 1620838 h 1134"/>
                <a:gd name="T36" fmla="*/ 1709738 w 2098"/>
                <a:gd name="T37" fmla="*/ 1530350 h 1134"/>
                <a:gd name="T38" fmla="*/ 1620838 w 2098"/>
                <a:gd name="T39" fmla="*/ 1439863 h 1134"/>
                <a:gd name="T40" fmla="*/ 1439863 w 2098"/>
                <a:gd name="T41" fmla="*/ 1530350 h 1134"/>
                <a:gd name="T42" fmla="*/ 1350963 w 2098"/>
                <a:gd name="T43" fmla="*/ 1620838 h 1134"/>
                <a:gd name="T44" fmla="*/ 1260475 w 2098"/>
                <a:gd name="T45" fmla="*/ 1800225 h 1134"/>
                <a:gd name="T46" fmla="*/ 990600 w 2098"/>
                <a:gd name="T47" fmla="*/ 1709738 h 1134"/>
                <a:gd name="T48" fmla="*/ 900113 w 2098"/>
                <a:gd name="T49" fmla="*/ 1620838 h 1134"/>
                <a:gd name="T50" fmla="*/ 809625 w 2098"/>
                <a:gd name="T51" fmla="*/ 1530350 h 1134"/>
                <a:gd name="T52" fmla="*/ 720725 w 2098"/>
                <a:gd name="T53" fmla="*/ 1439863 h 1134"/>
                <a:gd name="T54" fmla="*/ 630238 w 2098"/>
                <a:gd name="T55" fmla="*/ 1349375 h 1134"/>
                <a:gd name="T56" fmla="*/ 269875 w 2098"/>
                <a:gd name="T57" fmla="*/ 1079500 h 1134"/>
                <a:gd name="T58" fmla="*/ 179388 w 2098"/>
                <a:gd name="T59" fmla="*/ 1169988 h 1134"/>
                <a:gd name="T60" fmla="*/ 90488 w 2098"/>
                <a:gd name="T61" fmla="*/ 1079500 h 1134"/>
                <a:gd name="T62" fmla="*/ 0 w 2098"/>
                <a:gd name="T63" fmla="*/ 990600 h 1134"/>
                <a:gd name="T64" fmla="*/ 90488 w 2098"/>
                <a:gd name="T65" fmla="*/ 630238 h 1134"/>
                <a:gd name="T66" fmla="*/ 450850 w 2098"/>
                <a:gd name="T67" fmla="*/ 449263 h 1134"/>
                <a:gd name="T68" fmla="*/ 539750 w 2098"/>
                <a:gd name="T69" fmla="*/ 269875 h 1134"/>
                <a:gd name="T70" fmla="*/ 990600 w 2098"/>
                <a:gd name="T71" fmla="*/ 0 h 1134"/>
                <a:gd name="T72" fmla="*/ 2070100 w 2098"/>
                <a:gd name="T73" fmla="*/ 90488 h 113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098" h="1134">
                  <a:moveTo>
                    <a:pt x="1304" y="57"/>
                  </a:moveTo>
                  <a:lnTo>
                    <a:pt x="1304" y="170"/>
                  </a:lnTo>
                  <a:lnTo>
                    <a:pt x="1361" y="170"/>
                  </a:lnTo>
                  <a:lnTo>
                    <a:pt x="1361" y="227"/>
                  </a:lnTo>
                  <a:lnTo>
                    <a:pt x="1701" y="227"/>
                  </a:lnTo>
                  <a:lnTo>
                    <a:pt x="1701" y="283"/>
                  </a:lnTo>
                  <a:lnTo>
                    <a:pt x="1644" y="283"/>
                  </a:lnTo>
                  <a:lnTo>
                    <a:pt x="1644" y="510"/>
                  </a:lnTo>
                  <a:lnTo>
                    <a:pt x="1588" y="510"/>
                  </a:lnTo>
                  <a:lnTo>
                    <a:pt x="1588" y="567"/>
                  </a:lnTo>
                  <a:lnTo>
                    <a:pt x="1531" y="567"/>
                  </a:lnTo>
                  <a:lnTo>
                    <a:pt x="1531" y="680"/>
                  </a:lnTo>
                  <a:lnTo>
                    <a:pt x="1588" y="680"/>
                  </a:lnTo>
                  <a:lnTo>
                    <a:pt x="1588" y="737"/>
                  </a:lnTo>
                  <a:lnTo>
                    <a:pt x="1928" y="737"/>
                  </a:lnTo>
                  <a:lnTo>
                    <a:pt x="1928" y="680"/>
                  </a:lnTo>
                  <a:lnTo>
                    <a:pt x="1985" y="680"/>
                  </a:lnTo>
                  <a:lnTo>
                    <a:pt x="1985" y="737"/>
                  </a:lnTo>
                  <a:lnTo>
                    <a:pt x="2041" y="737"/>
                  </a:lnTo>
                  <a:lnTo>
                    <a:pt x="2041" y="794"/>
                  </a:lnTo>
                  <a:lnTo>
                    <a:pt x="2098" y="794"/>
                  </a:lnTo>
                  <a:lnTo>
                    <a:pt x="2098" y="850"/>
                  </a:lnTo>
                  <a:lnTo>
                    <a:pt x="1985" y="850"/>
                  </a:lnTo>
                  <a:lnTo>
                    <a:pt x="1985" y="907"/>
                  </a:lnTo>
                  <a:lnTo>
                    <a:pt x="1928" y="907"/>
                  </a:lnTo>
                  <a:lnTo>
                    <a:pt x="1928" y="964"/>
                  </a:lnTo>
                  <a:lnTo>
                    <a:pt x="1871" y="964"/>
                  </a:lnTo>
                  <a:lnTo>
                    <a:pt x="1871" y="1021"/>
                  </a:lnTo>
                  <a:lnTo>
                    <a:pt x="1814" y="1021"/>
                  </a:lnTo>
                  <a:lnTo>
                    <a:pt x="1814" y="1077"/>
                  </a:lnTo>
                  <a:lnTo>
                    <a:pt x="1758" y="1077"/>
                  </a:lnTo>
                  <a:lnTo>
                    <a:pt x="1758" y="1134"/>
                  </a:lnTo>
                  <a:lnTo>
                    <a:pt x="1644" y="1134"/>
                  </a:lnTo>
                  <a:lnTo>
                    <a:pt x="1644" y="1077"/>
                  </a:lnTo>
                  <a:lnTo>
                    <a:pt x="1418" y="1077"/>
                  </a:lnTo>
                  <a:lnTo>
                    <a:pt x="1418" y="1021"/>
                  </a:lnTo>
                  <a:lnTo>
                    <a:pt x="1077" y="1021"/>
                  </a:lnTo>
                  <a:lnTo>
                    <a:pt x="1077" y="964"/>
                  </a:lnTo>
                  <a:lnTo>
                    <a:pt x="1021" y="964"/>
                  </a:lnTo>
                  <a:lnTo>
                    <a:pt x="1021" y="907"/>
                  </a:lnTo>
                  <a:lnTo>
                    <a:pt x="907" y="907"/>
                  </a:lnTo>
                  <a:lnTo>
                    <a:pt x="907" y="964"/>
                  </a:lnTo>
                  <a:lnTo>
                    <a:pt x="851" y="964"/>
                  </a:lnTo>
                  <a:lnTo>
                    <a:pt x="851" y="1021"/>
                  </a:lnTo>
                  <a:lnTo>
                    <a:pt x="794" y="1021"/>
                  </a:lnTo>
                  <a:lnTo>
                    <a:pt x="794" y="1134"/>
                  </a:lnTo>
                  <a:lnTo>
                    <a:pt x="624" y="1134"/>
                  </a:lnTo>
                  <a:lnTo>
                    <a:pt x="624" y="1077"/>
                  </a:lnTo>
                  <a:lnTo>
                    <a:pt x="567" y="1077"/>
                  </a:lnTo>
                  <a:lnTo>
                    <a:pt x="567" y="1021"/>
                  </a:lnTo>
                  <a:lnTo>
                    <a:pt x="510" y="1021"/>
                  </a:lnTo>
                  <a:lnTo>
                    <a:pt x="510" y="964"/>
                  </a:lnTo>
                  <a:lnTo>
                    <a:pt x="454" y="964"/>
                  </a:lnTo>
                  <a:lnTo>
                    <a:pt x="454" y="907"/>
                  </a:lnTo>
                  <a:lnTo>
                    <a:pt x="454" y="850"/>
                  </a:lnTo>
                  <a:lnTo>
                    <a:pt x="397" y="850"/>
                  </a:lnTo>
                  <a:lnTo>
                    <a:pt x="397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113" y="737"/>
                  </a:lnTo>
                  <a:lnTo>
                    <a:pt x="113" y="680"/>
                  </a:lnTo>
                  <a:lnTo>
                    <a:pt x="57" y="680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283"/>
                  </a:lnTo>
                  <a:lnTo>
                    <a:pt x="284" y="283"/>
                  </a:lnTo>
                  <a:lnTo>
                    <a:pt x="284" y="170"/>
                  </a:lnTo>
                  <a:lnTo>
                    <a:pt x="340" y="170"/>
                  </a:lnTo>
                  <a:lnTo>
                    <a:pt x="340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1304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44" name="Freeform 932"/>
            <p:cNvSpPr>
              <a:spLocks/>
            </p:cNvSpPr>
            <p:nvPr/>
          </p:nvSpPr>
          <p:spPr bwMode="auto">
            <a:xfrm>
              <a:off x="2709863" y="3630613"/>
              <a:ext cx="2430462" cy="1349375"/>
            </a:xfrm>
            <a:custGeom>
              <a:avLst/>
              <a:gdLst>
                <a:gd name="T0" fmla="*/ 360362 w 1531"/>
                <a:gd name="T1" fmla="*/ 0 h 850"/>
                <a:gd name="T2" fmla="*/ 0 w 1531"/>
                <a:gd name="T3" fmla="*/ 0 h 850"/>
                <a:gd name="T4" fmla="*/ 0 w 1531"/>
                <a:gd name="T5" fmla="*/ 90488 h 850"/>
                <a:gd name="T6" fmla="*/ 90487 w 1531"/>
                <a:gd name="T7" fmla="*/ 90488 h 850"/>
                <a:gd name="T8" fmla="*/ 90487 w 1531"/>
                <a:gd name="T9" fmla="*/ 360363 h 850"/>
                <a:gd name="T10" fmla="*/ 180975 w 1531"/>
                <a:gd name="T11" fmla="*/ 360363 h 850"/>
                <a:gd name="T12" fmla="*/ 180975 w 1531"/>
                <a:gd name="T13" fmla="*/ 449263 h 850"/>
                <a:gd name="T14" fmla="*/ 269875 w 1531"/>
                <a:gd name="T15" fmla="*/ 449263 h 850"/>
                <a:gd name="T16" fmla="*/ 269875 w 1531"/>
                <a:gd name="T17" fmla="*/ 539750 h 850"/>
                <a:gd name="T18" fmla="*/ 360362 w 1531"/>
                <a:gd name="T19" fmla="*/ 539750 h 850"/>
                <a:gd name="T20" fmla="*/ 360362 w 1531"/>
                <a:gd name="T21" fmla="*/ 1079500 h 850"/>
                <a:gd name="T22" fmla="*/ 450850 w 1531"/>
                <a:gd name="T23" fmla="*/ 1079500 h 850"/>
                <a:gd name="T24" fmla="*/ 450850 w 1531"/>
                <a:gd name="T25" fmla="*/ 1349375 h 850"/>
                <a:gd name="T26" fmla="*/ 811212 w 1531"/>
                <a:gd name="T27" fmla="*/ 1349375 h 850"/>
                <a:gd name="T28" fmla="*/ 811212 w 1531"/>
                <a:gd name="T29" fmla="*/ 1169988 h 850"/>
                <a:gd name="T30" fmla="*/ 900112 w 1531"/>
                <a:gd name="T31" fmla="*/ 1169988 h 850"/>
                <a:gd name="T32" fmla="*/ 900112 w 1531"/>
                <a:gd name="T33" fmla="*/ 900113 h 850"/>
                <a:gd name="T34" fmla="*/ 1350962 w 1531"/>
                <a:gd name="T35" fmla="*/ 900113 h 850"/>
                <a:gd name="T36" fmla="*/ 1352550 w 1531"/>
                <a:gd name="T37" fmla="*/ 989013 h 850"/>
                <a:gd name="T38" fmla="*/ 2430462 w 1531"/>
                <a:gd name="T39" fmla="*/ 990600 h 850"/>
                <a:gd name="T40" fmla="*/ 2430462 w 1531"/>
                <a:gd name="T41" fmla="*/ 809625 h 850"/>
                <a:gd name="T42" fmla="*/ 2339975 w 1531"/>
                <a:gd name="T43" fmla="*/ 809625 h 850"/>
                <a:gd name="T44" fmla="*/ 2339975 w 1531"/>
                <a:gd name="T45" fmla="*/ 630238 h 850"/>
                <a:gd name="T46" fmla="*/ 2251075 w 1531"/>
                <a:gd name="T47" fmla="*/ 630238 h 850"/>
                <a:gd name="T48" fmla="*/ 2251075 w 1531"/>
                <a:gd name="T49" fmla="*/ 449263 h 850"/>
                <a:gd name="T50" fmla="*/ 2160587 w 1531"/>
                <a:gd name="T51" fmla="*/ 449263 h 850"/>
                <a:gd name="T52" fmla="*/ 2160587 w 1531"/>
                <a:gd name="T53" fmla="*/ 360363 h 850"/>
                <a:gd name="T54" fmla="*/ 2070100 w 1531"/>
                <a:gd name="T55" fmla="*/ 360363 h 850"/>
                <a:gd name="T56" fmla="*/ 1981200 w 1531"/>
                <a:gd name="T57" fmla="*/ 360363 h 850"/>
                <a:gd name="T58" fmla="*/ 1981200 w 1531"/>
                <a:gd name="T59" fmla="*/ 269875 h 850"/>
                <a:gd name="T60" fmla="*/ 1530350 w 1531"/>
                <a:gd name="T61" fmla="*/ 269875 h 850"/>
                <a:gd name="T62" fmla="*/ 1530350 w 1531"/>
                <a:gd name="T63" fmla="*/ 360363 h 850"/>
                <a:gd name="T64" fmla="*/ 1800225 w 1531"/>
                <a:gd name="T65" fmla="*/ 360363 h 850"/>
                <a:gd name="T66" fmla="*/ 1800225 w 1531"/>
                <a:gd name="T67" fmla="*/ 630238 h 850"/>
                <a:gd name="T68" fmla="*/ 1711325 w 1531"/>
                <a:gd name="T69" fmla="*/ 630238 h 850"/>
                <a:gd name="T70" fmla="*/ 1711325 w 1531"/>
                <a:gd name="T71" fmla="*/ 719138 h 850"/>
                <a:gd name="T72" fmla="*/ 1530350 w 1531"/>
                <a:gd name="T73" fmla="*/ 719138 h 850"/>
                <a:gd name="T74" fmla="*/ 1530350 w 1531"/>
                <a:gd name="T75" fmla="*/ 630238 h 850"/>
                <a:gd name="T76" fmla="*/ 1350962 w 1531"/>
                <a:gd name="T77" fmla="*/ 630238 h 850"/>
                <a:gd name="T78" fmla="*/ 1350962 w 1531"/>
                <a:gd name="T79" fmla="*/ 539750 h 850"/>
                <a:gd name="T80" fmla="*/ 1081087 w 1531"/>
                <a:gd name="T81" fmla="*/ 539750 h 850"/>
                <a:gd name="T82" fmla="*/ 1081087 w 1531"/>
                <a:gd name="T83" fmla="*/ 449263 h 850"/>
                <a:gd name="T84" fmla="*/ 990600 w 1531"/>
                <a:gd name="T85" fmla="*/ 449263 h 850"/>
                <a:gd name="T86" fmla="*/ 990600 w 1531"/>
                <a:gd name="T87" fmla="*/ 360363 h 850"/>
                <a:gd name="T88" fmla="*/ 811212 w 1531"/>
                <a:gd name="T89" fmla="*/ 360363 h 850"/>
                <a:gd name="T90" fmla="*/ 811212 w 1531"/>
                <a:gd name="T91" fmla="*/ 269875 h 850"/>
                <a:gd name="T92" fmla="*/ 630237 w 1531"/>
                <a:gd name="T93" fmla="*/ 269875 h 850"/>
                <a:gd name="T94" fmla="*/ 630237 w 1531"/>
                <a:gd name="T95" fmla="*/ 179388 h 850"/>
                <a:gd name="T96" fmla="*/ 539750 w 1531"/>
                <a:gd name="T97" fmla="*/ 179388 h 850"/>
                <a:gd name="T98" fmla="*/ 539750 w 1531"/>
                <a:gd name="T99" fmla="*/ 90488 h 850"/>
                <a:gd name="T100" fmla="*/ 450850 w 1531"/>
                <a:gd name="T101" fmla="*/ 90488 h 850"/>
                <a:gd name="T102" fmla="*/ 450850 w 1531"/>
                <a:gd name="T103" fmla="*/ 0 h 850"/>
                <a:gd name="T104" fmla="*/ 360362 w 1531"/>
                <a:gd name="T105" fmla="*/ 0 h 85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531" h="850">
                  <a:moveTo>
                    <a:pt x="227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227" y="680"/>
                  </a:lnTo>
                  <a:lnTo>
                    <a:pt x="284" y="680"/>
                  </a:lnTo>
                  <a:lnTo>
                    <a:pt x="284" y="850"/>
                  </a:lnTo>
                  <a:lnTo>
                    <a:pt x="511" y="850"/>
                  </a:lnTo>
                  <a:lnTo>
                    <a:pt x="511" y="737"/>
                  </a:lnTo>
                  <a:lnTo>
                    <a:pt x="567" y="737"/>
                  </a:lnTo>
                  <a:lnTo>
                    <a:pt x="567" y="567"/>
                  </a:lnTo>
                  <a:lnTo>
                    <a:pt x="851" y="567"/>
                  </a:lnTo>
                  <a:lnTo>
                    <a:pt x="852" y="623"/>
                  </a:lnTo>
                  <a:lnTo>
                    <a:pt x="1531" y="624"/>
                  </a:lnTo>
                  <a:lnTo>
                    <a:pt x="1531" y="510"/>
                  </a:lnTo>
                  <a:lnTo>
                    <a:pt x="1474" y="510"/>
                  </a:lnTo>
                  <a:lnTo>
                    <a:pt x="1474" y="397"/>
                  </a:lnTo>
                  <a:lnTo>
                    <a:pt x="1418" y="397"/>
                  </a:lnTo>
                  <a:lnTo>
                    <a:pt x="1418" y="283"/>
                  </a:lnTo>
                  <a:lnTo>
                    <a:pt x="1361" y="283"/>
                  </a:lnTo>
                  <a:lnTo>
                    <a:pt x="1361" y="227"/>
                  </a:lnTo>
                  <a:lnTo>
                    <a:pt x="1304" y="227"/>
                  </a:lnTo>
                  <a:lnTo>
                    <a:pt x="1248" y="227"/>
                  </a:lnTo>
                  <a:lnTo>
                    <a:pt x="1248" y="170"/>
                  </a:lnTo>
                  <a:lnTo>
                    <a:pt x="964" y="170"/>
                  </a:lnTo>
                  <a:lnTo>
                    <a:pt x="964" y="227"/>
                  </a:lnTo>
                  <a:lnTo>
                    <a:pt x="1134" y="227"/>
                  </a:lnTo>
                  <a:lnTo>
                    <a:pt x="1134" y="397"/>
                  </a:lnTo>
                  <a:lnTo>
                    <a:pt x="1078" y="397"/>
                  </a:lnTo>
                  <a:lnTo>
                    <a:pt x="1078" y="453"/>
                  </a:lnTo>
                  <a:lnTo>
                    <a:pt x="964" y="453"/>
                  </a:lnTo>
                  <a:lnTo>
                    <a:pt x="964" y="397"/>
                  </a:lnTo>
                  <a:lnTo>
                    <a:pt x="851" y="397"/>
                  </a:lnTo>
                  <a:lnTo>
                    <a:pt x="851" y="340"/>
                  </a:lnTo>
                  <a:lnTo>
                    <a:pt x="681" y="340"/>
                  </a:lnTo>
                  <a:lnTo>
                    <a:pt x="681" y="283"/>
                  </a:lnTo>
                  <a:lnTo>
                    <a:pt x="624" y="283"/>
                  </a:lnTo>
                  <a:lnTo>
                    <a:pt x="624" y="227"/>
                  </a:lnTo>
                  <a:lnTo>
                    <a:pt x="511" y="227"/>
                  </a:lnTo>
                  <a:lnTo>
                    <a:pt x="511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45" name="Freeform 933"/>
            <p:cNvSpPr>
              <a:spLocks/>
            </p:cNvSpPr>
            <p:nvPr/>
          </p:nvSpPr>
          <p:spPr bwMode="auto">
            <a:xfrm>
              <a:off x="3070225" y="3449638"/>
              <a:ext cx="1439863" cy="900112"/>
            </a:xfrm>
            <a:custGeom>
              <a:avLst/>
              <a:gdLst>
                <a:gd name="T0" fmla="*/ 1169988 w 907"/>
                <a:gd name="T1" fmla="*/ 450850 h 567"/>
                <a:gd name="T2" fmla="*/ 1169988 w 907"/>
                <a:gd name="T3" fmla="*/ 360362 h 567"/>
                <a:gd name="T4" fmla="*/ 900113 w 907"/>
                <a:gd name="T5" fmla="*/ 360362 h 567"/>
                <a:gd name="T6" fmla="*/ 900113 w 907"/>
                <a:gd name="T7" fmla="*/ 271462 h 567"/>
                <a:gd name="T8" fmla="*/ 539750 w 907"/>
                <a:gd name="T9" fmla="*/ 271462 h 567"/>
                <a:gd name="T10" fmla="*/ 539750 w 907"/>
                <a:gd name="T11" fmla="*/ 180975 h 567"/>
                <a:gd name="T12" fmla="*/ 450850 w 907"/>
                <a:gd name="T13" fmla="*/ 180975 h 567"/>
                <a:gd name="T14" fmla="*/ 450850 w 907"/>
                <a:gd name="T15" fmla="*/ 0 h 567"/>
                <a:gd name="T16" fmla="*/ 179388 w 907"/>
                <a:gd name="T17" fmla="*/ 0 h 567"/>
                <a:gd name="T18" fmla="*/ 179388 w 907"/>
                <a:gd name="T19" fmla="*/ 90487 h 567"/>
                <a:gd name="T20" fmla="*/ 0 w 907"/>
                <a:gd name="T21" fmla="*/ 90487 h 567"/>
                <a:gd name="T22" fmla="*/ 0 w 907"/>
                <a:gd name="T23" fmla="*/ 180975 h 567"/>
                <a:gd name="T24" fmla="*/ 90488 w 907"/>
                <a:gd name="T25" fmla="*/ 180975 h 567"/>
                <a:gd name="T26" fmla="*/ 90488 w 907"/>
                <a:gd name="T27" fmla="*/ 271462 h 567"/>
                <a:gd name="T28" fmla="*/ 179388 w 907"/>
                <a:gd name="T29" fmla="*/ 271462 h 567"/>
                <a:gd name="T30" fmla="*/ 179388 w 907"/>
                <a:gd name="T31" fmla="*/ 360362 h 567"/>
                <a:gd name="T32" fmla="*/ 269875 w 907"/>
                <a:gd name="T33" fmla="*/ 360362 h 567"/>
                <a:gd name="T34" fmla="*/ 269875 w 907"/>
                <a:gd name="T35" fmla="*/ 450850 h 567"/>
                <a:gd name="T36" fmla="*/ 450850 w 907"/>
                <a:gd name="T37" fmla="*/ 450850 h 567"/>
                <a:gd name="T38" fmla="*/ 450850 w 907"/>
                <a:gd name="T39" fmla="*/ 541337 h 567"/>
                <a:gd name="T40" fmla="*/ 630238 w 907"/>
                <a:gd name="T41" fmla="*/ 541337 h 567"/>
                <a:gd name="T42" fmla="*/ 630238 w 907"/>
                <a:gd name="T43" fmla="*/ 630237 h 567"/>
                <a:gd name="T44" fmla="*/ 720725 w 907"/>
                <a:gd name="T45" fmla="*/ 630237 h 567"/>
                <a:gd name="T46" fmla="*/ 720725 w 907"/>
                <a:gd name="T47" fmla="*/ 720725 h 567"/>
                <a:gd name="T48" fmla="*/ 990600 w 907"/>
                <a:gd name="T49" fmla="*/ 720725 h 567"/>
                <a:gd name="T50" fmla="*/ 990600 w 907"/>
                <a:gd name="T51" fmla="*/ 811212 h 567"/>
                <a:gd name="T52" fmla="*/ 1169988 w 907"/>
                <a:gd name="T53" fmla="*/ 811212 h 567"/>
                <a:gd name="T54" fmla="*/ 1169988 w 907"/>
                <a:gd name="T55" fmla="*/ 900112 h 567"/>
                <a:gd name="T56" fmla="*/ 1350963 w 907"/>
                <a:gd name="T57" fmla="*/ 900112 h 567"/>
                <a:gd name="T58" fmla="*/ 1350963 w 907"/>
                <a:gd name="T59" fmla="*/ 811212 h 567"/>
                <a:gd name="T60" fmla="*/ 1439863 w 907"/>
                <a:gd name="T61" fmla="*/ 811212 h 567"/>
                <a:gd name="T62" fmla="*/ 1439863 w 907"/>
                <a:gd name="T63" fmla="*/ 541337 h 567"/>
                <a:gd name="T64" fmla="*/ 1169988 w 907"/>
                <a:gd name="T65" fmla="*/ 541337 h 567"/>
                <a:gd name="T66" fmla="*/ 1169988 w 907"/>
                <a:gd name="T67" fmla="*/ 450850 h 56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907" h="567">
                  <a:moveTo>
                    <a:pt x="737" y="284"/>
                  </a:moveTo>
                  <a:lnTo>
                    <a:pt x="737" y="227"/>
                  </a:lnTo>
                  <a:lnTo>
                    <a:pt x="567" y="227"/>
                  </a:lnTo>
                  <a:lnTo>
                    <a:pt x="567" y="171"/>
                  </a:lnTo>
                  <a:lnTo>
                    <a:pt x="340" y="171"/>
                  </a:lnTo>
                  <a:lnTo>
                    <a:pt x="340" y="114"/>
                  </a:lnTo>
                  <a:lnTo>
                    <a:pt x="284" y="114"/>
                  </a:lnTo>
                  <a:lnTo>
                    <a:pt x="284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1"/>
                  </a:lnTo>
                  <a:lnTo>
                    <a:pt x="113" y="171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284" y="284"/>
                  </a:lnTo>
                  <a:lnTo>
                    <a:pt x="284" y="341"/>
                  </a:lnTo>
                  <a:lnTo>
                    <a:pt x="397" y="341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454"/>
                  </a:lnTo>
                  <a:lnTo>
                    <a:pt x="624" y="454"/>
                  </a:lnTo>
                  <a:lnTo>
                    <a:pt x="624" y="511"/>
                  </a:lnTo>
                  <a:lnTo>
                    <a:pt x="737" y="511"/>
                  </a:lnTo>
                  <a:lnTo>
                    <a:pt x="737" y="567"/>
                  </a:lnTo>
                  <a:lnTo>
                    <a:pt x="851" y="567"/>
                  </a:lnTo>
                  <a:lnTo>
                    <a:pt x="851" y="511"/>
                  </a:lnTo>
                  <a:lnTo>
                    <a:pt x="907" y="511"/>
                  </a:lnTo>
                  <a:lnTo>
                    <a:pt x="907" y="341"/>
                  </a:lnTo>
                  <a:lnTo>
                    <a:pt x="737" y="341"/>
                  </a:lnTo>
                  <a:lnTo>
                    <a:pt x="737" y="28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46" name="Freeform 935"/>
            <p:cNvSpPr>
              <a:spLocks/>
            </p:cNvSpPr>
            <p:nvPr/>
          </p:nvSpPr>
          <p:spPr bwMode="auto">
            <a:xfrm>
              <a:off x="6491288" y="3540125"/>
              <a:ext cx="809625" cy="720725"/>
            </a:xfrm>
            <a:custGeom>
              <a:avLst/>
              <a:gdLst>
                <a:gd name="T0" fmla="*/ 0 w 510"/>
                <a:gd name="T1" fmla="*/ 269875 h 454"/>
                <a:gd name="T2" fmla="*/ 88900 w 510"/>
                <a:gd name="T3" fmla="*/ 269875 h 454"/>
                <a:gd name="T4" fmla="*/ 88900 w 510"/>
                <a:gd name="T5" fmla="*/ 180975 h 454"/>
                <a:gd name="T6" fmla="*/ 269875 w 510"/>
                <a:gd name="T7" fmla="*/ 180975 h 454"/>
                <a:gd name="T8" fmla="*/ 269875 w 510"/>
                <a:gd name="T9" fmla="*/ 90488 h 454"/>
                <a:gd name="T10" fmla="*/ 539750 w 510"/>
                <a:gd name="T11" fmla="*/ 90488 h 454"/>
                <a:gd name="T12" fmla="*/ 539750 w 510"/>
                <a:gd name="T13" fmla="*/ 0 h 454"/>
                <a:gd name="T14" fmla="*/ 719138 w 510"/>
                <a:gd name="T15" fmla="*/ 0 h 454"/>
                <a:gd name="T16" fmla="*/ 719138 w 510"/>
                <a:gd name="T17" fmla="*/ 180975 h 454"/>
                <a:gd name="T18" fmla="*/ 809625 w 510"/>
                <a:gd name="T19" fmla="*/ 180975 h 454"/>
                <a:gd name="T20" fmla="*/ 809625 w 510"/>
                <a:gd name="T21" fmla="*/ 360363 h 454"/>
                <a:gd name="T22" fmla="*/ 719138 w 510"/>
                <a:gd name="T23" fmla="*/ 360363 h 454"/>
                <a:gd name="T24" fmla="*/ 719138 w 510"/>
                <a:gd name="T25" fmla="*/ 450850 h 454"/>
                <a:gd name="T26" fmla="*/ 630238 w 510"/>
                <a:gd name="T27" fmla="*/ 450850 h 454"/>
                <a:gd name="T28" fmla="*/ 630238 w 510"/>
                <a:gd name="T29" fmla="*/ 720725 h 454"/>
                <a:gd name="T30" fmla="*/ 449263 w 510"/>
                <a:gd name="T31" fmla="*/ 720725 h 454"/>
                <a:gd name="T32" fmla="*/ 449263 w 510"/>
                <a:gd name="T33" fmla="*/ 630238 h 454"/>
                <a:gd name="T34" fmla="*/ 179388 w 510"/>
                <a:gd name="T35" fmla="*/ 630238 h 454"/>
                <a:gd name="T36" fmla="*/ 179388 w 510"/>
                <a:gd name="T37" fmla="*/ 450850 h 454"/>
                <a:gd name="T38" fmla="*/ 88900 w 510"/>
                <a:gd name="T39" fmla="*/ 450850 h 454"/>
                <a:gd name="T40" fmla="*/ 88900 w 510"/>
                <a:gd name="T41" fmla="*/ 360363 h 454"/>
                <a:gd name="T42" fmla="*/ 0 w 510"/>
                <a:gd name="T43" fmla="*/ 360363 h 454"/>
                <a:gd name="T44" fmla="*/ 0 w 510"/>
                <a:gd name="T45" fmla="*/ 269875 h 45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510" h="454">
                  <a:moveTo>
                    <a:pt x="0" y="170"/>
                  </a:moveTo>
                  <a:lnTo>
                    <a:pt x="56" y="170"/>
                  </a:lnTo>
                  <a:lnTo>
                    <a:pt x="56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510" y="114"/>
                  </a:lnTo>
                  <a:lnTo>
                    <a:pt x="510" y="227"/>
                  </a:lnTo>
                  <a:lnTo>
                    <a:pt x="453" y="227"/>
                  </a:lnTo>
                  <a:lnTo>
                    <a:pt x="453" y="284"/>
                  </a:lnTo>
                  <a:lnTo>
                    <a:pt x="397" y="284"/>
                  </a:lnTo>
                  <a:lnTo>
                    <a:pt x="397" y="454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113" y="397"/>
                  </a:lnTo>
                  <a:lnTo>
                    <a:pt x="113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47" name="Freeform 939"/>
            <p:cNvSpPr>
              <a:spLocks/>
            </p:cNvSpPr>
            <p:nvPr/>
          </p:nvSpPr>
          <p:spPr bwMode="auto">
            <a:xfrm>
              <a:off x="6400800" y="4079875"/>
              <a:ext cx="1169988" cy="630238"/>
            </a:xfrm>
            <a:custGeom>
              <a:avLst/>
              <a:gdLst>
                <a:gd name="T0" fmla="*/ 720725 w 737"/>
                <a:gd name="T1" fmla="*/ 180975 h 397"/>
                <a:gd name="T2" fmla="*/ 539750 w 737"/>
                <a:gd name="T3" fmla="*/ 180975 h 397"/>
                <a:gd name="T4" fmla="*/ 539750 w 737"/>
                <a:gd name="T5" fmla="*/ 90488 h 397"/>
                <a:gd name="T6" fmla="*/ 269875 w 737"/>
                <a:gd name="T7" fmla="*/ 90488 h 397"/>
                <a:gd name="T8" fmla="*/ 269875 w 737"/>
                <a:gd name="T9" fmla="*/ 180975 h 397"/>
                <a:gd name="T10" fmla="*/ 90488 w 737"/>
                <a:gd name="T11" fmla="*/ 180975 h 397"/>
                <a:gd name="T12" fmla="*/ 90488 w 737"/>
                <a:gd name="T13" fmla="*/ 269875 h 397"/>
                <a:gd name="T14" fmla="*/ 0 w 737"/>
                <a:gd name="T15" fmla="*/ 269875 h 397"/>
                <a:gd name="T16" fmla="*/ 0 w 737"/>
                <a:gd name="T17" fmla="*/ 360363 h 397"/>
                <a:gd name="T18" fmla="*/ 360363 w 737"/>
                <a:gd name="T19" fmla="*/ 360363 h 397"/>
                <a:gd name="T20" fmla="*/ 360363 w 737"/>
                <a:gd name="T21" fmla="*/ 541338 h 397"/>
                <a:gd name="T22" fmla="*/ 630238 w 737"/>
                <a:gd name="T23" fmla="*/ 541338 h 397"/>
                <a:gd name="T24" fmla="*/ 630238 w 737"/>
                <a:gd name="T25" fmla="*/ 630238 h 397"/>
                <a:gd name="T26" fmla="*/ 809625 w 737"/>
                <a:gd name="T27" fmla="*/ 630238 h 397"/>
                <a:gd name="T28" fmla="*/ 809625 w 737"/>
                <a:gd name="T29" fmla="*/ 541338 h 397"/>
                <a:gd name="T30" fmla="*/ 990600 w 737"/>
                <a:gd name="T31" fmla="*/ 541338 h 397"/>
                <a:gd name="T32" fmla="*/ 990600 w 737"/>
                <a:gd name="T33" fmla="*/ 450850 h 397"/>
                <a:gd name="T34" fmla="*/ 1169988 w 737"/>
                <a:gd name="T35" fmla="*/ 450850 h 397"/>
                <a:gd name="T36" fmla="*/ 1169988 w 737"/>
                <a:gd name="T37" fmla="*/ 360363 h 397"/>
                <a:gd name="T38" fmla="*/ 1079500 w 737"/>
                <a:gd name="T39" fmla="*/ 360363 h 397"/>
                <a:gd name="T40" fmla="*/ 1079500 w 737"/>
                <a:gd name="T41" fmla="*/ 180975 h 397"/>
                <a:gd name="T42" fmla="*/ 990600 w 737"/>
                <a:gd name="T43" fmla="*/ 180975 h 397"/>
                <a:gd name="T44" fmla="*/ 990600 w 737"/>
                <a:gd name="T45" fmla="*/ 90488 h 397"/>
                <a:gd name="T46" fmla="*/ 900113 w 737"/>
                <a:gd name="T47" fmla="*/ 90488 h 397"/>
                <a:gd name="T48" fmla="*/ 900113 w 737"/>
                <a:gd name="T49" fmla="*/ 0 h 397"/>
                <a:gd name="T50" fmla="*/ 720725 w 737"/>
                <a:gd name="T51" fmla="*/ 0 h 397"/>
                <a:gd name="T52" fmla="*/ 720725 w 737"/>
                <a:gd name="T53" fmla="*/ 180975 h 39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737" h="397">
                  <a:moveTo>
                    <a:pt x="454" y="114"/>
                  </a:moveTo>
                  <a:lnTo>
                    <a:pt x="340" y="114"/>
                  </a:lnTo>
                  <a:lnTo>
                    <a:pt x="340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341"/>
                  </a:lnTo>
                  <a:lnTo>
                    <a:pt x="397" y="341"/>
                  </a:lnTo>
                  <a:lnTo>
                    <a:pt x="397" y="397"/>
                  </a:lnTo>
                  <a:lnTo>
                    <a:pt x="510" y="397"/>
                  </a:lnTo>
                  <a:lnTo>
                    <a:pt x="510" y="341"/>
                  </a:lnTo>
                  <a:lnTo>
                    <a:pt x="624" y="341"/>
                  </a:lnTo>
                  <a:lnTo>
                    <a:pt x="624" y="284"/>
                  </a:lnTo>
                  <a:lnTo>
                    <a:pt x="737" y="284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624" y="114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48" name="Freeform 940"/>
            <p:cNvSpPr>
              <a:spLocks/>
            </p:cNvSpPr>
            <p:nvPr/>
          </p:nvSpPr>
          <p:spPr bwMode="auto">
            <a:xfrm>
              <a:off x="7210425" y="3179763"/>
              <a:ext cx="630238" cy="720725"/>
            </a:xfrm>
            <a:custGeom>
              <a:avLst/>
              <a:gdLst>
                <a:gd name="T0" fmla="*/ 0 w 397"/>
                <a:gd name="T1" fmla="*/ 360363 h 454"/>
                <a:gd name="T2" fmla="*/ 180975 w 397"/>
                <a:gd name="T3" fmla="*/ 360363 h 454"/>
                <a:gd name="T4" fmla="*/ 180975 w 397"/>
                <a:gd name="T5" fmla="*/ 269875 h 454"/>
                <a:gd name="T6" fmla="*/ 360363 w 397"/>
                <a:gd name="T7" fmla="*/ 269875 h 454"/>
                <a:gd name="T8" fmla="*/ 360363 w 397"/>
                <a:gd name="T9" fmla="*/ 180975 h 454"/>
                <a:gd name="T10" fmla="*/ 450850 w 397"/>
                <a:gd name="T11" fmla="*/ 180975 h 454"/>
                <a:gd name="T12" fmla="*/ 450850 w 397"/>
                <a:gd name="T13" fmla="*/ 0 h 454"/>
                <a:gd name="T14" fmla="*/ 630238 w 397"/>
                <a:gd name="T15" fmla="*/ 0 h 454"/>
                <a:gd name="T16" fmla="*/ 630238 w 397"/>
                <a:gd name="T17" fmla="*/ 180975 h 454"/>
                <a:gd name="T18" fmla="*/ 541338 w 397"/>
                <a:gd name="T19" fmla="*/ 180975 h 454"/>
                <a:gd name="T20" fmla="*/ 541338 w 397"/>
                <a:gd name="T21" fmla="*/ 269875 h 454"/>
                <a:gd name="T22" fmla="*/ 630238 w 397"/>
                <a:gd name="T23" fmla="*/ 269875 h 454"/>
                <a:gd name="T24" fmla="*/ 630238 w 397"/>
                <a:gd name="T25" fmla="*/ 360363 h 454"/>
                <a:gd name="T26" fmla="*/ 541338 w 397"/>
                <a:gd name="T27" fmla="*/ 360363 h 454"/>
                <a:gd name="T28" fmla="*/ 541338 w 397"/>
                <a:gd name="T29" fmla="*/ 450850 h 454"/>
                <a:gd name="T30" fmla="*/ 450850 w 397"/>
                <a:gd name="T31" fmla="*/ 450850 h 454"/>
                <a:gd name="T32" fmla="*/ 450850 w 397"/>
                <a:gd name="T33" fmla="*/ 541338 h 454"/>
                <a:gd name="T34" fmla="*/ 269875 w 397"/>
                <a:gd name="T35" fmla="*/ 541338 h 454"/>
                <a:gd name="T36" fmla="*/ 269875 w 397"/>
                <a:gd name="T37" fmla="*/ 630238 h 454"/>
                <a:gd name="T38" fmla="*/ 180975 w 397"/>
                <a:gd name="T39" fmla="*/ 630238 h 454"/>
                <a:gd name="T40" fmla="*/ 180975 w 397"/>
                <a:gd name="T41" fmla="*/ 720725 h 454"/>
                <a:gd name="T42" fmla="*/ 90488 w 397"/>
                <a:gd name="T43" fmla="*/ 720725 h 454"/>
                <a:gd name="T44" fmla="*/ 90488 w 397"/>
                <a:gd name="T45" fmla="*/ 541338 h 454"/>
                <a:gd name="T46" fmla="*/ 0 w 397"/>
                <a:gd name="T47" fmla="*/ 541338 h 454"/>
                <a:gd name="T48" fmla="*/ 0 w 397"/>
                <a:gd name="T49" fmla="*/ 360363 h 4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97" h="454">
                  <a:moveTo>
                    <a:pt x="0" y="227"/>
                  </a:moveTo>
                  <a:lnTo>
                    <a:pt x="114" y="227"/>
                  </a:lnTo>
                  <a:lnTo>
                    <a:pt x="114" y="170"/>
                  </a:lnTo>
                  <a:lnTo>
                    <a:pt x="227" y="170"/>
                  </a:lnTo>
                  <a:lnTo>
                    <a:pt x="227" y="114"/>
                  </a:lnTo>
                  <a:lnTo>
                    <a:pt x="284" y="114"/>
                  </a:lnTo>
                  <a:lnTo>
                    <a:pt x="284" y="0"/>
                  </a:lnTo>
                  <a:lnTo>
                    <a:pt x="397" y="0"/>
                  </a:lnTo>
                  <a:lnTo>
                    <a:pt x="397" y="114"/>
                  </a:lnTo>
                  <a:lnTo>
                    <a:pt x="341" y="114"/>
                  </a:lnTo>
                  <a:lnTo>
                    <a:pt x="341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341" y="227"/>
                  </a:lnTo>
                  <a:lnTo>
                    <a:pt x="341" y="284"/>
                  </a:lnTo>
                  <a:lnTo>
                    <a:pt x="284" y="284"/>
                  </a:lnTo>
                  <a:lnTo>
                    <a:pt x="284" y="341"/>
                  </a:lnTo>
                  <a:lnTo>
                    <a:pt x="170" y="341"/>
                  </a:lnTo>
                  <a:lnTo>
                    <a:pt x="170" y="397"/>
                  </a:lnTo>
                  <a:lnTo>
                    <a:pt x="114" y="397"/>
                  </a:lnTo>
                  <a:lnTo>
                    <a:pt x="114" y="454"/>
                  </a:lnTo>
                  <a:lnTo>
                    <a:pt x="57" y="454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49" name="Freeform 941"/>
            <p:cNvSpPr>
              <a:spLocks/>
            </p:cNvSpPr>
            <p:nvPr/>
          </p:nvSpPr>
          <p:spPr bwMode="auto">
            <a:xfrm>
              <a:off x="7121525" y="3630613"/>
              <a:ext cx="809625" cy="630237"/>
            </a:xfrm>
            <a:custGeom>
              <a:avLst/>
              <a:gdLst>
                <a:gd name="T0" fmla="*/ 358775 w 510"/>
                <a:gd name="T1" fmla="*/ 179387 h 397"/>
                <a:gd name="T2" fmla="*/ 630238 w 510"/>
                <a:gd name="T3" fmla="*/ 179387 h 397"/>
                <a:gd name="T4" fmla="*/ 630238 w 510"/>
                <a:gd name="T5" fmla="*/ 90487 h 397"/>
                <a:gd name="T6" fmla="*/ 630238 w 510"/>
                <a:gd name="T7" fmla="*/ 0 h 397"/>
                <a:gd name="T8" fmla="*/ 809625 w 510"/>
                <a:gd name="T9" fmla="*/ 0 h 397"/>
                <a:gd name="T10" fmla="*/ 809625 w 510"/>
                <a:gd name="T11" fmla="*/ 90487 h 397"/>
                <a:gd name="T12" fmla="*/ 719138 w 510"/>
                <a:gd name="T13" fmla="*/ 90487 h 397"/>
                <a:gd name="T14" fmla="*/ 719138 w 510"/>
                <a:gd name="T15" fmla="*/ 360362 h 397"/>
                <a:gd name="T16" fmla="*/ 630238 w 510"/>
                <a:gd name="T17" fmla="*/ 360362 h 397"/>
                <a:gd name="T18" fmla="*/ 630238 w 510"/>
                <a:gd name="T19" fmla="*/ 449262 h 397"/>
                <a:gd name="T20" fmla="*/ 539750 w 510"/>
                <a:gd name="T21" fmla="*/ 449262 h 397"/>
                <a:gd name="T22" fmla="*/ 539750 w 510"/>
                <a:gd name="T23" fmla="*/ 539750 h 397"/>
                <a:gd name="T24" fmla="*/ 539750 w 510"/>
                <a:gd name="T25" fmla="*/ 630237 h 397"/>
                <a:gd name="T26" fmla="*/ 449263 w 510"/>
                <a:gd name="T27" fmla="*/ 630237 h 397"/>
                <a:gd name="T28" fmla="*/ 269875 w 510"/>
                <a:gd name="T29" fmla="*/ 630237 h 397"/>
                <a:gd name="T30" fmla="*/ 269875 w 510"/>
                <a:gd name="T31" fmla="*/ 539750 h 397"/>
                <a:gd name="T32" fmla="*/ 179388 w 510"/>
                <a:gd name="T33" fmla="*/ 539750 h 397"/>
                <a:gd name="T34" fmla="*/ 179388 w 510"/>
                <a:gd name="T35" fmla="*/ 449262 h 397"/>
                <a:gd name="T36" fmla="*/ 0 w 510"/>
                <a:gd name="T37" fmla="*/ 449262 h 397"/>
                <a:gd name="T38" fmla="*/ 0 w 510"/>
                <a:gd name="T39" fmla="*/ 360362 h 397"/>
                <a:gd name="T40" fmla="*/ 88900 w 510"/>
                <a:gd name="T41" fmla="*/ 360362 h 397"/>
                <a:gd name="T42" fmla="*/ 88900 w 510"/>
                <a:gd name="T43" fmla="*/ 269875 h 397"/>
                <a:gd name="T44" fmla="*/ 269875 w 510"/>
                <a:gd name="T45" fmla="*/ 269875 h 397"/>
                <a:gd name="T46" fmla="*/ 269875 w 510"/>
                <a:gd name="T47" fmla="*/ 179387 h 397"/>
                <a:gd name="T48" fmla="*/ 358775 w 510"/>
                <a:gd name="T49" fmla="*/ 179387 h 39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10" h="397">
                  <a:moveTo>
                    <a:pt x="226" y="113"/>
                  </a:moveTo>
                  <a:lnTo>
                    <a:pt x="397" y="113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3" y="57"/>
                  </a:lnTo>
                  <a:lnTo>
                    <a:pt x="453" y="227"/>
                  </a:lnTo>
                  <a:lnTo>
                    <a:pt x="397" y="227"/>
                  </a:lnTo>
                  <a:lnTo>
                    <a:pt x="397" y="283"/>
                  </a:lnTo>
                  <a:lnTo>
                    <a:pt x="340" y="283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0" y="283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226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50" name="Freeform 942"/>
            <p:cNvSpPr>
              <a:spLocks/>
            </p:cNvSpPr>
            <p:nvPr/>
          </p:nvSpPr>
          <p:spPr bwMode="auto">
            <a:xfrm>
              <a:off x="7480300" y="3900488"/>
              <a:ext cx="630238" cy="720725"/>
            </a:xfrm>
            <a:custGeom>
              <a:avLst/>
              <a:gdLst>
                <a:gd name="T0" fmla="*/ 271463 w 397"/>
                <a:gd name="T1" fmla="*/ 90488 h 454"/>
                <a:gd name="T2" fmla="*/ 450850 w 397"/>
                <a:gd name="T3" fmla="*/ 90488 h 454"/>
                <a:gd name="T4" fmla="*/ 450850 w 397"/>
                <a:gd name="T5" fmla="*/ 0 h 454"/>
                <a:gd name="T6" fmla="*/ 630238 w 397"/>
                <a:gd name="T7" fmla="*/ 0 h 454"/>
                <a:gd name="T8" fmla="*/ 630238 w 397"/>
                <a:gd name="T9" fmla="*/ 630238 h 454"/>
                <a:gd name="T10" fmla="*/ 450850 w 397"/>
                <a:gd name="T11" fmla="*/ 630238 h 454"/>
                <a:gd name="T12" fmla="*/ 450850 w 397"/>
                <a:gd name="T13" fmla="*/ 720725 h 454"/>
                <a:gd name="T14" fmla="*/ 90488 w 397"/>
                <a:gd name="T15" fmla="*/ 720725 h 454"/>
                <a:gd name="T16" fmla="*/ 90488 w 397"/>
                <a:gd name="T17" fmla="*/ 539750 h 454"/>
                <a:gd name="T18" fmla="*/ 0 w 397"/>
                <a:gd name="T19" fmla="*/ 539750 h 454"/>
                <a:gd name="T20" fmla="*/ 0 w 397"/>
                <a:gd name="T21" fmla="*/ 360363 h 454"/>
                <a:gd name="T22" fmla="*/ 180975 w 397"/>
                <a:gd name="T23" fmla="*/ 360363 h 454"/>
                <a:gd name="T24" fmla="*/ 180975 w 397"/>
                <a:gd name="T25" fmla="*/ 179388 h 454"/>
                <a:gd name="T26" fmla="*/ 271463 w 397"/>
                <a:gd name="T27" fmla="*/ 179388 h 454"/>
                <a:gd name="T28" fmla="*/ 271463 w 397"/>
                <a:gd name="T29" fmla="*/ 90488 h 45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97" h="454">
                  <a:moveTo>
                    <a:pt x="171" y="57"/>
                  </a:moveTo>
                  <a:lnTo>
                    <a:pt x="284" y="57"/>
                  </a:lnTo>
                  <a:lnTo>
                    <a:pt x="284" y="0"/>
                  </a:lnTo>
                  <a:lnTo>
                    <a:pt x="397" y="0"/>
                  </a:lnTo>
                  <a:lnTo>
                    <a:pt x="397" y="397"/>
                  </a:lnTo>
                  <a:lnTo>
                    <a:pt x="284" y="397"/>
                  </a:lnTo>
                  <a:lnTo>
                    <a:pt x="284" y="454"/>
                  </a:lnTo>
                  <a:lnTo>
                    <a:pt x="57" y="454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3"/>
                  </a:lnTo>
                  <a:lnTo>
                    <a:pt x="171" y="113"/>
                  </a:lnTo>
                  <a:lnTo>
                    <a:pt x="171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51" name="Freeform 943"/>
            <p:cNvSpPr>
              <a:spLocks/>
            </p:cNvSpPr>
            <p:nvPr/>
          </p:nvSpPr>
          <p:spPr bwMode="auto">
            <a:xfrm>
              <a:off x="6221413" y="4800600"/>
              <a:ext cx="449262" cy="450850"/>
            </a:xfrm>
            <a:custGeom>
              <a:avLst/>
              <a:gdLst>
                <a:gd name="T0" fmla="*/ 179387 w 283"/>
                <a:gd name="T1" fmla="*/ 0 h 284"/>
                <a:gd name="T2" fmla="*/ 449262 w 283"/>
                <a:gd name="T3" fmla="*/ 0 h 284"/>
                <a:gd name="T4" fmla="*/ 449262 w 283"/>
                <a:gd name="T5" fmla="*/ 450850 h 284"/>
                <a:gd name="T6" fmla="*/ 88900 w 283"/>
                <a:gd name="T7" fmla="*/ 450850 h 284"/>
                <a:gd name="T8" fmla="*/ 88900 w 283"/>
                <a:gd name="T9" fmla="*/ 269875 h 284"/>
                <a:gd name="T10" fmla="*/ 0 w 283"/>
                <a:gd name="T11" fmla="*/ 269875 h 284"/>
                <a:gd name="T12" fmla="*/ 0 w 283"/>
                <a:gd name="T13" fmla="*/ 179388 h 284"/>
                <a:gd name="T14" fmla="*/ 179387 w 283"/>
                <a:gd name="T15" fmla="*/ 179388 h 284"/>
                <a:gd name="T16" fmla="*/ 179387 w 283"/>
                <a:gd name="T17" fmla="*/ 0 h 28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83" h="284">
                  <a:moveTo>
                    <a:pt x="113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56" y="284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52" name="Freeform 944"/>
            <p:cNvSpPr>
              <a:spLocks/>
            </p:cNvSpPr>
            <p:nvPr/>
          </p:nvSpPr>
          <p:spPr bwMode="auto">
            <a:xfrm>
              <a:off x="6400800" y="4530725"/>
              <a:ext cx="720725" cy="449263"/>
            </a:xfrm>
            <a:custGeom>
              <a:avLst/>
              <a:gdLst>
                <a:gd name="T0" fmla="*/ 269875 w 454"/>
                <a:gd name="T1" fmla="*/ 449263 h 283"/>
                <a:gd name="T2" fmla="*/ 360363 w 454"/>
                <a:gd name="T3" fmla="*/ 449263 h 283"/>
                <a:gd name="T4" fmla="*/ 360363 w 454"/>
                <a:gd name="T5" fmla="*/ 360363 h 283"/>
                <a:gd name="T6" fmla="*/ 450850 w 454"/>
                <a:gd name="T7" fmla="*/ 360363 h 283"/>
                <a:gd name="T8" fmla="*/ 450850 w 454"/>
                <a:gd name="T9" fmla="*/ 449263 h 283"/>
                <a:gd name="T10" fmla="*/ 720725 w 454"/>
                <a:gd name="T11" fmla="*/ 449263 h 283"/>
                <a:gd name="T12" fmla="*/ 720725 w 454"/>
                <a:gd name="T13" fmla="*/ 179388 h 283"/>
                <a:gd name="T14" fmla="*/ 630238 w 454"/>
                <a:gd name="T15" fmla="*/ 179388 h 283"/>
                <a:gd name="T16" fmla="*/ 630238 w 454"/>
                <a:gd name="T17" fmla="*/ 90488 h 283"/>
                <a:gd name="T18" fmla="*/ 360363 w 454"/>
                <a:gd name="T19" fmla="*/ 90488 h 283"/>
                <a:gd name="T20" fmla="*/ 360363 w 454"/>
                <a:gd name="T21" fmla="*/ 0 h 283"/>
                <a:gd name="T22" fmla="*/ 179388 w 454"/>
                <a:gd name="T23" fmla="*/ 0 h 283"/>
                <a:gd name="T24" fmla="*/ 179388 w 454"/>
                <a:gd name="T25" fmla="*/ 90488 h 283"/>
                <a:gd name="T26" fmla="*/ 90488 w 454"/>
                <a:gd name="T27" fmla="*/ 90488 h 283"/>
                <a:gd name="T28" fmla="*/ 90488 w 454"/>
                <a:gd name="T29" fmla="*/ 0 h 283"/>
                <a:gd name="T30" fmla="*/ 0 w 454"/>
                <a:gd name="T31" fmla="*/ 0 h 283"/>
                <a:gd name="T32" fmla="*/ 0 w 454"/>
                <a:gd name="T33" fmla="*/ 269875 h 283"/>
                <a:gd name="T34" fmla="*/ 269875 w 454"/>
                <a:gd name="T35" fmla="*/ 269875 h 283"/>
                <a:gd name="T36" fmla="*/ 269875 w 454"/>
                <a:gd name="T37" fmla="*/ 449263 h 28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54" h="283">
                  <a:moveTo>
                    <a:pt x="170" y="283"/>
                  </a:moveTo>
                  <a:lnTo>
                    <a:pt x="227" y="283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283"/>
                  </a:lnTo>
                  <a:lnTo>
                    <a:pt x="454" y="283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lnTo>
                    <a:pt x="0" y="170"/>
                  </a:lnTo>
                  <a:lnTo>
                    <a:pt x="170" y="170"/>
                  </a:lnTo>
                  <a:lnTo>
                    <a:pt x="170" y="28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53" name="Freeform 945"/>
            <p:cNvSpPr>
              <a:spLocks/>
            </p:cNvSpPr>
            <p:nvPr/>
          </p:nvSpPr>
          <p:spPr bwMode="auto">
            <a:xfrm>
              <a:off x="7121525" y="4530725"/>
              <a:ext cx="630238" cy="539750"/>
            </a:xfrm>
            <a:custGeom>
              <a:avLst/>
              <a:gdLst>
                <a:gd name="T0" fmla="*/ 0 w 397"/>
                <a:gd name="T1" fmla="*/ 449263 h 340"/>
                <a:gd name="T2" fmla="*/ 88900 w 397"/>
                <a:gd name="T3" fmla="*/ 449263 h 340"/>
                <a:gd name="T4" fmla="*/ 88900 w 397"/>
                <a:gd name="T5" fmla="*/ 539750 h 340"/>
                <a:gd name="T6" fmla="*/ 358775 w 397"/>
                <a:gd name="T7" fmla="*/ 539750 h 340"/>
                <a:gd name="T8" fmla="*/ 358775 w 397"/>
                <a:gd name="T9" fmla="*/ 449263 h 340"/>
                <a:gd name="T10" fmla="*/ 539750 w 397"/>
                <a:gd name="T11" fmla="*/ 449263 h 340"/>
                <a:gd name="T12" fmla="*/ 539750 w 397"/>
                <a:gd name="T13" fmla="*/ 360363 h 340"/>
                <a:gd name="T14" fmla="*/ 630238 w 397"/>
                <a:gd name="T15" fmla="*/ 360363 h 340"/>
                <a:gd name="T16" fmla="*/ 630238 w 397"/>
                <a:gd name="T17" fmla="*/ 269875 h 340"/>
                <a:gd name="T18" fmla="*/ 539750 w 397"/>
                <a:gd name="T19" fmla="*/ 269875 h 340"/>
                <a:gd name="T20" fmla="*/ 539750 w 397"/>
                <a:gd name="T21" fmla="*/ 90488 h 340"/>
                <a:gd name="T22" fmla="*/ 449263 w 397"/>
                <a:gd name="T23" fmla="*/ 90488 h 340"/>
                <a:gd name="T24" fmla="*/ 449263 w 397"/>
                <a:gd name="T25" fmla="*/ 0 h 340"/>
                <a:gd name="T26" fmla="*/ 269875 w 397"/>
                <a:gd name="T27" fmla="*/ 0 h 340"/>
                <a:gd name="T28" fmla="*/ 269875 w 397"/>
                <a:gd name="T29" fmla="*/ 90488 h 340"/>
                <a:gd name="T30" fmla="*/ 88900 w 397"/>
                <a:gd name="T31" fmla="*/ 90488 h 340"/>
                <a:gd name="T32" fmla="*/ 88900 w 397"/>
                <a:gd name="T33" fmla="*/ 179388 h 340"/>
                <a:gd name="T34" fmla="*/ 0 w 397"/>
                <a:gd name="T35" fmla="*/ 179388 h 340"/>
                <a:gd name="T36" fmla="*/ 0 w 397"/>
                <a:gd name="T37" fmla="*/ 449263 h 34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97" h="340">
                  <a:moveTo>
                    <a:pt x="0" y="283"/>
                  </a:moveTo>
                  <a:lnTo>
                    <a:pt x="56" y="283"/>
                  </a:lnTo>
                  <a:lnTo>
                    <a:pt x="56" y="340"/>
                  </a:lnTo>
                  <a:lnTo>
                    <a:pt x="226" y="340"/>
                  </a:lnTo>
                  <a:lnTo>
                    <a:pt x="226" y="283"/>
                  </a:lnTo>
                  <a:lnTo>
                    <a:pt x="340" y="283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56" y="57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28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54" name="Freeform 946"/>
            <p:cNvSpPr>
              <a:spLocks/>
            </p:cNvSpPr>
            <p:nvPr/>
          </p:nvSpPr>
          <p:spPr bwMode="auto">
            <a:xfrm>
              <a:off x="6400800" y="4891088"/>
              <a:ext cx="1169988" cy="719137"/>
            </a:xfrm>
            <a:custGeom>
              <a:avLst/>
              <a:gdLst>
                <a:gd name="T0" fmla="*/ 1169988 w 737"/>
                <a:gd name="T1" fmla="*/ 88900 h 453"/>
                <a:gd name="T2" fmla="*/ 1169988 w 737"/>
                <a:gd name="T3" fmla="*/ 449262 h 453"/>
                <a:gd name="T4" fmla="*/ 1079500 w 737"/>
                <a:gd name="T5" fmla="*/ 449262 h 453"/>
                <a:gd name="T6" fmla="*/ 1079500 w 737"/>
                <a:gd name="T7" fmla="*/ 719137 h 453"/>
                <a:gd name="T8" fmla="*/ 990600 w 737"/>
                <a:gd name="T9" fmla="*/ 719137 h 453"/>
                <a:gd name="T10" fmla="*/ 990600 w 737"/>
                <a:gd name="T11" fmla="*/ 630237 h 453"/>
                <a:gd name="T12" fmla="*/ 90488 w 737"/>
                <a:gd name="T13" fmla="*/ 630237 h 453"/>
                <a:gd name="T14" fmla="*/ 90488 w 737"/>
                <a:gd name="T15" fmla="*/ 449262 h 453"/>
                <a:gd name="T16" fmla="*/ 0 w 737"/>
                <a:gd name="T17" fmla="*/ 449262 h 453"/>
                <a:gd name="T18" fmla="*/ 0 w 737"/>
                <a:gd name="T19" fmla="*/ 360362 h 453"/>
                <a:gd name="T20" fmla="*/ 269875 w 737"/>
                <a:gd name="T21" fmla="*/ 360362 h 453"/>
                <a:gd name="T22" fmla="*/ 269875 w 737"/>
                <a:gd name="T23" fmla="*/ 88900 h 453"/>
                <a:gd name="T24" fmla="*/ 360363 w 737"/>
                <a:gd name="T25" fmla="*/ 88900 h 453"/>
                <a:gd name="T26" fmla="*/ 360363 w 737"/>
                <a:gd name="T27" fmla="*/ 0 h 453"/>
                <a:gd name="T28" fmla="*/ 450850 w 737"/>
                <a:gd name="T29" fmla="*/ 0 h 453"/>
                <a:gd name="T30" fmla="*/ 450850 w 737"/>
                <a:gd name="T31" fmla="*/ 88900 h 453"/>
                <a:gd name="T32" fmla="*/ 809625 w 737"/>
                <a:gd name="T33" fmla="*/ 88900 h 453"/>
                <a:gd name="T34" fmla="*/ 809625 w 737"/>
                <a:gd name="T35" fmla="*/ 179387 h 453"/>
                <a:gd name="T36" fmla="*/ 1079500 w 737"/>
                <a:gd name="T37" fmla="*/ 179387 h 453"/>
                <a:gd name="T38" fmla="*/ 1079500 w 737"/>
                <a:gd name="T39" fmla="*/ 88900 h 453"/>
                <a:gd name="T40" fmla="*/ 1169988 w 737"/>
                <a:gd name="T41" fmla="*/ 88900 h 45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37" h="453">
                  <a:moveTo>
                    <a:pt x="737" y="56"/>
                  </a:moveTo>
                  <a:lnTo>
                    <a:pt x="737" y="283"/>
                  </a:lnTo>
                  <a:lnTo>
                    <a:pt x="680" y="283"/>
                  </a:lnTo>
                  <a:lnTo>
                    <a:pt x="680" y="453"/>
                  </a:lnTo>
                  <a:lnTo>
                    <a:pt x="624" y="453"/>
                  </a:lnTo>
                  <a:lnTo>
                    <a:pt x="624" y="397"/>
                  </a:lnTo>
                  <a:lnTo>
                    <a:pt x="57" y="397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227"/>
                  </a:lnTo>
                  <a:lnTo>
                    <a:pt x="170" y="227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510" y="56"/>
                  </a:lnTo>
                  <a:lnTo>
                    <a:pt x="510" y="113"/>
                  </a:lnTo>
                  <a:lnTo>
                    <a:pt x="680" y="113"/>
                  </a:lnTo>
                  <a:lnTo>
                    <a:pt x="680" y="56"/>
                  </a:lnTo>
                  <a:lnTo>
                    <a:pt x="737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55" name="Freeform 947"/>
            <p:cNvSpPr>
              <a:spLocks/>
            </p:cNvSpPr>
            <p:nvPr/>
          </p:nvSpPr>
          <p:spPr bwMode="auto">
            <a:xfrm>
              <a:off x="7480300" y="4979988"/>
              <a:ext cx="900113" cy="900112"/>
            </a:xfrm>
            <a:custGeom>
              <a:avLst/>
              <a:gdLst>
                <a:gd name="T0" fmla="*/ 90488 w 567"/>
                <a:gd name="T1" fmla="*/ 360362 h 567"/>
                <a:gd name="T2" fmla="*/ 0 w 567"/>
                <a:gd name="T3" fmla="*/ 360362 h 567"/>
                <a:gd name="T4" fmla="*/ 0 w 567"/>
                <a:gd name="T5" fmla="*/ 630237 h 567"/>
                <a:gd name="T6" fmla="*/ 90488 w 567"/>
                <a:gd name="T7" fmla="*/ 630237 h 567"/>
                <a:gd name="T8" fmla="*/ 90488 w 567"/>
                <a:gd name="T9" fmla="*/ 720725 h 567"/>
                <a:gd name="T10" fmla="*/ 180975 w 567"/>
                <a:gd name="T11" fmla="*/ 720725 h 567"/>
                <a:gd name="T12" fmla="*/ 180975 w 567"/>
                <a:gd name="T13" fmla="*/ 811212 h 567"/>
                <a:gd name="T14" fmla="*/ 450850 w 567"/>
                <a:gd name="T15" fmla="*/ 811212 h 567"/>
                <a:gd name="T16" fmla="*/ 450850 w 567"/>
                <a:gd name="T17" fmla="*/ 900112 h 567"/>
                <a:gd name="T18" fmla="*/ 541338 w 567"/>
                <a:gd name="T19" fmla="*/ 900112 h 567"/>
                <a:gd name="T20" fmla="*/ 541338 w 567"/>
                <a:gd name="T21" fmla="*/ 720725 h 567"/>
                <a:gd name="T22" fmla="*/ 630238 w 567"/>
                <a:gd name="T23" fmla="*/ 720725 h 567"/>
                <a:gd name="T24" fmla="*/ 630238 w 567"/>
                <a:gd name="T25" fmla="*/ 630237 h 567"/>
                <a:gd name="T26" fmla="*/ 811213 w 567"/>
                <a:gd name="T27" fmla="*/ 630237 h 567"/>
                <a:gd name="T28" fmla="*/ 900113 w 567"/>
                <a:gd name="T29" fmla="*/ 630237 h 567"/>
                <a:gd name="T30" fmla="*/ 900113 w 567"/>
                <a:gd name="T31" fmla="*/ 271462 h 567"/>
                <a:gd name="T32" fmla="*/ 720725 w 567"/>
                <a:gd name="T33" fmla="*/ 271462 h 567"/>
                <a:gd name="T34" fmla="*/ 720725 w 567"/>
                <a:gd name="T35" fmla="*/ 450850 h 567"/>
                <a:gd name="T36" fmla="*/ 630238 w 567"/>
                <a:gd name="T37" fmla="*/ 450850 h 567"/>
                <a:gd name="T38" fmla="*/ 630238 w 567"/>
                <a:gd name="T39" fmla="*/ 271462 h 567"/>
                <a:gd name="T40" fmla="*/ 541338 w 567"/>
                <a:gd name="T41" fmla="*/ 271462 h 567"/>
                <a:gd name="T42" fmla="*/ 541338 w 567"/>
                <a:gd name="T43" fmla="*/ 90487 h 567"/>
                <a:gd name="T44" fmla="*/ 271463 w 567"/>
                <a:gd name="T45" fmla="*/ 90487 h 567"/>
                <a:gd name="T46" fmla="*/ 271463 w 567"/>
                <a:gd name="T47" fmla="*/ 360362 h 567"/>
                <a:gd name="T48" fmla="*/ 180975 w 567"/>
                <a:gd name="T49" fmla="*/ 360362 h 567"/>
                <a:gd name="T50" fmla="*/ 180975 w 567"/>
                <a:gd name="T51" fmla="*/ 0 h 567"/>
                <a:gd name="T52" fmla="*/ 90488 w 567"/>
                <a:gd name="T53" fmla="*/ 0 h 567"/>
                <a:gd name="T54" fmla="*/ 90488 w 567"/>
                <a:gd name="T55" fmla="*/ 360362 h 567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567" h="567">
                  <a:moveTo>
                    <a:pt x="57" y="227"/>
                  </a:moveTo>
                  <a:lnTo>
                    <a:pt x="0" y="227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454"/>
                  </a:lnTo>
                  <a:lnTo>
                    <a:pt x="114" y="454"/>
                  </a:lnTo>
                  <a:lnTo>
                    <a:pt x="114" y="511"/>
                  </a:lnTo>
                  <a:lnTo>
                    <a:pt x="284" y="511"/>
                  </a:lnTo>
                  <a:lnTo>
                    <a:pt x="284" y="567"/>
                  </a:lnTo>
                  <a:lnTo>
                    <a:pt x="341" y="567"/>
                  </a:lnTo>
                  <a:lnTo>
                    <a:pt x="341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511" y="397"/>
                  </a:lnTo>
                  <a:lnTo>
                    <a:pt x="567" y="397"/>
                  </a:lnTo>
                  <a:lnTo>
                    <a:pt x="567" y="171"/>
                  </a:lnTo>
                  <a:lnTo>
                    <a:pt x="454" y="171"/>
                  </a:lnTo>
                  <a:lnTo>
                    <a:pt x="454" y="284"/>
                  </a:lnTo>
                  <a:lnTo>
                    <a:pt x="397" y="284"/>
                  </a:lnTo>
                  <a:lnTo>
                    <a:pt x="397" y="171"/>
                  </a:lnTo>
                  <a:lnTo>
                    <a:pt x="341" y="171"/>
                  </a:lnTo>
                  <a:lnTo>
                    <a:pt x="341" y="57"/>
                  </a:lnTo>
                  <a:lnTo>
                    <a:pt x="171" y="57"/>
                  </a:lnTo>
                  <a:lnTo>
                    <a:pt x="171" y="227"/>
                  </a:lnTo>
                  <a:lnTo>
                    <a:pt x="114" y="227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57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56" name="Freeform 948"/>
            <p:cNvSpPr>
              <a:spLocks/>
            </p:cNvSpPr>
            <p:nvPr/>
          </p:nvSpPr>
          <p:spPr bwMode="auto">
            <a:xfrm>
              <a:off x="8021638" y="5610225"/>
              <a:ext cx="449262" cy="450850"/>
            </a:xfrm>
            <a:custGeom>
              <a:avLst/>
              <a:gdLst>
                <a:gd name="T0" fmla="*/ 358775 w 283"/>
                <a:gd name="T1" fmla="*/ 450850 h 284"/>
                <a:gd name="T2" fmla="*/ 179387 w 283"/>
                <a:gd name="T3" fmla="*/ 450850 h 284"/>
                <a:gd name="T4" fmla="*/ 179387 w 283"/>
                <a:gd name="T5" fmla="*/ 360363 h 284"/>
                <a:gd name="T6" fmla="*/ 88900 w 283"/>
                <a:gd name="T7" fmla="*/ 360363 h 284"/>
                <a:gd name="T8" fmla="*/ 88900 w 283"/>
                <a:gd name="T9" fmla="*/ 269875 h 284"/>
                <a:gd name="T10" fmla="*/ 0 w 283"/>
                <a:gd name="T11" fmla="*/ 269875 h 284"/>
                <a:gd name="T12" fmla="*/ 0 w 283"/>
                <a:gd name="T13" fmla="*/ 90488 h 284"/>
                <a:gd name="T14" fmla="*/ 88900 w 283"/>
                <a:gd name="T15" fmla="*/ 90488 h 284"/>
                <a:gd name="T16" fmla="*/ 88900 w 283"/>
                <a:gd name="T17" fmla="*/ 0 h 284"/>
                <a:gd name="T18" fmla="*/ 358775 w 283"/>
                <a:gd name="T19" fmla="*/ 0 h 284"/>
                <a:gd name="T20" fmla="*/ 358775 w 283"/>
                <a:gd name="T21" fmla="*/ 269875 h 284"/>
                <a:gd name="T22" fmla="*/ 449262 w 283"/>
                <a:gd name="T23" fmla="*/ 269875 h 284"/>
                <a:gd name="T24" fmla="*/ 449262 w 283"/>
                <a:gd name="T25" fmla="*/ 360363 h 284"/>
                <a:gd name="T26" fmla="*/ 358775 w 283"/>
                <a:gd name="T27" fmla="*/ 360363 h 284"/>
                <a:gd name="T28" fmla="*/ 358775 w 283"/>
                <a:gd name="T29" fmla="*/ 450850 h 28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83" h="284">
                  <a:moveTo>
                    <a:pt x="226" y="284"/>
                  </a:moveTo>
                  <a:lnTo>
                    <a:pt x="113" y="284"/>
                  </a:lnTo>
                  <a:lnTo>
                    <a:pt x="113" y="227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56" y="57"/>
                  </a:lnTo>
                  <a:lnTo>
                    <a:pt x="56" y="0"/>
                  </a:lnTo>
                  <a:lnTo>
                    <a:pt x="226" y="0"/>
                  </a:lnTo>
                  <a:lnTo>
                    <a:pt x="226" y="170"/>
                  </a:lnTo>
                  <a:lnTo>
                    <a:pt x="283" y="170"/>
                  </a:lnTo>
                  <a:lnTo>
                    <a:pt x="283" y="227"/>
                  </a:lnTo>
                  <a:lnTo>
                    <a:pt x="226" y="227"/>
                  </a:lnTo>
                  <a:lnTo>
                    <a:pt x="226" y="28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57" name="Freeform 949"/>
            <p:cNvSpPr>
              <a:spLocks/>
            </p:cNvSpPr>
            <p:nvPr/>
          </p:nvSpPr>
          <p:spPr bwMode="auto">
            <a:xfrm>
              <a:off x="7661275" y="4530725"/>
              <a:ext cx="809625" cy="900113"/>
            </a:xfrm>
            <a:custGeom>
              <a:avLst/>
              <a:gdLst>
                <a:gd name="T0" fmla="*/ 719138 w 510"/>
                <a:gd name="T1" fmla="*/ 720725 h 567"/>
                <a:gd name="T2" fmla="*/ 539750 w 510"/>
                <a:gd name="T3" fmla="*/ 720725 h 567"/>
                <a:gd name="T4" fmla="*/ 539750 w 510"/>
                <a:gd name="T5" fmla="*/ 900113 h 567"/>
                <a:gd name="T6" fmla="*/ 449263 w 510"/>
                <a:gd name="T7" fmla="*/ 900113 h 567"/>
                <a:gd name="T8" fmla="*/ 449263 w 510"/>
                <a:gd name="T9" fmla="*/ 720725 h 567"/>
                <a:gd name="T10" fmla="*/ 360363 w 510"/>
                <a:gd name="T11" fmla="*/ 720725 h 567"/>
                <a:gd name="T12" fmla="*/ 360363 w 510"/>
                <a:gd name="T13" fmla="*/ 539750 h 567"/>
                <a:gd name="T14" fmla="*/ 90488 w 510"/>
                <a:gd name="T15" fmla="*/ 539750 h 567"/>
                <a:gd name="T16" fmla="*/ 90488 w 510"/>
                <a:gd name="T17" fmla="*/ 809625 h 567"/>
                <a:gd name="T18" fmla="*/ 0 w 510"/>
                <a:gd name="T19" fmla="*/ 809625 h 567"/>
                <a:gd name="T20" fmla="*/ 0 w 510"/>
                <a:gd name="T21" fmla="*/ 360363 h 567"/>
                <a:gd name="T22" fmla="*/ 90488 w 510"/>
                <a:gd name="T23" fmla="*/ 360363 h 567"/>
                <a:gd name="T24" fmla="*/ 90488 w 510"/>
                <a:gd name="T25" fmla="*/ 269875 h 567"/>
                <a:gd name="T26" fmla="*/ 0 w 510"/>
                <a:gd name="T27" fmla="*/ 269875 h 567"/>
                <a:gd name="T28" fmla="*/ 0 w 510"/>
                <a:gd name="T29" fmla="*/ 90488 h 567"/>
                <a:gd name="T30" fmla="*/ 269875 w 510"/>
                <a:gd name="T31" fmla="*/ 90488 h 567"/>
                <a:gd name="T32" fmla="*/ 269875 w 510"/>
                <a:gd name="T33" fmla="*/ 0 h 567"/>
                <a:gd name="T34" fmla="*/ 630238 w 510"/>
                <a:gd name="T35" fmla="*/ 0 h 567"/>
                <a:gd name="T36" fmla="*/ 630238 w 510"/>
                <a:gd name="T37" fmla="*/ 90488 h 567"/>
                <a:gd name="T38" fmla="*/ 719138 w 510"/>
                <a:gd name="T39" fmla="*/ 90488 h 567"/>
                <a:gd name="T40" fmla="*/ 719138 w 510"/>
                <a:gd name="T41" fmla="*/ 179388 h 567"/>
                <a:gd name="T42" fmla="*/ 809625 w 510"/>
                <a:gd name="T43" fmla="*/ 179388 h 567"/>
                <a:gd name="T44" fmla="*/ 809625 w 510"/>
                <a:gd name="T45" fmla="*/ 360363 h 567"/>
                <a:gd name="T46" fmla="*/ 719138 w 510"/>
                <a:gd name="T47" fmla="*/ 360363 h 567"/>
                <a:gd name="T48" fmla="*/ 719138 w 510"/>
                <a:gd name="T49" fmla="*/ 720725 h 56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10" h="567">
                  <a:moveTo>
                    <a:pt x="453" y="454"/>
                  </a:moveTo>
                  <a:lnTo>
                    <a:pt x="340" y="454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83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57" y="340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453" y="57"/>
                  </a:lnTo>
                  <a:lnTo>
                    <a:pt x="453" y="113"/>
                  </a:lnTo>
                  <a:lnTo>
                    <a:pt x="510" y="113"/>
                  </a:lnTo>
                  <a:lnTo>
                    <a:pt x="510" y="227"/>
                  </a:lnTo>
                  <a:lnTo>
                    <a:pt x="453" y="227"/>
                  </a:lnTo>
                  <a:lnTo>
                    <a:pt x="453" y="4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58" name="Freeform 986"/>
            <p:cNvSpPr>
              <a:spLocks/>
            </p:cNvSpPr>
            <p:nvPr/>
          </p:nvSpPr>
          <p:spPr bwMode="auto">
            <a:xfrm>
              <a:off x="2800350" y="2460625"/>
              <a:ext cx="2339975" cy="1439863"/>
            </a:xfrm>
            <a:custGeom>
              <a:avLst/>
              <a:gdLst>
                <a:gd name="T0" fmla="*/ 2339975 w 1474"/>
                <a:gd name="T1" fmla="*/ 900113 h 907"/>
                <a:gd name="T2" fmla="*/ 2339975 w 1474"/>
                <a:gd name="T3" fmla="*/ 989013 h 907"/>
                <a:gd name="T4" fmla="*/ 2249488 w 1474"/>
                <a:gd name="T5" fmla="*/ 989013 h 907"/>
                <a:gd name="T6" fmla="*/ 2249488 w 1474"/>
                <a:gd name="T7" fmla="*/ 1169988 h 907"/>
                <a:gd name="T8" fmla="*/ 1890713 w 1474"/>
                <a:gd name="T9" fmla="*/ 1169988 h 907"/>
                <a:gd name="T10" fmla="*/ 1890713 w 1474"/>
                <a:gd name="T11" fmla="*/ 1439863 h 907"/>
                <a:gd name="T12" fmla="*/ 1439863 w 1474"/>
                <a:gd name="T13" fmla="*/ 1439863 h 907"/>
                <a:gd name="T14" fmla="*/ 1439863 w 1474"/>
                <a:gd name="T15" fmla="*/ 1349375 h 907"/>
                <a:gd name="T16" fmla="*/ 1169988 w 1474"/>
                <a:gd name="T17" fmla="*/ 1349375 h 907"/>
                <a:gd name="T18" fmla="*/ 1169988 w 1474"/>
                <a:gd name="T19" fmla="*/ 1260475 h 907"/>
                <a:gd name="T20" fmla="*/ 809625 w 1474"/>
                <a:gd name="T21" fmla="*/ 1260475 h 907"/>
                <a:gd name="T22" fmla="*/ 809625 w 1474"/>
                <a:gd name="T23" fmla="*/ 1169988 h 907"/>
                <a:gd name="T24" fmla="*/ 720725 w 1474"/>
                <a:gd name="T25" fmla="*/ 1169988 h 907"/>
                <a:gd name="T26" fmla="*/ 720725 w 1474"/>
                <a:gd name="T27" fmla="*/ 989013 h 907"/>
                <a:gd name="T28" fmla="*/ 449263 w 1474"/>
                <a:gd name="T29" fmla="*/ 989013 h 907"/>
                <a:gd name="T30" fmla="*/ 449263 w 1474"/>
                <a:gd name="T31" fmla="*/ 1079500 h 907"/>
                <a:gd name="T32" fmla="*/ 269875 w 1474"/>
                <a:gd name="T33" fmla="*/ 1079500 h 907"/>
                <a:gd name="T34" fmla="*/ 269875 w 1474"/>
                <a:gd name="T35" fmla="*/ 1169988 h 907"/>
                <a:gd name="T36" fmla="*/ 0 w 1474"/>
                <a:gd name="T37" fmla="*/ 1169988 h 907"/>
                <a:gd name="T38" fmla="*/ 0 w 1474"/>
                <a:gd name="T39" fmla="*/ 900113 h 907"/>
                <a:gd name="T40" fmla="*/ 179388 w 1474"/>
                <a:gd name="T41" fmla="*/ 900113 h 907"/>
                <a:gd name="T42" fmla="*/ 179388 w 1474"/>
                <a:gd name="T43" fmla="*/ 809625 h 907"/>
                <a:gd name="T44" fmla="*/ 360363 w 1474"/>
                <a:gd name="T45" fmla="*/ 809625 h 907"/>
                <a:gd name="T46" fmla="*/ 360363 w 1474"/>
                <a:gd name="T47" fmla="*/ 539750 h 907"/>
                <a:gd name="T48" fmla="*/ 449263 w 1474"/>
                <a:gd name="T49" fmla="*/ 539750 h 907"/>
                <a:gd name="T50" fmla="*/ 449263 w 1474"/>
                <a:gd name="T51" fmla="*/ 269875 h 907"/>
                <a:gd name="T52" fmla="*/ 360363 w 1474"/>
                <a:gd name="T53" fmla="*/ 269875 h 907"/>
                <a:gd name="T54" fmla="*/ 360363 w 1474"/>
                <a:gd name="T55" fmla="*/ 179388 h 907"/>
                <a:gd name="T56" fmla="*/ 269875 w 1474"/>
                <a:gd name="T57" fmla="*/ 179388 h 907"/>
                <a:gd name="T58" fmla="*/ 269875 w 1474"/>
                <a:gd name="T59" fmla="*/ 0 h 907"/>
                <a:gd name="T60" fmla="*/ 360363 w 1474"/>
                <a:gd name="T61" fmla="*/ 0 h 907"/>
                <a:gd name="T62" fmla="*/ 360363 w 1474"/>
                <a:gd name="T63" fmla="*/ 88900 h 907"/>
                <a:gd name="T64" fmla="*/ 539750 w 1474"/>
                <a:gd name="T65" fmla="*/ 88900 h 907"/>
                <a:gd name="T66" fmla="*/ 539750 w 1474"/>
                <a:gd name="T67" fmla="*/ 179388 h 907"/>
                <a:gd name="T68" fmla="*/ 720725 w 1474"/>
                <a:gd name="T69" fmla="*/ 179388 h 907"/>
                <a:gd name="T70" fmla="*/ 720725 w 1474"/>
                <a:gd name="T71" fmla="*/ 88900 h 907"/>
                <a:gd name="T72" fmla="*/ 900113 w 1474"/>
                <a:gd name="T73" fmla="*/ 88900 h 907"/>
                <a:gd name="T74" fmla="*/ 900113 w 1474"/>
                <a:gd name="T75" fmla="*/ 179388 h 907"/>
                <a:gd name="T76" fmla="*/ 1079500 w 1474"/>
                <a:gd name="T77" fmla="*/ 179388 h 907"/>
                <a:gd name="T78" fmla="*/ 1079500 w 1474"/>
                <a:gd name="T79" fmla="*/ 269875 h 907"/>
                <a:gd name="T80" fmla="*/ 1169988 w 1474"/>
                <a:gd name="T81" fmla="*/ 269875 h 907"/>
                <a:gd name="T82" fmla="*/ 1169988 w 1474"/>
                <a:gd name="T83" fmla="*/ 179388 h 907"/>
                <a:gd name="T84" fmla="*/ 1709738 w 1474"/>
                <a:gd name="T85" fmla="*/ 179388 h 907"/>
                <a:gd name="T86" fmla="*/ 1709738 w 1474"/>
                <a:gd name="T87" fmla="*/ 269875 h 907"/>
                <a:gd name="T88" fmla="*/ 1979613 w 1474"/>
                <a:gd name="T89" fmla="*/ 269875 h 907"/>
                <a:gd name="T90" fmla="*/ 1979613 w 1474"/>
                <a:gd name="T91" fmla="*/ 360363 h 907"/>
                <a:gd name="T92" fmla="*/ 2070100 w 1474"/>
                <a:gd name="T93" fmla="*/ 360363 h 907"/>
                <a:gd name="T94" fmla="*/ 2070100 w 1474"/>
                <a:gd name="T95" fmla="*/ 449263 h 907"/>
                <a:gd name="T96" fmla="*/ 2160588 w 1474"/>
                <a:gd name="T97" fmla="*/ 449263 h 907"/>
                <a:gd name="T98" fmla="*/ 2160588 w 1474"/>
                <a:gd name="T99" fmla="*/ 719138 h 907"/>
                <a:gd name="T100" fmla="*/ 2249488 w 1474"/>
                <a:gd name="T101" fmla="*/ 719138 h 907"/>
                <a:gd name="T102" fmla="*/ 2249488 w 1474"/>
                <a:gd name="T103" fmla="*/ 900113 h 907"/>
                <a:gd name="T104" fmla="*/ 2339975 w 1474"/>
                <a:gd name="T105" fmla="*/ 900113 h 907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474" h="907">
                  <a:moveTo>
                    <a:pt x="1474" y="567"/>
                  </a:moveTo>
                  <a:lnTo>
                    <a:pt x="1474" y="623"/>
                  </a:lnTo>
                  <a:lnTo>
                    <a:pt x="1417" y="623"/>
                  </a:lnTo>
                  <a:lnTo>
                    <a:pt x="1417" y="737"/>
                  </a:lnTo>
                  <a:lnTo>
                    <a:pt x="1191" y="737"/>
                  </a:lnTo>
                  <a:lnTo>
                    <a:pt x="1191" y="907"/>
                  </a:lnTo>
                  <a:lnTo>
                    <a:pt x="907" y="907"/>
                  </a:lnTo>
                  <a:lnTo>
                    <a:pt x="907" y="850"/>
                  </a:lnTo>
                  <a:lnTo>
                    <a:pt x="737" y="850"/>
                  </a:lnTo>
                  <a:lnTo>
                    <a:pt x="737" y="794"/>
                  </a:lnTo>
                  <a:lnTo>
                    <a:pt x="510" y="794"/>
                  </a:lnTo>
                  <a:lnTo>
                    <a:pt x="510" y="737"/>
                  </a:lnTo>
                  <a:lnTo>
                    <a:pt x="454" y="737"/>
                  </a:lnTo>
                  <a:lnTo>
                    <a:pt x="454" y="623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0" y="737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227" y="510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283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567" y="56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170"/>
                  </a:lnTo>
                  <a:lnTo>
                    <a:pt x="737" y="170"/>
                  </a:lnTo>
                  <a:lnTo>
                    <a:pt x="737" y="113"/>
                  </a:lnTo>
                  <a:lnTo>
                    <a:pt x="1077" y="113"/>
                  </a:lnTo>
                  <a:lnTo>
                    <a:pt x="1077" y="170"/>
                  </a:lnTo>
                  <a:lnTo>
                    <a:pt x="1247" y="170"/>
                  </a:lnTo>
                  <a:lnTo>
                    <a:pt x="1247" y="227"/>
                  </a:lnTo>
                  <a:lnTo>
                    <a:pt x="1304" y="227"/>
                  </a:lnTo>
                  <a:lnTo>
                    <a:pt x="1304" y="283"/>
                  </a:lnTo>
                  <a:lnTo>
                    <a:pt x="1361" y="283"/>
                  </a:lnTo>
                  <a:lnTo>
                    <a:pt x="1361" y="453"/>
                  </a:lnTo>
                  <a:lnTo>
                    <a:pt x="1417" y="453"/>
                  </a:lnTo>
                  <a:lnTo>
                    <a:pt x="1417" y="567"/>
                  </a:lnTo>
                  <a:lnTo>
                    <a:pt x="1474" y="5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59" name="Freeform 987"/>
            <p:cNvSpPr>
              <a:spLocks/>
            </p:cNvSpPr>
            <p:nvPr/>
          </p:nvSpPr>
          <p:spPr bwMode="auto">
            <a:xfrm>
              <a:off x="4691063" y="3630613"/>
              <a:ext cx="539750" cy="449262"/>
            </a:xfrm>
            <a:custGeom>
              <a:avLst/>
              <a:gdLst>
                <a:gd name="T0" fmla="*/ 358775 w 340"/>
                <a:gd name="T1" fmla="*/ 0 h 283"/>
                <a:gd name="T2" fmla="*/ 0 w 340"/>
                <a:gd name="T3" fmla="*/ 0 h 283"/>
                <a:gd name="T4" fmla="*/ 0 w 340"/>
                <a:gd name="T5" fmla="*/ 360362 h 283"/>
                <a:gd name="T6" fmla="*/ 179388 w 340"/>
                <a:gd name="T7" fmla="*/ 360362 h 283"/>
                <a:gd name="T8" fmla="*/ 179388 w 340"/>
                <a:gd name="T9" fmla="*/ 449262 h 283"/>
                <a:gd name="T10" fmla="*/ 269875 w 340"/>
                <a:gd name="T11" fmla="*/ 449262 h 283"/>
                <a:gd name="T12" fmla="*/ 269875 w 340"/>
                <a:gd name="T13" fmla="*/ 360362 h 283"/>
                <a:gd name="T14" fmla="*/ 539750 w 340"/>
                <a:gd name="T15" fmla="*/ 360362 h 283"/>
                <a:gd name="T16" fmla="*/ 539750 w 340"/>
                <a:gd name="T17" fmla="*/ 179387 h 283"/>
                <a:gd name="T18" fmla="*/ 449263 w 340"/>
                <a:gd name="T19" fmla="*/ 179387 h 283"/>
                <a:gd name="T20" fmla="*/ 449263 w 340"/>
                <a:gd name="T21" fmla="*/ 90487 h 283"/>
                <a:gd name="T22" fmla="*/ 358775 w 340"/>
                <a:gd name="T23" fmla="*/ 90487 h 283"/>
                <a:gd name="T24" fmla="*/ 358775 w 340"/>
                <a:gd name="T25" fmla="*/ 0 h 28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40" h="283">
                  <a:moveTo>
                    <a:pt x="226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283" y="113"/>
                  </a:lnTo>
                  <a:lnTo>
                    <a:pt x="283" y="57"/>
                  </a:lnTo>
                  <a:lnTo>
                    <a:pt x="226" y="57"/>
                  </a:lnTo>
                  <a:lnTo>
                    <a:pt x="226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6747129" y="3446024"/>
            <a:ext cx="3932905" cy="2237012"/>
            <a:chOff x="6747129" y="3446024"/>
            <a:chExt cx="3932905" cy="2237012"/>
          </a:xfrm>
        </p:grpSpPr>
        <p:sp>
          <p:nvSpPr>
            <p:cNvPr id="278" name="テキスト ボックス 277"/>
            <p:cNvSpPr txBox="1"/>
            <p:nvPr/>
          </p:nvSpPr>
          <p:spPr>
            <a:xfrm>
              <a:off x="6747129" y="3446024"/>
              <a:ext cx="620684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奥多摩町</a:t>
              </a:r>
            </a:p>
          </p:txBody>
        </p:sp>
        <p:sp>
          <p:nvSpPr>
            <p:cNvPr id="279" name="テキスト ボックス 278"/>
            <p:cNvSpPr txBox="1"/>
            <p:nvPr/>
          </p:nvSpPr>
          <p:spPr>
            <a:xfrm>
              <a:off x="8029230" y="3598493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青梅市</a:t>
              </a:r>
            </a:p>
          </p:txBody>
        </p:sp>
        <p:sp>
          <p:nvSpPr>
            <p:cNvPr id="280" name="テキスト ボックス 279"/>
            <p:cNvSpPr txBox="1"/>
            <p:nvPr/>
          </p:nvSpPr>
          <p:spPr>
            <a:xfrm>
              <a:off x="7043292" y="4192345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檜原村</a:t>
              </a:r>
            </a:p>
          </p:txBody>
        </p:sp>
        <p:sp>
          <p:nvSpPr>
            <p:cNvPr id="281" name="テキスト ボックス 280"/>
            <p:cNvSpPr txBox="1"/>
            <p:nvPr/>
          </p:nvSpPr>
          <p:spPr>
            <a:xfrm>
              <a:off x="7850008" y="3917119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日の出町</a:t>
              </a:r>
            </a:p>
          </p:txBody>
        </p:sp>
        <p:sp>
          <p:nvSpPr>
            <p:cNvPr id="282" name="テキスト ボックス 281"/>
            <p:cNvSpPr txBox="1"/>
            <p:nvPr/>
          </p:nvSpPr>
          <p:spPr>
            <a:xfrm>
              <a:off x="7795506" y="4202507"/>
              <a:ext cx="729687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あきる野市</a:t>
              </a:r>
            </a:p>
          </p:txBody>
        </p:sp>
        <p:sp>
          <p:nvSpPr>
            <p:cNvPr id="283" name="テキスト ボックス 282"/>
            <p:cNvSpPr txBox="1"/>
            <p:nvPr/>
          </p:nvSpPr>
          <p:spPr>
            <a:xfrm>
              <a:off x="8192134" y="4717726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八王子市</a:t>
              </a:r>
            </a:p>
          </p:txBody>
        </p:sp>
        <p:sp>
          <p:nvSpPr>
            <p:cNvPr id="284" name="テキスト ボックス 283"/>
            <p:cNvSpPr txBox="1"/>
            <p:nvPr/>
          </p:nvSpPr>
          <p:spPr>
            <a:xfrm>
              <a:off x="9300904" y="5467592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町田市</a:t>
              </a:r>
            </a:p>
          </p:txBody>
        </p:sp>
        <p:sp>
          <p:nvSpPr>
            <p:cNvPr id="285" name="テキスト ボックス 284"/>
            <p:cNvSpPr txBox="1"/>
            <p:nvPr/>
          </p:nvSpPr>
          <p:spPr>
            <a:xfrm>
              <a:off x="8433505" y="3884391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羽村市</a:t>
              </a:r>
            </a:p>
          </p:txBody>
        </p:sp>
        <p:sp>
          <p:nvSpPr>
            <p:cNvPr id="286" name="テキスト ボックス 285"/>
            <p:cNvSpPr txBox="1"/>
            <p:nvPr/>
          </p:nvSpPr>
          <p:spPr>
            <a:xfrm>
              <a:off x="8586322" y="4113748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福生市</a:t>
              </a:r>
            </a:p>
          </p:txBody>
        </p:sp>
        <p:sp>
          <p:nvSpPr>
            <p:cNvPr id="287" name="テキスト ボックス 286"/>
            <p:cNvSpPr txBox="1"/>
            <p:nvPr/>
          </p:nvSpPr>
          <p:spPr>
            <a:xfrm>
              <a:off x="8681444" y="3762945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瑞穂町</a:t>
              </a:r>
            </a:p>
          </p:txBody>
        </p:sp>
        <p:sp>
          <p:nvSpPr>
            <p:cNvPr id="288" name="テキスト ボックス 287"/>
            <p:cNvSpPr txBox="1"/>
            <p:nvPr/>
          </p:nvSpPr>
          <p:spPr>
            <a:xfrm>
              <a:off x="8742541" y="4343322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昭島市</a:t>
              </a:r>
            </a:p>
          </p:txBody>
        </p:sp>
        <p:sp>
          <p:nvSpPr>
            <p:cNvPr id="289" name="テキスト ボックス 288"/>
            <p:cNvSpPr txBox="1"/>
            <p:nvPr/>
          </p:nvSpPr>
          <p:spPr>
            <a:xfrm>
              <a:off x="9052206" y="4231437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立川市</a:t>
              </a:r>
            </a:p>
          </p:txBody>
        </p:sp>
        <p:sp>
          <p:nvSpPr>
            <p:cNvPr id="290" name="テキスト ボックス 289"/>
            <p:cNvSpPr txBox="1"/>
            <p:nvPr/>
          </p:nvSpPr>
          <p:spPr>
            <a:xfrm>
              <a:off x="9498101" y="4158735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小平市</a:t>
              </a:r>
            </a:p>
          </p:txBody>
        </p:sp>
        <p:sp>
          <p:nvSpPr>
            <p:cNvPr id="291" name="テキスト ボックス 290"/>
            <p:cNvSpPr txBox="1"/>
            <p:nvPr/>
          </p:nvSpPr>
          <p:spPr>
            <a:xfrm>
              <a:off x="9152815" y="4002204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東大和市</a:t>
              </a:r>
            </a:p>
          </p:txBody>
        </p:sp>
        <p:sp>
          <p:nvSpPr>
            <p:cNvPr id="292" name="テキスト ボックス 291"/>
            <p:cNvSpPr txBox="1"/>
            <p:nvPr/>
          </p:nvSpPr>
          <p:spPr>
            <a:xfrm>
              <a:off x="9339687" y="3858140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東村山市</a:t>
              </a:r>
            </a:p>
          </p:txBody>
        </p:sp>
        <p:sp>
          <p:nvSpPr>
            <p:cNvPr id="293" name="テキスト ボックス 292"/>
            <p:cNvSpPr txBox="1"/>
            <p:nvPr/>
          </p:nvSpPr>
          <p:spPr>
            <a:xfrm>
              <a:off x="9925598" y="4134076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西東京市</a:t>
              </a:r>
            </a:p>
          </p:txBody>
        </p:sp>
        <p:sp>
          <p:nvSpPr>
            <p:cNvPr id="294" name="テキスト ボックス 293"/>
            <p:cNvSpPr txBox="1"/>
            <p:nvPr/>
          </p:nvSpPr>
          <p:spPr>
            <a:xfrm>
              <a:off x="8997289" y="4694952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日野市</a:t>
              </a:r>
            </a:p>
          </p:txBody>
        </p:sp>
        <p:sp>
          <p:nvSpPr>
            <p:cNvPr id="295" name="テキスト ボックス 294"/>
            <p:cNvSpPr txBox="1"/>
            <p:nvPr/>
          </p:nvSpPr>
          <p:spPr>
            <a:xfrm>
              <a:off x="9805194" y="3705976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清瀬市</a:t>
              </a:r>
            </a:p>
          </p:txBody>
        </p:sp>
        <p:sp>
          <p:nvSpPr>
            <p:cNvPr id="296" name="テキスト ボックス 295"/>
            <p:cNvSpPr txBox="1"/>
            <p:nvPr/>
          </p:nvSpPr>
          <p:spPr>
            <a:xfrm>
              <a:off x="9683880" y="3963810"/>
              <a:ext cx="729687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東久留米市</a:t>
              </a:r>
            </a:p>
          </p:txBody>
        </p:sp>
        <p:sp>
          <p:nvSpPr>
            <p:cNvPr id="297" name="テキスト ボックス 296"/>
            <p:cNvSpPr txBox="1"/>
            <p:nvPr/>
          </p:nvSpPr>
          <p:spPr>
            <a:xfrm>
              <a:off x="8863952" y="3912962"/>
              <a:ext cx="511679" cy="3385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武蔵</a:t>
              </a:r>
              <a:endParaRPr lang="en-US" altLang="ja-JP" dirty="0"/>
            </a:p>
            <a:p>
              <a:r>
                <a:rPr lang="ja-JP" altLang="en-US" dirty="0"/>
                <a:t>村山市</a:t>
              </a:r>
            </a:p>
          </p:txBody>
        </p:sp>
        <p:sp>
          <p:nvSpPr>
            <p:cNvPr id="298" name="テキスト ボックス 297"/>
            <p:cNvSpPr txBox="1"/>
            <p:nvPr/>
          </p:nvSpPr>
          <p:spPr>
            <a:xfrm>
              <a:off x="9277294" y="4957080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多摩市</a:t>
              </a:r>
            </a:p>
          </p:txBody>
        </p:sp>
        <p:sp>
          <p:nvSpPr>
            <p:cNvPr id="299" name="テキスト ボックス 298"/>
            <p:cNvSpPr txBox="1"/>
            <p:nvPr/>
          </p:nvSpPr>
          <p:spPr>
            <a:xfrm>
              <a:off x="9670587" y="4947216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稲城市</a:t>
              </a:r>
            </a:p>
          </p:txBody>
        </p:sp>
        <p:sp>
          <p:nvSpPr>
            <p:cNvPr id="300" name="テキスト ボックス 299"/>
            <p:cNvSpPr txBox="1"/>
            <p:nvPr/>
          </p:nvSpPr>
          <p:spPr>
            <a:xfrm>
              <a:off x="9554064" y="4689880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府中市</a:t>
              </a:r>
            </a:p>
          </p:txBody>
        </p:sp>
        <p:sp>
          <p:nvSpPr>
            <p:cNvPr id="301" name="テキスト ボックス 300"/>
            <p:cNvSpPr txBox="1"/>
            <p:nvPr/>
          </p:nvSpPr>
          <p:spPr>
            <a:xfrm>
              <a:off x="9181150" y="4521521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国立市</a:t>
              </a:r>
            </a:p>
          </p:txBody>
        </p:sp>
        <p:sp>
          <p:nvSpPr>
            <p:cNvPr id="302" name="テキスト ボックス 301"/>
            <p:cNvSpPr txBox="1"/>
            <p:nvPr/>
          </p:nvSpPr>
          <p:spPr>
            <a:xfrm>
              <a:off x="9970510" y="4784601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調布市</a:t>
              </a:r>
            </a:p>
          </p:txBody>
        </p:sp>
        <p:sp>
          <p:nvSpPr>
            <p:cNvPr id="303" name="テキスト ボックス 302"/>
            <p:cNvSpPr txBox="1"/>
            <p:nvPr/>
          </p:nvSpPr>
          <p:spPr>
            <a:xfrm>
              <a:off x="10103532" y="4517853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三鷹市</a:t>
              </a:r>
            </a:p>
          </p:txBody>
        </p:sp>
        <p:sp>
          <p:nvSpPr>
            <p:cNvPr id="304" name="テキスト ボックス 303"/>
            <p:cNvSpPr txBox="1"/>
            <p:nvPr/>
          </p:nvSpPr>
          <p:spPr>
            <a:xfrm>
              <a:off x="9950555" y="4300926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武蔵野市</a:t>
              </a:r>
            </a:p>
          </p:txBody>
        </p:sp>
        <p:sp>
          <p:nvSpPr>
            <p:cNvPr id="305" name="テキスト ボックス 304"/>
            <p:cNvSpPr txBox="1"/>
            <p:nvPr/>
          </p:nvSpPr>
          <p:spPr>
            <a:xfrm>
              <a:off x="10168355" y="4920668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狛江市</a:t>
              </a:r>
            </a:p>
          </p:txBody>
        </p:sp>
        <p:sp>
          <p:nvSpPr>
            <p:cNvPr id="306" name="テキスト ボックス 305"/>
            <p:cNvSpPr txBox="1"/>
            <p:nvPr/>
          </p:nvSpPr>
          <p:spPr>
            <a:xfrm>
              <a:off x="9621383" y="4443943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小金井市</a:t>
              </a:r>
            </a:p>
          </p:txBody>
        </p:sp>
        <p:sp>
          <p:nvSpPr>
            <p:cNvPr id="307" name="テキスト ボックス 306"/>
            <p:cNvSpPr txBox="1"/>
            <p:nvPr/>
          </p:nvSpPr>
          <p:spPr>
            <a:xfrm>
              <a:off x="9291190" y="4346015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国分寺市</a:t>
              </a: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10397547" y="3795950"/>
            <a:ext cx="2290109" cy="1887086"/>
            <a:chOff x="10397547" y="3795950"/>
            <a:chExt cx="2290109" cy="1887086"/>
          </a:xfrm>
        </p:grpSpPr>
        <p:sp>
          <p:nvSpPr>
            <p:cNvPr id="308" name="テキスト ボックス 307"/>
            <p:cNvSpPr txBox="1"/>
            <p:nvPr/>
          </p:nvSpPr>
          <p:spPr>
            <a:xfrm>
              <a:off x="10485091" y="4855169"/>
              <a:ext cx="595035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世田谷区</a:t>
              </a:r>
            </a:p>
          </p:txBody>
        </p:sp>
        <p:sp>
          <p:nvSpPr>
            <p:cNvPr id="309" name="テキスト ボックス 308"/>
            <p:cNvSpPr txBox="1"/>
            <p:nvPr/>
          </p:nvSpPr>
          <p:spPr>
            <a:xfrm>
              <a:off x="11097598" y="5467592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大田区</a:t>
              </a:r>
            </a:p>
          </p:txBody>
        </p:sp>
        <p:sp>
          <p:nvSpPr>
            <p:cNvPr id="310" name="テキスト ボックス 309"/>
            <p:cNvSpPr txBox="1"/>
            <p:nvPr/>
          </p:nvSpPr>
          <p:spPr>
            <a:xfrm>
              <a:off x="11228297" y="5150828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品川区</a:t>
              </a:r>
            </a:p>
          </p:txBody>
        </p:sp>
        <p:sp>
          <p:nvSpPr>
            <p:cNvPr id="311" name="テキスト ボックス 310"/>
            <p:cNvSpPr txBox="1"/>
            <p:nvPr/>
          </p:nvSpPr>
          <p:spPr>
            <a:xfrm>
              <a:off x="10940909" y="4626574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渋谷区</a:t>
              </a:r>
            </a:p>
          </p:txBody>
        </p:sp>
        <p:sp>
          <p:nvSpPr>
            <p:cNvPr id="312" name="テキスト ボックス 311"/>
            <p:cNvSpPr txBox="1"/>
            <p:nvPr/>
          </p:nvSpPr>
          <p:spPr>
            <a:xfrm>
              <a:off x="11296168" y="4811962"/>
              <a:ext cx="389851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港区</a:t>
              </a:r>
            </a:p>
          </p:txBody>
        </p:sp>
        <p:sp>
          <p:nvSpPr>
            <p:cNvPr id="313" name="テキスト ボックス 312"/>
            <p:cNvSpPr txBox="1"/>
            <p:nvPr/>
          </p:nvSpPr>
          <p:spPr>
            <a:xfrm>
              <a:off x="10922611" y="4973102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目黒区</a:t>
              </a:r>
            </a:p>
          </p:txBody>
        </p:sp>
        <p:sp>
          <p:nvSpPr>
            <p:cNvPr id="314" name="テキスト ボックス 313"/>
            <p:cNvSpPr txBox="1"/>
            <p:nvPr/>
          </p:nvSpPr>
          <p:spPr>
            <a:xfrm>
              <a:off x="12092621" y="4464289"/>
              <a:ext cx="595035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江戸川区</a:t>
              </a:r>
            </a:p>
          </p:txBody>
        </p:sp>
        <p:sp>
          <p:nvSpPr>
            <p:cNvPr id="315" name="テキスト ボックス 314"/>
            <p:cNvSpPr txBox="1"/>
            <p:nvPr/>
          </p:nvSpPr>
          <p:spPr>
            <a:xfrm>
              <a:off x="11988889" y="4029818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葛飾区</a:t>
              </a:r>
            </a:p>
          </p:txBody>
        </p:sp>
        <p:sp>
          <p:nvSpPr>
            <p:cNvPr id="316" name="テキスト ボックス 315"/>
            <p:cNvSpPr txBox="1"/>
            <p:nvPr/>
          </p:nvSpPr>
          <p:spPr>
            <a:xfrm>
              <a:off x="11613614" y="3795950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足立区</a:t>
              </a:r>
            </a:p>
          </p:txBody>
        </p:sp>
        <p:sp>
          <p:nvSpPr>
            <p:cNvPr id="317" name="テキスト ボックス 316"/>
            <p:cNvSpPr txBox="1"/>
            <p:nvPr/>
          </p:nvSpPr>
          <p:spPr>
            <a:xfrm>
              <a:off x="11719321" y="4769989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江東区</a:t>
              </a:r>
            </a:p>
          </p:txBody>
        </p:sp>
        <p:sp>
          <p:nvSpPr>
            <p:cNvPr id="318" name="テキスト ボックス 317"/>
            <p:cNvSpPr txBox="1"/>
            <p:nvPr/>
          </p:nvSpPr>
          <p:spPr>
            <a:xfrm>
              <a:off x="11447708" y="4684118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中央区</a:t>
              </a:r>
            </a:p>
          </p:txBody>
        </p:sp>
        <p:sp>
          <p:nvSpPr>
            <p:cNvPr id="319" name="テキスト ボックス 318"/>
            <p:cNvSpPr txBox="1"/>
            <p:nvPr/>
          </p:nvSpPr>
          <p:spPr>
            <a:xfrm>
              <a:off x="11775785" y="4306631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墨田区</a:t>
              </a:r>
            </a:p>
          </p:txBody>
        </p:sp>
        <p:sp>
          <p:nvSpPr>
            <p:cNvPr id="320" name="テキスト ボックス 319"/>
            <p:cNvSpPr txBox="1"/>
            <p:nvPr/>
          </p:nvSpPr>
          <p:spPr>
            <a:xfrm>
              <a:off x="10759733" y="4362724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中野区</a:t>
              </a:r>
            </a:p>
          </p:txBody>
        </p:sp>
        <p:sp>
          <p:nvSpPr>
            <p:cNvPr id="321" name="テキスト ボックス 320"/>
            <p:cNvSpPr txBox="1"/>
            <p:nvPr/>
          </p:nvSpPr>
          <p:spPr>
            <a:xfrm>
              <a:off x="10453767" y="4443943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杉並区</a:t>
              </a:r>
            </a:p>
          </p:txBody>
        </p:sp>
        <p:sp>
          <p:nvSpPr>
            <p:cNvPr id="322" name="テキスト ボックス 321"/>
            <p:cNvSpPr txBox="1"/>
            <p:nvPr/>
          </p:nvSpPr>
          <p:spPr>
            <a:xfrm>
              <a:off x="10838354" y="3799601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板橋区</a:t>
              </a:r>
            </a:p>
          </p:txBody>
        </p:sp>
        <p:sp>
          <p:nvSpPr>
            <p:cNvPr id="323" name="テキスト ボックス 322"/>
            <p:cNvSpPr txBox="1"/>
            <p:nvPr/>
          </p:nvSpPr>
          <p:spPr>
            <a:xfrm>
              <a:off x="10397547" y="4010215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練馬区</a:t>
              </a:r>
            </a:p>
          </p:txBody>
        </p:sp>
        <p:sp>
          <p:nvSpPr>
            <p:cNvPr id="324" name="テキスト ボックス 323"/>
            <p:cNvSpPr txBox="1"/>
            <p:nvPr/>
          </p:nvSpPr>
          <p:spPr>
            <a:xfrm>
              <a:off x="11235243" y="3891713"/>
              <a:ext cx="389851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北区</a:t>
              </a:r>
            </a:p>
          </p:txBody>
        </p:sp>
        <p:sp>
          <p:nvSpPr>
            <p:cNvPr id="325" name="テキスト ボックス 324"/>
            <p:cNvSpPr txBox="1"/>
            <p:nvPr/>
          </p:nvSpPr>
          <p:spPr>
            <a:xfrm>
              <a:off x="11509269" y="4331048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台東区</a:t>
              </a:r>
            </a:p>
          </p:txBody>
        </p:sp>
        <p:sp>
          <p:nvSpPr>
            <p:cNvPr id="326" name="テキスト ボックス 325"/>
            <p:cNvSpPr txBox="1"/>
            <p:nvPr/>
          </p:nvSpPr>
          <p:spPr>
            <a:xfrm>
              <a:off x="11502023" y="4082312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荒川区</a:t>
              </a:r>
            </a:p>
          </p:txBody>
        </p:sp>
        <p:sp>
          <p:nvSpPr>
            <p:cNvPr id="327" name="テキスト ボックス 326"/>
            <p:cNvSpPr txBox="1"/>
            <p:nvPr/>
          </p:nvSpPr>
          <p:spPr>
            <a:xfrm>
              <a:off x="11262007" y="4501801"/>
              <a:ext cx="595035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千代田区</a:t>
              </a:r>
            </a:p>
          </p:txBody>
        </p:sp>
        <p:sp>
          <p:nvSpPr>
            <p:cNvPr id="328" name="テキスト ボックス 327"/>
            <p:cNvSpPr txBox="1"/>
            <p:nvPr/>
          </p:nvSpPr>
          <p:spPr>
            <a:xfrm>
              <a:off x="11260125" y="4245839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文京区</a:t>
              </a:r>
            </a:p>
          </p:txBody>
        </p:sp>
        <p:sp>
          <p:nvSpPr>
            <p:cNvPr id="329" name="テキスト ボックス 328"/>
            <p:cNvSpPr txBox="1"/>
            <p:nvPr/>
          </p:nvSpPr>
          <p:spPr>
            <a:xfrm>
              <a:off x="11049388" y="4422094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新宿区</a:t>
              </a:r>
            </a:p>
          </p:txBody>
        </p:sp>
        <p:sp>
          <p:nvSpPr>
            <p:cNvPr id="330" name="テキスト ボックス 329"/>
            <p:cNvSpPr txBox="1"/>
            <p:nvPr/>
          </p:nvSpPr>
          <p:spPr>
            <a:xfrm>
              <a:off x="10981496" y="4193856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豊島区</a:t>
              </a:r>
            </a:p>
          </p:txBody>
        </p:sp>
      </p:grpSp>
      <p:grpSp>
        <p:nvGrpSpPr>
          <p:cNvPr id="384" name="グループ化 383"/>
          <p:cNvGrpSpPr/>
          <p:nvPr/>
        </p:nvGrpSpPr>
        <p:grpSpPr>
          <a:xfrm>
            <a:off x="10288703" y="6724849"/>
            <a:ext cx="2322190" cy="2229630"/>
            <a:chOff x="8021638" y="3000375"/>
            <a:chExt cx="4500562" cy="4321175"/>
          </a:xfrm>
        </p:grpSpPr>
        <p:sp>
          <p:nvSpPr>
            <p:cNvPr id="469" name="Freeform 161"/>
            <p:cNvSpPr>
              <a:spLocks/>
            </p:cNvSpPr>
            <p:nvPr/>
          </p:nvSpPr>
          <p:spPr bwMode="auto">
            <a:xfrm>
              <a:off x="8380413" y="5160963"/>
              <a:ext cx="1260475" cy="1260475"/>
            </a:xfrm>
            <a:custGeom>
              <a:avLst/>
              <a:gdLst>
                <a:gd name="T0" fmla="*/ 0 w 794"/>
                <a:gd name="T1" fmla="*/ 900113 h 794"/>
                <a:gd name="T2" fmla="*/ 360363 w 794"/>
                <a:gd name="T3" fmla="*/ 900113 h 794"/>
                <a:gd name="T4" fmla="*/ 360363 w 794"/>
                <a:gd name="T5" fmla="*/ 1079500 h 794"/>
                <a:gd name="T6" fmla="*/ 541338 w 794"/>
                <a:gd name="T7" fmla="*/ 1079500 h 794"/>
                <a:gd name="T8" fmla="*/ 541338 w 794"/>
                <a:gd name="T9" fmla="*/ 1260475 h 794"/>
                <a:gd name="T10" fmla="*/ 900113 w 794"/>
                <a:gd name="T11" fmla="*/ 1260475 h 794"/>
                <a:gd name="T12" fmla="*/ 900113 w 794"/>
                <a:gd name="T13" fmla="*/ 719138 h 794"/>
                <a:gd name="T14" fmla="*/ 1260475 w 794"/>
                <a:gd name="T15" fmla="*/ 719138 h 794"/>
                <a:gd name="T16" fmla="*/ 1260475 w 794"/>
                <a:gd name="T17" fmla="*/ 360363 h 794"/>
                <a:gd name="T18" fmla="*/ 1081088 w 794"/>
                <a:gd name="T19" fmla="*/ 360363 h 794"/>
                <a:gd name="T20" fmla="*/ 1081088 w 794"/>
                <a:gd name="T21" fmla="*/ 0 h 794"/>
                <a:gd name="T22" fmla="*/ 900113 w 794"/>
                <a:gd name="T23" fmla="*/ 0 h 794"/>
                <a:gd name="T24" fmla="*/ 900113 w 794"/>
                <a:gd name="T25" fmla="*/ 179388 h 794"/>
                <a:gd name="T26" fmla="*/ 360363 w 794"/>
                <a:gd name="T27" fmla="*/ 179388 h 794"/>
                <a:gd name="T28" fmla="*/ 360363 w 794"/>
                <a:gd name="T29" fmla="*/ 0 h 794"/>
                <a:gd name="T30" fmla="*/ 0 w 794"/>
                <a:gd name="T31" fmla="*/ 0 h 794"/>
                <a:gd name="T32" fmla="*/ 0 w 794"/>
                <a:gd name="T33" fmla="*/ 900113 h 79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94" h="794">
                  <a:moveTo>
                    <a:pt x="0" y="567"/>
                  </a:moveTo>
                  <a:lnTo>
                    <a:pt x="227" y="567"/>
                  </a:lnTo>
                  <a:lnTo>
                    <a:pt x="227" y="680"/>
                  </a:lnTo>
                  <a:lnTo>
                    <a:pt x="341" y="680"/>
                  </a:lnTo>
                  <a:lnTo>
                    <a:pt x="341" y="794"/>
                  </a:lnTo>
                  <a:lnTo>
                    <a:pt x="567" y="794"/>
                  </a:lnTo>
                  <a:lnTo>
                    <a:pt x="567" y="453"/>
                  </a:lnTo>
                  <a:lnTo>
                    <a:pt x="794" y="453"/>
                  </a:lnTo>
                  <a:lnTo>
                    <a:pt x="794" y="227"/>
                  </a:lnTo>
                  <a:lnTo>
                    <a:pt x="681" y="227"/>
                  </a:lnTo>
                  <a:lnTo>
                    <a:pt x="681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5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70" name="Freeform 162"/>
            <p:cNvSpPr>
              <a:spLocks/>
            </p:cNvSpPr>
            <p:nvPr/>
          </p:nvSpPr>
          <p:spPr bwMode="auto">
            <a:xfrm>
              <a:off x="9101138" y="6240463"/>
              <a:ext cx="1979612" cy="1081087"/>
            </a:xfrm>
            <a:custGeom>
              <a:avLst/>
              <a:gdLst>
                <a:gd name="T0" fmla="*/ 0 w 1247"/>
                <a:gd name="T1" fmla="*/ 180975 h 681"/>
                <a:gd name="T2" fmla="*/ 0 w 1247"/>
                <a:gd name="T3" fmla="*/ 360362 h 681"/>
                <a:gd name="T4" fmla="*/ 360362 w 1247"/>
                <a:gd name="T5" fmla="*/ 360362 h 681"/>
                <a:gd name="T6" fmla="*/ 360362 w 1247"/>
                <a:gd name="T7" fmla="*/ 720725 h 681"/>
                <a:gd name="T8" fmla="*/ 539750 w 1247"/>
                <a:gd name="T9" fmla="*/ 720725 h 681"/>
                <a:gd name="T10" fmla="*/ 539750 w 1247"/>
                <a:gd name="T11" fmla="*/ 900112 h 681"/>
                <a:gd name="T12" fmla="*/ 720725 w 1247"/>
                <a:gd name="T13" fmla="*/ 900112 h 681"/>
                <a:gd name="T14" fmla="*/ 720725 w 1247"/>
                <a:gd name="T15" fmla="*/ 1081087 h 681"/>
                <a:gd name="T16" fmla="*/ 1079500 w 1247"/>
                <a:gd name="T17" fmla="*/ 1081087 h 681"/>
                <a:gd name="T18" fmla="*/ 1260475 w 1247"/>
                <a:gd name="T19" fmla="*/ 1081087 h 681"/>
                <a:gd name="T20" fmla="*/ 1260475 w 1247"/>
                <a:gd name="T21" fmla="*/ 900112 h 681"/>
                <a:gd name="T22" fmla="*/ 1620837 w 1247"/>
                <a:gd name="T23" fmla="*/ 900112 h 681"/>
                <a:gd name="T24" fmla="*/ 1620837 w 1247"/>
                <a:gd name="T25" fmla="*/ 1081087 h 681"/>
                <a:gd name="T26" fmla="*/ 1979612 w 1247"/>
                <a:gd name="T27" fmla="*/ 1081087 h 681"/>
                <a:gd name="T28" fmla="*/ 1979612 w 1247"/>
                <a:gd name="T29" fmla="*/ 720725 h 681"/>
                <a:gd name="T30" fmla="*/ 1800225 w 1247"/>
                <a:gd name="T31" fmla="*/ 720725 h 681"/>
                <a:gd name="T32" fmla="*/ 1800225 w 1247"/>
                <a:gd name="T33" fmla="*/ 539750 h 681"/>
                <a:gd name="T34" fmla="*/ 1800225 w 1247"/>
                <a:gd name="T35" fmla="*/ 360362 h 681"/>
                <a:gd name="T36" fmla="*/ 1620837 w 1247"/>
                <a:gd name="T37" fmla="*/ 360362 h 681"/>
                <a:gd name="T38" fmla="*/ 1260475 w 1247"/>
                <a:gd name="T39" fmla="*/ 360362 h 681"/>
                <a:gd name="T40" fmla="*/ 1079500 w 1247"/>
                <a:gd name="T41" fmla="*/ 360362 h 681"/>
                <a:gd name="T42" fmla="*/ 1079500 w 1247"/>
                <a:gd name="T43" fmla="*/ 180975 h 681"/>
                <a:gd name="T44" fmla="*/ 900112 w 1247"/>
                <a:gd name="T45" fmla="*/ 180975 h 681"/>
                <a:gd name="T46" fmla="*/ 539750 w 1247"/>
                <a:gd name="T47" fmla="*/ 180975 h 681"/>
                <a:gd name="T48" fmla="*/ 539750 w 1247"/>
                <a:gd name="T49" fmla="*/ 0 h 681"/>
                <a:gd name="T50" fmla="*/ 179387 w 1247"/>
                <a:gd name="T51" fmla="*/ 0 h 681"/>
                <a:gd name="T52" fmla="*/ 179387 w 1247"/>
                <a:gd name="T53" fmla="*/ 180975 h 681"/>
                <a:gd name="T54" fmla="*/ 0 w 1247"/>
                <a:gd name="T55" fmla="*/ 180975 h 68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247" h="681">
                  <a:moveTo>
                    <a:pt x="0" y="114"/>
                  </a:moveTo>
                  <a:lnTo>
                    <a:pt x="0" y="227"/>
                  </a:lnTo>
                  <a:lnTo>
                    <a:pt x="227" y="22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681"/>
                  </a:lnTo>
                  <a:lnTo>
                    <a:pt x="680" y="681"/>
                  </a:lnTo>
                  <a:lnTo>
                    <a:pt x="794" y="681"/>
                  </a:lnTo>
                  <a:lnTo>
                    <a:pt x="794" y="567"/>
                  </a:lnTo>
                  <a:lnTo>
                    <a:pt x="1021" y="567"/>
                  </a:lnTo>
                  <a:lnTo>
                    <a:pt x="1021" y="681"/>
                  </a:lnTo>
                  <a:lnTo>
                    <a:pt x="1247" y="681"/>
                  </a:lnTo>
                  <a:lnTo>
                    <a:pt x="1247" y="454"/>
                  </a:lnTo>
                  <a:lnTo>
                    <a:pt x="1134" y="454"/>
                  </a:lnTo>
                  <a:lnTo>
                    <a:pt x="1134" y="340"/>
                  </a:lnTo>
                  <a:lnTo>
                    <a:pt x="1134" y="227"/>
                  </a:lnTo>
                  <a:lnTo>
                    <a:pt x="1021" y="227"/>
                  </a:lnTo>
                  <a:lnTo>
                    <a:pt x="794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71" name="Freeform 164"/>
            <p:cNvSpPr>
              <a:spLocks/>
            </p:cNvSpPr>
            <p:nvPr/>
          </p:nvSpPr>
          <p:spPr bwMode="auto">
            <a:xfrm>
              <a:off x="9280525" y="5340350"/>
              <a:ext cx="720725" cy="900113"/>
            </a:xfrm>
            <a:custGeom>
              <a:avLst/>
              <a:gdLst>
                <a:gd name="T0" fmla="*/ 180975 w 454"/>
                <a:gd name="T1" fmla="*/ 0 h 567"/>
                <a:gd name="T2" fmla="*/ 360363 w 454"/>
                <a:gd name="T3" fmla="*/ 0 h 567"/>
                <a:gd name="T4" fmla="*/ 360363 w 454"/>
                <a:gd name="T5" fmla="*/ 180975 h 567"/>
                <a:gd name="T6" fmla="*/ 541338 w 454"/>
                <a:gd name="T7" fmla="*/ 180975 h 567"/>
                <a:gd name="T8" fmla="*/ 541338 w 454"/>
                <a:gd name="T9" fmla="*/ 360363 h 567"/>
                <a:gd name="T10" fmla="*/ 720725 w 454"/>
                <a:gd name="T11" fmla="*/ 360363 h 567"/>
                <a:gd name="T12" fmla="*/ 720725 w 454"/>
                <a:gd name="T13" fmla="*/ 539750 h 567"/>
                <a:gd name="T14" fmla="*/ 541338 w 454"/>
                <a:gd name="T15" fmla="*/ 539750 h 567"/>
                <a:gd name="T16" fmla="*/ 541338 w 454"/>
                <a:gd name="T17" fmla="*/ 720725 h 567"/>
                <a:gd name="T18" fmla="*/ 541338 w 454"/>
                <a:gd name="T19" fmla="*/ 900113 h 567"/>
                <a:gd name="T20" fmla="*/ 0 w 454"/>
                <a:gd name="T21" fmla="*/ 900113 h 567"/>
                <a:gd name="T22" fmla="*/ 0 w 454"/>
                <a:gd name="T23" fmla="*/ 539750 h 567"/>
                <a:gd name="T24" fmla="*/ 360363 w 454"/>
                <a:gd name="T25" fmla="*/ 539750 h 567"/>
                <a:gd name="T26" fmla="*/ 360363 w 454"/>
                <a:gd name="T27" fmla="*/ 180975 h 567"/>
                <a:gd name="T28" fmla="*/ 180975 w 454"/>
                <a:gd name="T29" fmla="*/ 180975 h 567"/>
                <a:gd name="T30" fmla="*/ 180975 w 454"/>
                <a:gd name="T31" fmla="*/ 0 h 56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54" h="567">
                  <a:moveTo>
                    <a:pt x="114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341" y="114"/>
                  </a:lnTo>
                  <a:lnTo>
                    <a:pt x="341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341" y="340"/>
                  </a:lnTo>
                  <a:lnTo>
                    <a:pt x="341" y="454"/>
                  </a:lnTo>
                  <a:lnTo>
                    <a:pt x="341" y="567"/>
                  </a:lnTo>
                  <a:lnTo>
                    <a:pt x="0" y="567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72" name="Freeform 165"/>
            <p:cNvSpPr>
              <a:spLocks/>
            </p:cNvSpPr>
            <p:nvPr/>
          </p:nvSpPr>
          <p:spPr bwMode="auto">
            <a:xfrm>
              <a:off x="9461500" y="4979988"/>
              <a:ext cx="539750" cy="720725"/>
            </a:xfrm>
            <a:custGeom>
              <a:avLst/>
              <a:gdLst>
                <a:gd name="T0" fmla="*/ 0 w 340"/>
                <a:gd name="T1" fmla="*/ 0 h 454"/>
                <a:gd name="T2" fmla="*/ 539750 w 340"/>
                <a:gd name="T3" fmla="*/ 0 h 454"/>
                <a:gd name="T4" fmla="*/ 539750 w 340"/>
                <a:gd name="T5" fmla="*/ 720725 h 454"/>
                <a:gd name="T6" fmla="*/ 360363 w 340"/>
                <a:gd name="T7" fmla="*/ 720725 h 454"/>
                <a:gd name="T8" fmla="*/ 360363 w 340"/>
                <a:gd name="T9" fmla="*/ 541338 h 454"/>
                <a:gd name="T10" fmla="*/ 179388 w 340"/>
                <a:gd name="T11" fmla="*/ 541338 h 454"/>
                <a:gd name="T12" fmla="*/ 179388 w 340"/>
                <a:gd name="T13" fmla="*/ 360363 h 454"/>
                <a:gd name="T14" fmla="*/ 0 w 340"/>
                <a:gd name="T15" fmla="*/ 360363 h 454"/>
                <a:gd name="T16" fmla="*/ 0 w 340"/>
                <a:gd name="T17" fmla="*/ 0 h 4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454">
                  <a:moveTo>
                    <a:pt x="0" y="0"/>
                  </a:moveTo>
                  <a:lnTo>
                    <a:pt x="340" y="0"/>
                  </a:lnTo>
                  <a:lnTo>
                    <a:pt x="340" y="454"/>
                  </a:lnTo>
                  <a:lnTo>
                    <a:pt x="227" y="454"/>
                  </a:lnTo>
                  <a:lnTo>
                    <a:pt x="227" y="341"/>
                  </a:lnTo>
                  <a:lnTo>
                    <a:pt x="113" y="341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73" name="Freeform 167"/>
            <p:cNvSpPr>
              <a:spLocks/>
            </p:cNvSpPr>
            <p:nvPr/>
          </p:nvSpPr>
          <p:spPr bwMode="auto">
            <a:xfrm>
              <a:off x="9640888" y="5880100"/>
              <a:ext cx="1081087" cy="720725"/>
            </a:xfrm>
            <a:custGeom>
              <a:avLst/>
              <a:gdLst>
                <a:gd name="T0" fmla="*/ 539750 w 681"/>
                <a:gd name="T1" fmla="*/ 0 h 454"/>
                <a:gd name="T2" fmla="*/ 180975 w 681"/>
                <a:gd name="T3" fmla="*/ 0 h 454"/>
                <a:gd name="T4" fmla="*/ 180975 w 681"/>
                <a:gd name="T5" fmla="*/ 360363 h 454"/>
                <a:gd name="T6" fmla="*/ 0 w 681"/>
                <a:gd name="T7" fmla="*/ 360363 h 454"/>
                <a:gd name="T8" fmla="*/ 0 w 681"/>
                <a:gd name="T9" fmla="*/ 541338 h 454"/>
                <a:gd name="T10" fmla="*/ 539750 w 681"/>
                <a:gd name="T11" fmla="*/ 541338 h 454"/>
                <a:gd name="T12" fmla="*/ 539750 w 681"/>
                <a:gd name="T13" fmla="*/ 720725 h 454"/>
                <a:gd name="T14" fmla="*/ 1081087 w 681"/>
                <a:gd name="T15" fmla="*/ 720725 h 454"/>
                <a:gd name="T16" fmla="*/ 1081087 w 681"/>
                <a:gd name="T17" fmla="*/ 541338 h 454"/>
                <a:gd name="T18" fmla="*/ 900112 w 681"/>
                <a:gd name="T19" fmla="*/ 541338 h 454"/>
                <a:gd name="T20" fmla="*/ 900112 w 681"/>
                <a:gd name="T21" fmla="*/ 180975 h 454"/>
                <a:gd name="T22" fmla="*/ 539750 w 681"/>
                <a:gd name="T23" fmla="*/ 180975 h 454"/>
                <a:gd name="T24" fmla="*/ 539750 w 681"/>
                <a:gd name="T25" fmla="*/ 0 h 45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81" h="454">
                  <a:moveTo>
                    <a:pt x="340" y="0"/>
                  </a:moveTo>
                  <a:lnTo>
                    <a:pt x="114" y="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340" y="341"/>
                  </a:lnTo>
                  <a:lnTo>
                    <a:pt x="340" y="454"/>
                  </a:lnTo>
                  <a:lnTo>
                    <a:pt x="681" y="454"/>
                  </a:lnTo>
                  <a:lnTo>
                    <a:pt x="681" y="341"/>
                  </a:lnTo>
                  <a:lnTo>
                    <a:pt x="567" y="341"/>
                  </a:lnTo>
                  <a:lnTo>
                    <a:pt x="567" y="114"/>
                  </a:lnTo>
                  <a:lnTo>
                    <a:pt x="340" y="114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74" name="Freeform 168"/>
            <p:cNvSpPr>
              <a:spLocks/>
            </p:cNvSpPr>
            <p:nvPr/>
          </p:nvSpPr>
          <p:spPr bwMode="auto">
            <a:xfrm>
              <a:off x="10001250" y="5160963"/>
              <a:ext cx="539750" cy="900112"/>
            </a:xfrm>
            <a:custGeom>
              <a:avLst/>
              <a:gdLst>
                <a:gd name="T0" fmla="*/ 539750 w 340"/>
                <a:gd name="T1" fmla="*/ 900112 h 567"/>
                <a:gd name="T2" fmla="*/ 539750 w 340"/>
                <a:gd name="T3" fmla="*/ 179387 h 567"/>
                <a:gd name="T4" fmla="*/ 360363 w 340"/>
                <a:gd name="T5" fmla="*/ 179387 h 567"/>
                <a:gd name="T6" fmla="*/ 360363 w 340"/>
                <a:gd name="T7" fmla="*/ 0 h 567"/>
                <a:gd name="T8" fmla="*/ 0 w 340"/>
                <a:gd name="T9" fmla="*/ 0 h 567"/>
                <a:gd name="T10" fmla="*/ 0 w 340"/>
                <a:gd name="T11" fmla="*/ 719137 h 567"/>
                <a:gd name="T12" fmla="*/ 179388 w 340"/>
                <a:gd name="T13" fmla="*/ 719137 h 567"/>
                <a:gd name="T14" fmla="*/ 179388 w 340"/>
                <a:gd name="T15" fmla="*/ 900112 h 567"/>
                <a:gd name="T16" fmla="*/ 539750 w 340"/>
                <a:gd name="T17" fmla="*/ 900112 h 56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567">
                  <a:moveTo>
                    <a:pt x="340" y="567"/>
                  </a:move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340" y="5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75" name="Freeform 169"/>
            <p:cNvSpPr>
              <a:spLocks/>
            </p:cNvSpPr>
            <p:nvPr/>
          </p:nvSpPr>
          <p:spPr bwMode="auto">
            <a:xfrm>
              <a:off x="8380413" y="4440238"/>
              <a:ext cx="900112" cy="900112"/>
            </a:xfrm>
            <a:custGeom>
              <a:avLst/>
              <a:gdLst>
                <a:gd name="T0" fmla="*/ 900112 w 567"/>
                <a:gd name="T1" fmla="*/ 720725 h 567"/>
                <a:gd name="T2" fmla="*/ 900112 w 567"/>
                <a:gd name="T3" fmla="*/ 900112 h 567"/>
                <a:gd name="T4" fmla="*/ 360362 w 567"/>
                <a:gd name="T5" fmla="*/ 900112 h 567"/>
                <a:gd name="T6" fmla="*/ 360362 w 567"/>
                <a:gd name="T7" fmla="*/ 720725 h 567"/>
                <a:gd name="T8" fmla="*/ 0 w 567"/>
                <a:gd name="T9" fmla="*/ 720725 h 567"/>
                <a:gd name="T10" fmla="*/ 0 w 567"/>
                <a:gd name="T11" fmla="*/ 0 h 567"/>
                <a:gd name="T12" fmla="*/ 541337 w 567"/>
                <a:gd name="T13" fmla="*/ 0 h 567"/>
                <a:gd name="T14" fmla="*/ 541337 w 567"/>
                <a:gd name="T15" fmla="*/ 180975 h 567"/>
                <a:gd name="T16" fmla="*/ 900112 w 567"/>
                <a:gd name="T17" fmla="*/ 180975 h 567"/>
                <a:gd name="T18" fmla="*/ 900112 w 567"/>
                <a:gd name="T19" fmla="*/ 539750 h 567"/>
                <a:gd name="T20" fmla="*/ 900112 w 567"/>
                <a:gd name="T21" fmla="*/ 720725 h 5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67" h="567">
                  <a:moveTo>
                    <a:pt x="567" y="454"/>
                  </a:moveTo>
                  <a:lnTo>
                    <a:pt x="567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0"/>
                  </a:lnTo>
                  <a:lnTo>
                    <a:pt x="341" y="0"/>
                  </a:lnTo>
                  <a:lnTo>
                    <a:pt x="341" y="114"/>
                  </a:lnTo>
                  <a:lnTo>
                    <a:pt x="567" y="114"/>
                  </a:lnTo>
                  <a:lnTo>
                    <a:pt x="567" y="340"/>
                  </a:lnTo>
                  <a:lnTo>
                    <a:pt x="567" y="4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76" name="Freeform 170"/>
            <p:cNvSpPr>
              <a:spLocks/>
            </p:cNvSpPr>
            <p:nvPr/>
          </p:nvSpPr>
          <p:spPr bwMode="auto">
            <a:xfrm>
              <a:off x="8740775" y="4260850"/>
              <a:ext cx="900113" cy="900113"/>
            </a:xfrm>
            <a:custGeom>
              <a:avLst/>
              <a:gdLst>
                <a:gd name="T0" fmla="*/ 0 w 567"/>
                <a:gd name="T1" fmla="*/ 0 h 567"/>
                <a:gd name="T2" fmla="*/ 360363 w 567"/>
                <a:gd name="T3" fmla="*/ 0 h 567"/>
                <a:gd name="T4" fmla="*/ 360363 w 567"/>
                <a:gd name="T5" fmla="*/ 179388 h 567"/>
                <a:gd name="T6" fmla="*/ 539750 w 567"/>
                <a:gd name="T7" fmla="*/ 179388 h 567"/>
                <a:gd name="T8" fmla="*/ 539750 w 567"/>
                <a:gd name="T9" fmla="*/ 0 h 567"/>
                <a:gd name="T10" fmla="*/ 720725 w 567"/>
                <a:gd name="T11" fmla="*/ 0 h 567"/>
                <a:gd name="T12" fmla="*/ 720725 w 567"/>
                <a:gd name="T13" fmla="*/ 360363 h 567"/>
                <a:gd name="T14" fmla="*/ 900113 w 567"/>
                <a:gd name="T15" fmla="*/ 360363 h 567"/>
                <a:gd name="T16" fmla="*/ 900113 w 567"/>
                <a:gd name="T17" fmla="*/ 719138 h 567"/>
                <a:gd name="T18" fmla="*/ 720725 w 567"/>
                <a:gd name="T19" fmla="*/ 719138 h 567"/>
                <a:gd name="T20" fmla="*/ 720725 w 567"/>
                <a:gd name="T21" fmla="*/ 900113 h 567"/>
                <a:gd name="T22" fmla="*/ 539750 w 567"/>
                <a:gd name="T23" fmla="*/ 900113 h 567"/>
                <a:gd name="T24" fmla="*/ 539750 w 567"/>
                <a:gd name="T25" fmla="*/ 360363 h 567"/>
                <a:gd name="T26" fmla="*/ 180975 w 567"/>
                <a:gd name="T27" fmla="*/ 360363 h 567"/>
                <a:gd name="T28" fmla="*/ 180975 w 567"/>
                <a:gd name="T29" fmla="*/ 179388 h 567"/>
                <a:gd name="T30" fmla="*/ 0 w 567"/>
                <a:gd name="T31" fmla="*/ 179388 h 567"/>
                <a:gd name="T32" fmla="*/ 0 w 567"/>
                <a:gd name="T33" fmla="*/ 0 h 56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67" h="567">
                  <a:moveTo>
                    <a:pt x="0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453"/>
                  </a:lnTo>
                  <a:lnTo>
                    <a:pt x="454" y="453"/>
                  </a:lnTo>
                  <a:lnTo>
                    <a:pt x="454" y="567"/>
                  </a:lnTo>
                  <a:lnTo>
                    <a:pt x="340" y="567"/>
                  </a:lnTo>
                  <a:lnTo>
                    <a:pt x="340" y="227"/>
                  </a:lnTo>
                  <a:lnTo>
                    <a:pt x="114" y="227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77" name="Freeform 171"/>
            <p:cNvSpPr>
              <a:spLocks/>
            </p:cNvSpPr>
            <p:nvPr/>
          </p:nvSpPr>
          <p:spPr bwMode="auto">
            <a:xfrm>
              <a:off x="8021638" y="3540125"/>
              <a:ext cx="1439862" cy="1081088"/>
            </a:xfrm>
            <a:custGeom>
              <a:avLst/>
              <a:gdLst>
                <a:gd name="T0" fmla="*/ 0 w 907"/>
                <a:gd name="T1" fmla="*/ 360363 h 681"/>
                <a:gd name="T2" fmla="*/ 0 w 907"/>
                <a:gd name="T3" fmla="*/ 180975 h 681"/>
                <a:gd name="T4" fmla="*/ 358775 w 907"/>
                <a:gd name="T5" fmla="*/ 180975 h 681"/>
                <a:gd name="T6" fmla="*/ 358775 w 907"/>
                <a:gd name="T7" fmla="*/ 0 h 681"/>
                <a:gd name="T8" fmla="*/ 539750 w 907"/>
                <a:gd name="T9" fmla="*/ 0 h 681"/>
                <a:gd name="T10" fmla="*/ 539750 w 907"/>
                <a:gd name="T11" fmla="*/ 180975 h 681"/>
                <a:gd name="T12" fmla="*/ 1439862 w 907"/>
                <a:gd name="T13" fmla="*/ 180975 h 681"/>
                <a:gd name="T14" fmla="*/ 1439862 w 907"/>
                <a:gd name="T15" fmla="*/ 720725 h 681"/>
                <a:gd name="T16" fmla="*/ 1258887 w 907"/>
                <a:gd name="T17" fmla="*/ 720725 h 681"/>
                <a:gd name="T18" fmla="*/ 1258887 w 907"/>
                <a:gd name="T19" fmla="*/ 900113 h 681"/>
                <a:gd name="T20" fmla="*/ 1079500 w 907"/>
                <a:gd name="T21" fmla="*/ 900113 h 681"/>
                <a:gd name="T22" fmla="*/ 1079500 w 907"/>
                <a:gd name="T23" fmla="*/ 720725 h 681"/>
                <a:gd name="T24" fmla="*/ 719137 w 907"/>
                <a:gd name="T25" fmla="*/ 720725 h 681"/>
                <a:gd name="T26" fmla="*/ 719137 w 907"/>
                <a:gd name="T27" fmla="*/ 900113 h 681"/>
                <a:gd name="T28" fmla="*/ 358775 w 907"/>
                <a:gd name="T29" fmla="*/ 900113 h 681"/>
                <a:gd name="T30" fmla="*/ 358775 w 907"/>
                <a:gd name="T31" fmla="*/ 1081088 h 681"/>
                <a:gd name="T32" fmla="*/ 179387 w 907"/>
                <a:gd name="T33" fmla="*/ 1081088 h 681"/>
                <a:gd name="T34" fmla="*/ 179387 w 907"/>
                <a:gd name="T35" fmla="*/ 360363 h 681"/>
                <a:gd name="T36" fmla="*/ 0 w 907"/>
                <a:gd name="T37" fmla="*/ 360363 h 68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907" h="681">
                  <a:moveTo>
                    <a:pt x="0" y="227"/>
                  </a:moveTo>
                  <a:lnTo>
                    <a:pt x="0" y="114"/>
                  </a:lnTo>
                  <a:lnTo>
                    <a:pt x="226" y="114"/>
                  </a:lnTo>
                  <a:lnTo>
                    <a:pt x="226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907" y="114"/>
                  </a:lnTo>
                  <a:lnTo>
                    <a:pt x="907" y="454"/>
                  </a:lnTo>
                  <a:lnTo>
                    <a:pt x="793" y="454"/>
                  </a:lnTo>
                  <a:lnTo>
                    <a:pt x="793" y="567"/>
                  </a:lnTo>
                  <a:lnTo>
                    <a:pt x="680" y="567"/>
                  </a:lnTo>
                  <a:lnTo>
                    <a:pt x="680" y="454"/>
                  </a:lnTo>
                  <a:lnTo>
                    <a:pt x="453" y="454"/>
                  </a:lnTo>
                  <a:lnTo>
                    <a:pt x="453" y="567"/>
                  </a:lnTo>
                  <a:lnTo>
                    <a:pt x="226" y="567"/>
                  </a:lnTo>
                  <a:lnTo>
                    <a:pt x="226" y="681"/>
                  </a:lnTo>
                  <a:lnTo>
                    <a:pt x="113" y="681"/>
                  </a:lnTo>
                  <a:lnTo>
                    <a:pt x="113" y="22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78" name="Freeform 172"/>
            <p:cNvSpPr>
              <a:spLocks/>
            </p:cNvSpPr>
            <p:nvPr/>
          </p:nvSpPr>
          <p:spPr bwMode="auto">
            <a:xfrm>
              <a:off x="8921750" y="3179763"/>
              <a:ext cx="1079500" cy="1081087"/>
            </a:xfrm>
            <a:custGeom>
              <a:avLst/>
              <a:gdLst>
                <a:gd name="T0" fmla="*/ 539750 w 680"/>
                <a:gd name="T1" fmla="*/ 1081087 h 681"/>
                <a:gd name="T2" fmla="*/ 900113 w 680"/>
                <a:gd name="T3" fmla="*/ 1081087 h 681"/>
                <a:gd name="T4" fmla="*/ 900113 w 680"/>
                <a:gd name="T5" fmla="*/ 900112 h 681"/>
                <a:gd name="T6" fmla="*/ 1079500 w 680"/>
                <a:gd name="T7" fmla="*/ 900112 h 681"/>
                <a:gd name="T8" fmla="*/ 1079500 w 680"/>
                <a:gd name="T9" fmla="*/ 720725 h 681"/>
                <a:gd name="T10" fmla="*/ 900113 w 680"/>
                <a:gd name="T11" fmla="*/ 720725 h 681"/>
                <a:gd name="T12" fmla="*/ 900113 w 680"/>
                <a:gd name="T13" fmla="*/ 180975 h 681"/>
                <a:gd name="T14" fmla="*/ 719138 w 680"/>
                <a:gd name="T15" fmla="*/ 180975 h 681"/>
                <a:gd name="T16" fmla="*/ 719138 w 680"/>
                <a:gd name="T17" fmla="*/ 0 h 681"/>
                <a:gd name="T18" fmla="*/ 179388 w 680"/>
                <a:gd name="T19" fmla="*/ 0 h 681"/>
                <a:gd name="T20" fmla="*/ 179388 w 680"/>
                <a:gd name="T21" fmla="*/ 180975 h 681"/>
                <a:gd name="T22" fmla="*/ 0 w 680"/>
                <a:gd name="T23" fmla="*/ 180975 h 681"/>
                <a:gd name="T24" fmla="*/ 0 w 680"/>
                <a:gd name="T25" fmla="*/ 541337 h 681"/>
                <a:gd name="T26" fmla="*/ 539750 w 680"/>
                <a:gd name="T27" fmla="*/ 541337 h 681"/>
                <a:gd name="T28" fmla="*/ 539750 w 680"/>
                <a:gd name="T29" fmla="*/ 1081087 h 68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80" h="681">
                  <a:moveTo>
                    <a:pt x="340" y="681"/>
                  </a:moveTo>
                  <a:lnTo>
                    <a:pt x="567" y="681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454"/>
                  </a:lnTo>
                  <a:lnTo>
                    <a:pt x="567" y="454"/>
                  </a:lnTo>
                  <a:lnTo>
                    <a:pt x="567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341"/>
                  </a:lnTo>
                  <a:lnTo>
                    <a:pt x="340" y="341"/>
                  </a:lnTo>
                  <a:lnTo>
                    <a:pt x="340" y="68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79" name="Freeform 173"/>
            <p:cNvSpPr>
              <a:spLocks/>
            </p:cNvSpPr>
            <p:nvPr/>
          </p:nvSpPr>
          <p:spPr bwMode="auto">
            <a:xfrm>
              <a:off x="9461500" y="4079875"/>
              <a:ext cx="900113" cy="541338"/>
            </a:xfrm>
            <a:custGeom>
              <a:avLst/>
              <a:gdLst>
                <a:gd name="T0" fmla="*/ 539750 w 567"/>
                <a:gd name="T1" fmla="*/ 0 h 341"/>
                <a:gd name="T2" fmla="*/ 719138 w 567"/>
                <a:gd name="T3" fmla="*/ 0 h 341"/>
                <a:gd name="T4" fmla="*/ 900113 w 567"/>
                <a:gd name="T5" fmla="*/ 0 h 341"/>
                <a:gd name="T6" fmla="*/ 900113 w 567"/>
                <a:gd name="T7" fmla="*/ 180975 h 341"/>
                <a:gd name="T8" fmla="*/ 719138 w 567"/>
                <a:gd name="T9" fmla="*/ 180975 h 341"/>
                <a:gd name="T10" fmla="*/ 719138 w 567"/>
                <a:gd name="T11" fmla="*/ 360363 h 341"/>
                <a:gd name="T12" fmla="*/ 539750 w 567"/>
                <a:gd name="T13" fmla="*/ 360363 h 341"/>
                <a:gd name="T14" fmla="*/ 539750 w 567"/>
                <a:gd name="T15" fmla="*/ 541338 h 341"/>
                <a:gd name="T16" fmla="*/ 0 w 567"/>
                <a:gd name="T17" fmla="*/ 541338 h 341"/>
                <a:gd name="T18" fmla="*/ 0 w 567"/>
                <a:gd name="T19" fmla="*/ 180975 h 341"/>
                <a:gd name="T20" fmla="*/ 360363 w 567"/>
                <a:gd name="T21" fmla="*/ 180975 h 341"/>
                <a:gd name="T22" fmla="*/ 360363 w 567"/>
                <a:gd name="T23" fmla="*/ 0 h 341"/>
                <a:gd name="T24" fmla="*/ 539750 w 567"/>
                <a:gd name="T25" fmla="*/ 0 h 34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67" h="341">
                  <a:moveTo>
                    <a:pt x="340" y="0"/>
                  </a:moveTo>
                  <a:lnTo>
                    <a:pt x="453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453" y="114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0" y="341"/>
                  </a:lnTo>
                  <a:lnTo>
                    <a:pt x="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80" name="Freeform 175"/>
            <p:cNvSpPr>
              <a:spLocks/>
            </p:cNvSpPr>
            <p:nvPr/>
          </p:nvSpPr>
          <p:spPr bwMode="auto">
            <a:xfrm>
              <a:off x="9640888" y="4621213"/>
              <a:ext cx="720725" cy="539750"/>
            </a:xfrm>
            <a:custGeom>
              <a:avLst/>
              <a:gdLst>
                <a:gd name="T0" fmla="*/ 720725 w 454"/>
                <a:gd name="T1" fmla="*/ 0 h 340"/>
                <a:gd name="T2" fmla="*/ 0 w 454"/>
                <a:gd name="T3" fmla="*/ 0 h 340"/>
                <a:gd name="T4" fmla="*/ 0 w 454"/>
                <a:gd name="T5" fmla="*/ 358775 h 340"/>
                <a:gd name="T6" fmla="*/ 360363 w 454"/>
                <a:gd name="T7" fmla="*/ 358775 h 340"/>
                <a:gd name="T8" fmla="*/ 360363 w 454"/>
                <a:gd name="T9" fmla="*/ 539750 h 340"/>
                <a:gd name="T10" fmla="*/ 539750 w 454"/>
                <a:gd name="T11" fmla="*/ 539750 h 340"/>
                <a:gd name="T12" fmla="*/ 539750 w 454"/>
                <a:gd name="T13" fmla="*/ 179388 h 340"/>
                <a:gd name="T14" fmla="*/ 720725 w 454"/>
                <a:gd name="T15" fmla="*/ 179388 h 340"/>
                <a:gd name="T16" fmla="*/ 720725 w 454"/>
                <a:gd name="T17" fmla="*/ 0 h 3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54" h="340">
                  <a:moveTo>
                    <a:pt x="454" y="0"/>
                  </a:moveTo>
                  <a:lnTo>
                    <a:pt x="0" y="0"/>
                  </a:lnTo>
                  <a:lnTo>
                    <a:pt x="0" y="226"/>
                  </a:lnTo>
                  <a:lnTo>
                    <a:pt x="227" y="226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81" name="Freeform 176"/>
            <p:cNvSpPr>
              <a:spLocks/>
            </p:cNvSpPr>
            <p:nvPr/>
          </p:nvSpPr>
          <p:spPr bwMode="auto">
            <a:xfrm>
              <a:off x="10180638" y="4800600"/>
              <a:ext cx="541337" cy="539750"/>
            </a:xfrm>
            <a:custGeom>
              <a:avLst/>
              <a:gdLst>
                <a:gd name="T0" fmla="*/ 0 w 341"/>
                <a:gd name="T1" fmla="*/ 0 h 340"/>
                <a:gd name="T2" fmla="*/ 541337 w 341"/>
                <a:gd name="T3" fmla="*/ 0 h 340"/>
                <a:gd name="T4" fmla="*/ 541337 w 341"/>
                <a:gd name="T5" fmla="*/ 360363 h 340"/>
                <a:gd name="T6" fmla="*/ 360362 w 341"/>
                <a:gd name="T7" fmla="*/ 360363 h 340"/>
                <a:gd name="T8" fmla="*/ 360362 w 341"/>
                <a:gd name="T9" fmla="*/ 539750 h 340"/>
                <a:gd name="T10" fmla="*/ 180975 w 341"/>
                <a:gd name="T11" fmla="*/ 539750 h 340"/>
                <a:gd name="T12" fmla="*/ 180975 w 341"/>
                <a:gd name="T13" fmla="*/ 360363 h 340"/>
                <a:gd name="T14" fmla="*/ 0 w 341"/>
                <a:gd name="T15" fmla="*/ 360363 h 340"/>
                <a:gd name="T16" fmla="*/ 0 w 341"/>
                <a:gd name="T17" fmla="*/ 0 h 3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1" h="340">
                  <a:moveTo>
                    <a:pt x="0" y="0"/>
                  </a:moveTo>
                  <a:lnTo>
                    <a:pt x="341" y="0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82" name="Freeform 177"/>
            <p:cNvSpPr>
              <a:spLocks/>
            </p:cNvSpPr>
            <p:nvPr/>
          </p:nvSpPr>
          <p:spPr bwMode="auto">
            <a:xfrm>
              <a:off x="10541000" y="4979988"/>
              <a:ext cx="360363" cy="541337"/>
            </a:xfrm>
            <a:custGeom>
              <a:avLst/>
              <a:gdLst>
                <a:gd name="T0" fmla="*/ 360363 w 227"/>
                <a:gd name="T1" fmla="*/ 0 h 341"/>
                <a:gd name="T2" fmla="*/ 180975 w 227"/>
                <a:gd name="T3" fmla="*/ 0 h 341"/>
                <a:gd name="T4" fmla="*/ 180975 w 227"/>
                <a:gd name="T5" fmla="*/ 180975 h 341"/>
                <a:gd name="T6" fmla="*/ 0 w 227"/>
                <a:gd name="T7" fmla="*/ 180975 h 341"/>
                <a:gd name="T8" fmla="*/ 0 w 227"/>
                <a:gd name="T9" fmla="*/ 541337 h 341"/>
                <a:gd name="T10" fmla="*/ 360363 w 227"/>
                <a:gd name="T11" fmla="*/ 541337 h 341"/>
                <a:gd name="T12" fmla="*/ 360363 w 227"/>
                <a:gd name="T13" fmla="*/ 0 h 3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341">
                  <a:moveTo>
                    <a:pt x="227" y="0"/>
                  </a:move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341"/>
                  </a:lnTo>
                  <a:lnTo>
                    <a:pt x="227" y="341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83" name="Freeform 178"/>
            <p:cNvSpPr>
              <a:spLocks/>
            </p:cNvSpPr>
            <p:nvPr/>
          </p:nvSpPr>
          <p:spPr bwMode="auto">
            <a:xfrm>
              <a:off x="10721975" y="4800600"/>
              <a:ext cx="900113" cy="1439863"/>
            </a:xfrm>
            <a:custGeom>
              <a:avLst/>
              <a:gdLst>
                <a:gd name="T0" fmla="*/ 179388 w 567"/>
                <a:gd name="T1" fmla="*/ 179388 h 907"/>
                <a:gd name="T2" fmla="*/ 539750 w 567"/>
                <a:gd name="T3" fmla="*/ 179388 h 907"/>
                <a:gd name="T4" fmla="*/ 539750 w 567"/>
                <a:gd name="T5" fmla="*/ 0 h 907"/>
                <a:gd name="T6" fmla="*/ 900113 w 567"/>
                <a:gd name="T7" fmla="*/ 0 h 907"/>
                <a:gd name="T8" fmla="*/ 900113 w 567"/>
                <a:gd name="T9" fmla="*/ 900113 h 907"/>
                <a:gd name="T10" fmla="*/ 719138 w 567"/>
                <a:gd name="T11" fmla="*/ 900113 h 907"/>
                <a:gd name="T12" fmla="*/ 719138 w 567"/>
                <a:gd name="T13" fmla="*/ 1260475 h 907"/>
                <a:gd name="T14" fmla="*/ 539750 w 567"/>
                <a:gd name="T15" fmla="*/ 1260475 h 907"/>
                <a:gd name="T16" fmla="*/ 539750 w 567"/>
                <a:gd name="T17" fmla="*/ 900113 h 907"/>
                <a:gd name="T18" fmla="*/ 358775 w 567"/>
                <a:gd name="T19" fmla="*/ 900113 h 907"/>
                <a:gd name="T20" fmla="*/ 358775 w 567"/>
                <a:gd name="T21" fmla="*/ 1260475 h 907"/>
                <a:gd name="T22" fmla="*/ 179388 w 567"/>
                <a:gd name="T23" fmla="*/ 1260475 h 907"/>
                <a:gd name="T24" fmla="*/ 179388 w 567"/>
                <a:gd name="T25" fmla="*/ 1439863 h 907"/>
                <a:gd name="T26" fmla="*/ 0 w 567"/>
                <a:gd name="T27" fmla="*/ 1439863 h 907"/>
                <a:gd name="T28" fmla="*/ 0 w 567"/>
                <a:gd name="T29" fmla="*/ 720725 h 907"/>
                <a:gd name="T30" fmla="*/ 179388 w 567"/>
                <a:gd name="T31" fmla="*/ 720725 h 907"/>
                <a:gd name="T32" fmla="*/ 179388 w 567"/>
                <a:gd name="T33" fmla="*/ 179388 h 90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67" h="907">
                  <a:moveTo>
                    <a:pt x="113" y="113"/>
                  </a:moveTo>
                  <a:lnTo>
                    <a:pt x="340" y="113"/>
                  </a:lnTo>
                  <a:lnTo>
                    <a:pt x="340" y="0"/>
                  </a:lnTo>
                  <a:lnTo>
                    <a:pt x="567" y="0"/>
                  </a:lnTo>
                  <a:lnTo>
                    <a:pt x="567" y="567"/>
                  </a:lnTo>
                  <a:lnTo>
                    <a:pt x="453" y="567"/>
                  </a:lnTo>
                  <a:lnTo>
                    <a:pt x="453" y="794"/>
                  </a:lnTo>
                  <a:lnTo>
                    <a:pt x="340" y="794"/>
                  </a:lnTo>
                  <a:lnTo>
                    <a:pt x="340" y="567"/>
                  </a:lnTo>
                  <a:lnTo>
                    <a:pt x="226" y="567"/>
                  </a:lnTo>
                  <a:lnTo>
                    <a:pt x="226" y="794"/>
                  </a:lnTo>
                  <a:lnTo>
                    <a:pt x="113" y="794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84" name="Freeform 179"/>
            <p:cNvSpPr>
              <a:spLocks/>
            </p:cNvSpPr>
            <p:nvPr/>
          </p:nvSpPr>
          <p:spPr bwMode="auto">
            <a:xfrm>
              <a:off x="11441113" y="4079875"/>
              <a:ext cx="1081087" cy="1620838"/>
            </a:xfrm>
            <a:custGeom>
              <a:avLst/>
              <a:gdLst>
                <a:gd name="T0" fmla="*/ 180975 w 681"/>
                <a:gd name="T1" fmla="*/ 1620838 h 1021"/>
                <a:gd name="T2" fmla="*/ 720725 w 681"/>
                <a:gd name="T3" fmla="*/ 1620838 h 1021"/>
                <a:gd name="T4" fmla="*/ 720725 w 681"/>
                <a:gd name="T5" fmla="*/ 1081088 h 1021"/>
                <a:gd name="T6" fmla="*/ 900112 w 681"/>
                <a:gd name="T7" fmla="*/ 1081088 h 1021"/>
                <a:gd name="T8" fmla="*/ 900112 w 681"/>
                <a:gd name="T9" fmla="*/ 900113 h 1021"/>
                <a:gd name="T10" fmla="*/ 1081087 w 681"/>
                <a:gd name="T11" fmla="*/ 900113 h 1021"/>
                <a:gd name="T12" fmla="*/ 1081087 w 681"/>
                <a:gd name="T13" fmla="*/ 541338 h 1021"/>
                <a:gd name="T14" fmla="*/ 900112 w 681"/>
                <a:gd name="T15" fmla="*/ 541338 h 1021"/>
                <a:gd name="T16" fmla="*/ 900112 w 681"/>
                <a:gd name="T17" fmla="*/ 0 h 1021"/>
                <a:gd name="T18" fmla="*/ 539750 w 681"/>
                <a:gd name="T19" fmla="*/ 0 h 1021"/>
                <a:gd name="T20" fmla="*/ 539750 w 681"/>
                <a:gd name="T21" fmla="*/ 180975 h 1021"/>
                <a:gd name="T22" fmla="*/ 539750 w 681"/>
                <a:gd name="T23" fmla="*/ 541338 h 1021"/>
                <a:gd name="T24" fmla="*/ 0 w 681"/>
                <a:gd name="T25" fmla="*/ 541338 h 1021"/>
                <a:gd name="T26" fmla="*/ 0 w 681"/>
                <a:gd name="T27" fmla="*/ 720725 h 1021"/>
                <a:gd name="T28" fmla="*/ 180975 w 681"/>
                <a:gd name="T29" fmla="*/ 720725 h 1021"/>
                <a:gd name="T30" fmla="*/ 180975 w 681"/>
                <a:gd name="T31" fmla="*/ 1620838 h 10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681" h="1021">
                  <a:moveTo>
                    <a:pt x="114" y="1021"/>
                  </a:moveTo>
                  <a:lnTo>
                    <a:pt x="454" y="1021"/>
                  </a:lnTo>
                  <a:lnTo>
                    <a:pt x="454" y="681"/>
                  </a:lnTo>
                  <a:lnTo>
                    <a:pt x="567" y="681"/>
                  </a:lnTo>
                  <a:lnTo>
                    <a:pt x="567" y="567"/>
                  </a:lnTo>
                  <a:lnTo>
                    <a:pt x="681" y="567"/>
                  </a:lnTo>
                  <a:lnTo>
                    <a:pt x="681" y="341"/>
                  </a:lnTo>
                  <a:lnTo>
                    <a:pt x="567" y="341"/>
                  </a:lnTo>
                  <a:lnTo>
                    <a:pt x="567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340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102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85" name="Freeform 180"/>
            <p:cNvSpPr>
              <a:spLocks/>
            </p:cNvSpPr>
            <p:nvPr/>
          </p:nvSpPr>
          <p:spPr bwMode="auto">
            <a:xfrm>
              <a:off x="10001250" y="4260850"/>
              <a:ext cx="720725" cy="539750"/>
            </a:xfrm>
            <a:custGeom>
              <a:avLst/>
              <a:gdLst>
                <a:gd name="T0" fmla="*/ 539750 w 454"/>
                <a:gd name="T1" fmla="*/ 0 h 340"/>
                <a:gd name="T2" fmla="*/ 539750 w 454"/>
                <a:gd name="T3" fmla="*/ 179388 h 340"/>
                <a:gd name="T4" fmla="*/ 539750 w 454"/>
                <a:gd name="T5" fmla="*/ 360363 h 340"/>
                <a:gd name="T6" fmla="*/ 720725 w 454"/>
                <a:gd name="T7" fmla="*/ 360363 h 340"/>
                <a:gd name="T8" fmla="*/ 720725 w 454"/>
                <a:gd name="T9" fmla="*/ 539750 h 340"/>
                <a:gd name="T10" fmla="*/ 360363 w 454"/>
                <a:gd name="T11" fmla="*/ 539750 h 340"/>
                <a:gd name="T12" fmla="*/ 360363 w 454"/>
                <a:gd name="T13" fmla="*/ 360363 h 340"/>
                <a:gd name="T14" fmla="*/ 0 w 454"/>
                <a:gd name="T15" fmla="*/ 360363 h 340"/>
                <a:gd name="T16" fmla="*/ 0 w 454"/>
                <a:gd name="T17" fmla="*/ 179388 h 340"/>
                <a:gd name="T18" fmla="*/ 179388 w 454"/>
                <a:gd name="T19" fmla="*/ 179388 h 340"/>
                <a:gd name="T20" fmla="*/ 179388 w 454"/>
                <a:gd name="T21" fmla="*/ 0 h 340"/>
                <a:gd name="T22" fmla="*/ 539750 w 454"/>
                <a:gd name="T23" fmla="*/ 0 h 3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54" h="340">
                  <a:moveTo>
                    <a:pt x="340" y="0"/>
                  </a:moveTo>
                  <a:lnTo>
                    <a:pt x="340" y="113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86" name="Freeform 182"/>
            <p:cNvSpPr>
              <a:spLocks/>
            </p:cNvSpPr>
            <p:nvPr/>
          </p:nvSpPr>
          <p:spPr bwMode="auto">
            <a:xfrm>
              <a:off x="9821863" y="3360738"/>
              <a:ext cx="719137" cy="900112"/>
            </a:xfrm>
            <a:custGeom>
              <a:avLst/>
              <a:gdLst>
                <a:gd name="T0" fmla="*/ 719137 w 453"/>
                <a:gd name="T1" fmla="*/ 900112 h 567"/>
                <a:gd name="T2" fmla="*/ 719137 w 453"/>
                <a:gd name="T3" fmla="*/ 539750 h 567"/>
                <a:gd name="T4" fmla="*/ 719137 w 453"/>
                <a:gd name="T5" fmla="*/ 360362 h 567"/>
                <a:gd name="T6" fmla="*/ 358775 w 453"/>
                <a:gd name="T7" fmla="*/ 360362 h 567"/>
                <a:gd name="T8" fmla="*/ 358775 w 453"/>
                <a:gd name="T9" fmla="*/ 0 h 567"/>
                <a:gd name="T10" fmla="*/ 0 w 453"/>
                <a:gd name="T11" fmla="*/ 0 h 567"/>
                <a:gd name="T12" fmla="*/ 0 w 453"/>
                <a:gd name="T13" fmla="*/ 539750 h 567"/>
                <a:gd name="T14" fmla="*/ 179387 w 453"/>
                <a:gd name="T15" fmla="*/ 539750 h 567"/>
                <a:gd name="T16" fmla="*/ 179387 w 453"/>
                <a:gd name="T17" fmla="*/ 719137 h 567"/>
                <a:gd name="T18" fmla="*/ 539750 w 453"/>
                <a:gd name="T19" fmla="*/ 719137 h 567"/>
                <a:gd name="T20" fmla="*/ 539750 w 453"/>
                <a:gd name="T21" fmla="*/ 900112 h 567"/>
                <a:gd name="T22" fmla="*/ 719137 w 453"/>
                <a:gd name="T23" fmla="*/ 900112 h 56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53" h="567">
                  <a:moveTo>
                    <a:pt x="453" y="567"/>
                  </a:moveTo>
                  <a:lnTo>
                    <a:pt x="453" y="340"/>
                  </a:lnTo>
                  <a:lnTo>
                    <a:pt x="453" y="227"/>
                  </a:lnTo>
                  <a:lnTo>
                    <a:pt x="226" y="227"/>
                  </a:lnTo>
                  <a:lnTo>
                    <a:pt x="226" y="0"/>
                  </a:lnTo>
                  <a:lnTo>
                    <a:pt x="0" y="0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453" y="5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87" name="Freeform 183"/>
            <p:cNvSpPr>
              <a:spLocks/>
            </p:cNvSpPr>
            <p:nvPr/>
          </p:nvSpPr>
          <p:spPr bwMode="auto">
            <a:xfrm>
              <a:off x="10541000" y="4260850"/>
              <a:ext cx="539750" cy="719138"/>
            </a:xfrm>
            <a:custGeom>
              <a:avLst/>
              <a:gdLst>
                <a:gd name="T0" fmla="*/ 0 w 340"/>
                <a:gd name="T1" fmla="*/ 0 h 453"/>
                <a:gd name="T2" fmla="*/ 180975 w 340"/>
                <a:gd name="T3" fmla="*/ 0 h 453"/>
                <a:gd name="T4" fmla="*/ 180975 w 340"/>
                <a:gd name="T5" fmla="*/ 179388 h 453"/>
                <a:gd name="T6" fmla="*/ 539750 w 340"/>
                <a:gd name="T7" fmla="*/ 179388 h 453"/>
                <a:gd name="T8" fmla="*/ 539750 w 340"/>
                <a:gd name="T9" fmla="*/ 539750 h 453"/>
                <a:gd name="T10" fmla="*/ 360363 w 340"/>
                <a:gd name="T11" fmla="*/ 539750 h 453"/>
                <a:gd name="T12" fmla="*/ 360363 w 340"/>
                <a:gd name="T13" fmla="*/ 719138 h 453"/>
                <a:gd name="T14" fmla="*/ 180975 w 340"/>
                <a:gd name="T15" fmla="*/ 719138 h 453"/>
                <a:gd name="T16" fmla="*/ 180975 w 340"/>
                <a:gd name="T17" fmla="*/ 360363 h 453"/>
                <a:gd name="T18" fmla="*/ 0 w 340"/>
                <a:gd name="T19" fmla="*/ 360363 h 453"/>
                <a:gd name="T20" fmla="*/ 0 w 340"/>
                <a:gd name="T21" fmla="*/ 0 h 45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40" h="453">
                  <a:moveTo>
                    <a:pt x="0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340" y="113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114" y="453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88" name="Freeform 184"/>
            <p:cNvSpPr>
              <a:spLocks/>
            </p:cNvSpPr>
            <p:nvPr/>
          </p:nvSpPr>
          <p:spPr bwMode="auto">
            <a:xfrm>
              <a:off x="10541000" y="3900488"/>
              <a:ext cx="539750" cy="539750"/>
            </a:xfrm>
            <a:custGeom>
              <a:avLst/>
              <a:gdLst>
                <a:gd name="T0" fmla="*/ 0 w 340"/>
                <a:gd name="T1" fmla="*/ 0 h 340"/>
                <a:gd name="T2" fmla="*/ 360363 w 340"/>
                <a:gd name="T3" fmla="*/ 0 h 340"/>
                <a:gd name="T4" fmla="*/ 360363 w 340"/>
                <a:gd name="T5" fmla="*/ 179388 h 340"/>
                <a:gd name="T6" fmla="*/ 539750 w 340"/>
                <a:gd name="T7" fmla="*/ 179388 h 340"/>
                <a:gd name="T8" fmla="*/ 539750 w 340"/>
                <a:gd name="T9" fmla="*/ 539750 h 340"/>
                <a:gd name="T10" fmla="*/ 180975 w 340"/>
                <a:gd name="T11" fmla="*/ 539750 h 340"/>
                <a:gd name="T12" fmla="*/ 180975 w 340"/>
                <a:gd name="T13" fmla="*/ 360363 h 340"/>
                <a:gd name="T14" fmla="*/ 0 w 340"/>
                <a:gd name="T15" fmla="*/ 360363 h 340"/>
                <a:gd name="T16" fmla="*/ 0 w 340"/>
                <a:gd name="T17" fmla="*/ 0 h 3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340">
                  <a:moveTo>
                    <a:pt x="0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89" name="Freeform 185"/>
            <p:cNvSpPr>
              <a:spLocks/>
            </p:cNvSpPr>
            <p:nvPr/>
          </p:nvSpPr>
          <p:spPr bwMode="auto">
            <a:xfrm>
              <a:off x="10901363" y="3360738"/>
              <a:ext cx="1260475" cy="1619250"/>
            </a:xfrm>
            <a:custGeom>
              <a:avLst/>
              <a:gdLst>
                <a:gd name="T0" fmla="*/ 720725 w 794"/>
                <a:gd name="T1" fmla="*/ 0 h 1020"/>
                <a:gd name="T2" fmla="*/ 1079500 w 794"/>
                <a:gd name="T3" fmla="*/ 0 h 1020"/>
                <a:gd name="T4" fmla="*/ 1079500 w 794"/>
                <a:gd name="T5" fmla="*/ 179388 h 1020"/>
                <a:gd name="T6" fmla="*/ 1260475 w 794"/>
                <a:gd name="T7" fmla="*/ 179388 h 1020"/>
                <a:gd name="T8" fmla="*/ 1260475 w 794"/>
                <a:gd name="T9" fmla="*/ 360363 h 1020"/>
                <a:gd name="T10" fmla="*/ 1079500 w 794"/>
                <a:gd name="T11" fmla="*/ 360363 h 1020"/>
                <a:gd name="T12" fmla="*/ 1079500 w 794"/>
                <a:gd name="T13" fmla="*/ 539750 h 1020"/>
                <a:gd name="T14" fmla="*/ 1260475 w 794"/>
                <a:gd name="T15" fmla="*/ 539750 h 1020"/>
                <a:gd name="T16" fmla="*/ 1260475 w 794"/>
                <a:gd name="T17" fmla="*/ 719138 h 1020"/>
                <a:gd name="T18" fmla="*/ 1079500 w 794"/>
                <a:gd name="T19" fmla="*/ 719138 h 1020"/>
                <a:gd name="T20" fmla="*/ 1079500 w 794"/>
                <a:gd name="T21" fmla="*/ 1260475 h 1020"/>
                <a:gd name="T22" fmla="*/ 539750 w 794"/>
                <a:gd name="T23" fmla="*/ 1260475 h 1020"/>
                <a:gd name="T24" fmla="*/ 539750 w 794"/>
                <a:gd name="T25" fmla="*/ 1439863 h 1020"/>
                <a:gd name="T26" fmla="*/ 360363 w 794"/>
                <a:gd name="T27" fmla="*/ 1439863 h 1020"/>
                <a:gd name="T28" fmla="*/ 360363 w 794"/>
                <a:gd name="T29" fmla="*/ 1619250 h 1020"/>
                <a:gd name="T30" fmla="*/ 0 w 794"/>
                <a:gd name="T31" fmla="*/ 1619250 h 1020"/>
                <a:gd name="T32" fmla="*/ 0 w 794"/>
                <a:gd name="T33" fmla="*/ 1439863 h 1020"/>
                <a:gd name="T34" fmla="*/ 179388 w 794"/>
                <a:gd name="T35" fmla="*/ 1439863 h 1020"/>
                <a:gd name="T36" fmla="*/ 179388 w 794"/>
                <a:gd name="T37" fmla="*/ 900113 h 1020"/>
                <a:gd name="T38" fmla="*/ 360363 w 794"/>
                <a:gd name="T39" fmla="*/ 900113 h 1020"/>
                <a:gd name="T40" fmla="*/ 360363 w 794"/>
                <a:gd name="T41" fmla="*/ 539750 h 1020"/>
                <a:gd name="T42" fmla="*/ 539750 w 794"/>
                <a:gd name="T43" fmla="*/ 539750 h 1020"/>
                <a:gd name="T44" fmla="*/ 539750 w 794"/>
                <a:gd name="T45" fmla="*/ 360363 h 1020"/>
                <a:gd name="T46" fmla="*/ 720725 w 794"/>
                <a:gd name="T47" fmla="*/ 360363 h 1020"/>
                <a:gd name="T48" fmla="*/ 720725 w 794"/>
                <a:gd name="T49" fmla="*/ 0 h 10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794" h="1020">
                  <a:moveTo>
                    <a:pt x="454" y="0"/>
                  </a:moveTo>
                  <a:lnTo>
                    <a:pt x="680" y="0"/>
                  </a:lnTo>
                  <a:lnTo>
                    <a:pt x="680" y="113"/>
                  </a:lnTo>
                  <a:lnTo>
                    <a:pt x="794" y="113"/>
                  </a:lnTo>
                  <a:lnTo>
                    <a:pt x="794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794" y="340"/>
                  </a:lnTo>
                  <a:lnTo>
                    <a:pt x="794" y="453"/>
                  </a:lnTo>
                  <a:lnTo>
                    <a:pt x="680" y="453"/>
                  </a:lnTo>
                  <a:lnTo>
                    <a:pt x="680" y="794"/>
                  </a:lnTo>
                  <a:lnTo>
                    <a:pt x="340" y="794"/>
                  </a:lnTo>
                  <a:lnTo>
                    <a:pt x="340" y="907"/>
                  </a:lnTo>
                  <a:lnTo>
                    <a:pt x="227" y="907"/>
                  </a:lnTo>
                  <a:lnTo>
                    <a:pt x="227" y="1020"/>
                  </a:lnTo>
                  <a:lnTo>
                    <a:pt x="0" y="1020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90" name="Freeform 186"/>
            <p:cNvSpPr>
              <a:spLocks/>
            </p:cNvSpPr>
            <p:nvPr/>
          </p:nvSpPr>
          <p:spPr bwMode="auto">
            <a:xfrm>
              <a:off x="10180638" y="3000375"/>
              <a:ext cx="1441450" cy="1260475"/>
            </a:xfrm>
            <a:custGeom>
              <a:avLst/>
              <a:gdLst>
                <a:gd name="T0" fmla="*/ 0 w 908"/>
                <a:gd name="T1" fmla="*/ 539750 h 794"/>
                <a:gd name="T2" fmla="*/ 0 w 908"/>
                <a:gd name="T3" fmla="*/ 720725 h 794"/>
                <a:gd name="T4" fmla="*/ 360363 w 908"/>
                <a:gd name="T5" fmla="*/ 720725 h 794"/>
                <a:gd name="T6" fmla="*/ 360363 w 908"/>
                <a:gd name="T7" fmla="*/ 900113 h 794"/>
                <a:gd name="T8" fmla="*/ 720725 w 908"/>
                <a:gd name="T9" fmla="*/ 900113 h 794"/>
                <a:gd name="T10" fmla="*/ 720725 w 908"/>
                <a:gd name="T11" fmla="*/ 1079500 h 794"/>
                <a:gd name="T12" fmla="*/ 900113 w 908"/>
                <a:gd name="T13" fmla="*/ 1079500 h 794"/>
                <a:gd name="T14" fmla="*/ 900113 w 908"/>
                <a:gd name="T15" fmla="*/ 1260475 h 794"/>
                <a:gd name="T16" fmla="*/ 1081088 w 908"/>
                <a:gd name="T17" fmla="*/ 1260475 h 794"/>
                <a:gd name="T18" fmla="*/ 1081088 w 908"/>
                <a:gd name="T19" fmla="*/ 900113 h 794"/>
                <a:gd name="T20" fmla="*/ 1260475 w 908"/>
                <a:gd name="T21" fmla="*/ 900113 h 794"/>
                <a:gd name="T22" fmla="*/ 1260475 w 908"/>
                <a:gd name="T23" fmla="*/ 720725 h 794"/>
                <a:gd name="T24" fmla="*/ 1441450 w 908"/>
                <a:gd name="T25" fmla="*/ 720725 h 794"/>
                <a:gd name="T26" fmla="*/ 1441450 w 908"/>
                <a:gd name="T27" fmla="*/ 179388 h 794"/>
                <a:gd name="T28" fmla="*/ 1260475 w 908"/>
                <a:gd name="T29" fmla="*/ 179388 h 794"/>
                <a:gd name="T30" fmla="*/ 1260475 w 908"/>
                <a:gd name="T31" fmla="*/ 360363 h 794"/>
                <a:gd name="T32" fmla="*/ 1081088 w 908"/>
                <a:gd name="T33" fmla="*/ 360363 h 794"/>
                <a:gd name="T34" fmla="*/ 1081088 w 908"/>
                <a:gd name="T35" fmla="*/ 179388 h 794"/>
                <a:gd name="T36" fmla="*/ 541338 w 908"/>
                <a:gd name="T37" fmla="*/ 179388 h 794"/>
                <a:gd name="T38" fmla="*/ 541338 w 908"/>
                <a:gd name="T39" fmla="*/ 0 h 794"/>
                <a:gd name="T40" fmla="*/ 180975 w 908"/>
                <a:gd name="T41" fmla="*/ 0 h 794"/>
                <a:gd name="T42" fmla="*/ 180975 w 908"/>
                <a:gd name="T43" fmla="*/ 179388 h 794"/>
                <a:gd name="T44" fmla="*/ 360363 w 908"/>
                <a:gd name="T45" fmla="*/ 179388 h 794"/>
                <a:gd name="T46" fmla="*/ 360363 w 908"/>
                <a:gd name="T47" fmla="*/ 360363 h 794"/>
                <a:gd name="T48" fmla="*/ 180975 w 908"/>
                <a:gd name="T49" fmla="*/ 360363 h 794"/>
                <a:gd name="T50" fmla="*/ 180975 w 908"/>
                <a:gd name="T51" fmla="*/ 539750 h 794"/>
                <a:gd name="T52" fmla="*/ 0 w 908"/>
                <a:gd name="T53" fmla="*/ 539750 h 79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908" h="794">
                  <a:moveTo>
                    <a:pt x="0" y="340"/>
                  </a:moveTo>
                  <a:lnTo>
                    <a:pt x="0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794"/>
                  </a:lnTo>
                  <a:lnTo>
                    <a:pt x="681" y="794"/>
                  </a:lnTo>
                  <a:lnTo>
                    <a:pt x="681" y="567"/>
                  </a:lnTo>
                  <a:lnTo>
                    <a:pt x="794" y="567"/>
                  </a:lnTo>
                  <a:lnTo>
                    <a:pt x="794" y="454"/>
                  </a:lnTo>
                  <a:lnTo>
                    <a:pt x="908" y="454"/>
                  </a:lnTo>
                  <a:lnTo>
                    <a:pt x="908" y="113"/>
                  </a:lnTo>
                  <a:lnTo>
                    <a:pt x="794" y="113"/>
                  </a:lnTo>
                  <a:lnTo>
                    <a:pt x="794" y="227"/>
                  </a:lnTo>
                  <a:lnTo>
                    <a:pt x="681" y="227"/>
                  </a:lnTo>
                  <a:lnTo>
                    <a:pt x="681" y="113"/>
                  </a:lnTo>
                  <a:lnTo>
                    <a:pt x="341" y="113"/>
                  </a:lnTo>
                  <a:lnTo>
                    <a:pt x="341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0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</p:grpSp>
      <p:grpSp>
        <p:nvGrpSpPr>
          <p:cNvPr id="385" name="グループ化 384"/>
          <p:cNvGrpSpPr/>
          <p:nvPr/>
        </p:nvGrpSpPr>
        <p:grpSpPr>
          <a:xfrm>
            <a:off x="6293880" y="6074472"/>
            <a:ext cx="4179943" cy="3158506"/>
            <a:chOff x="279400" y="1739900"/>
            <a:chExt cx="8101013" cy="6121400"/>
          </a:xfrm>
        </p:grpSpPr>
        <p:sp>
          <p:nvSpPr>
            <p:cNvPr id="440" name="Freeform 128"/>
            <p:cNvSpPr>
              <a:spLocks/>
            </p:cNvSpPr>
            <p:nvPr/>
          </p:nvSpPr>
          <p:spPr bwMode="auto">
            <a:xfrm>
              <a:off x="4960938" y="3900488"/>
              <a:ext cx="539750" cy="720725"/>
            </a:xfrm>
            <a:custGeom>
              <a:avLst/>
              <a:gdLst>
                <a:gd name="T0" fmla="*/ 179388 w 340"/>
                <a:gd name="T1" fmla="*/ 0 h 454"/>
                <a:gd name="T2" fmla="*/ 179388 w 340"/>
                <a:gd name="T3" fmla="*/ 179388 h 454"/>
                <a:gd name="T4" fmla="*/ 0 w 340"/>
                <a:gd name="T5" fmla="*/ 179388 h 454"/>
                <a:gd name="T6" fmla="*/ 0 w 340"/>
                <a:gd name="T7" fmla="*/ 539750 h 454"/>
                <a:gd name="T8" fmla="*/ 179388 w 340"/>
                <a:gd name="T9" fmla="*/ 539750 h 454"/>
                <a:gd name="T10" fmla="*/ 179388 w 340"/>
                <a:gd name="T11" fmla="*/ 720725 h 454"/>
                <a:gd name="T12" fmla="*/ 360363 w 340"/>
                <a:gd name="T13" fmla="*/ 720725 h 454"/>
                <a:gd name="T14" fmla="*/ 360363 w 340"/>
                <a:gd name="T15" fmla="*/ 539750 h 454"/>
                <a:gd name="T16" fmla="*/ 539750 w 340"/>
                <a:gd name="T17" fmla="*/ 539750 h 454"/>
                <a:gd name="T18" fmla="*/ 539750 w 340"/>
                <a:gd name="T19" fmla="*/ 179388 h 454"/>
                <a:gd name="T20" fmla="*/ 360363 w 340"/>
                <a:gd name="T21" fmla="*/ 179388 h 454"/>
                <a:gd name="T22" fmla="*/ 360363 w 340"/>
                <a:gd name="T23" fmla="*/ 0 h 454"/>
                <a:gd name="T24" fmla="*/ 179388 w 340"/>
                <a:gd name="T25" fmla="*/ 0 h 45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40" h="454">
                  <a:moveTo>
                    <a:pt x="113" y="0"/>
                  </a:moveTo>
                  <a:lnTo>
                    <a:pt x="113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41" name="Freeform 129"/>
            <p:cNvSpPr>
              <a:spLocks/>
            </p:cNvSpPr>
            <p:nvPr/>
          </p:nvSpPr>
          <p:spPr bwMode="auto">
            <a:xfrm>
              <a:off x="4960938" y="3360738"/>
              <a:ext cx="900112" cy="719137"/>
            </a:xfrm>
            <a:custGeom>
              <a:avLst/>
              <a:gdLst>
                <a:gd name="T0" fmla="*/ 179387 w 567"/>
                <a:gd name="T1" fmla="*/ 539750 h 453"/>
                <a:gd name="T2" fmla="*/ 179387 w 567"/>
                <a:gd name="T3" fmla="*/ 360362 h 453"/>
                <a:gd name="T4" fmla="*/ 0 w 567"/>
                <a:gd name="T5" fmla="*/ 360362 h 453"/>
                <a:gd name="T6" fmla="*/ 0 w 567"/>
                <a:gd name="T7" fmla="*/ 179387 h 453"/>
                <a:gd name="T8" fmla="*/ 179387 w 567"/>
                <a:gd name="T9" fmla="*/ 179387 h 453"/>
                <a:gd name="T10" fmla="*/ 179387 w 567"/>
                <a:gd name="T11" fmla="*/ 0 h 453"/>
                <a:gd name="T12" fmla="*/ 719137 w 567"/>
                <a:gd name="T13" fmla="*/ 0 h 453"/>
                <a:gd name="T14" fmla="*/ 719137 w 567"/>
                <a:gd name="T15" fmla="*/ 179387 h 453"/>
                <a:gd name="T16" fmla="*/ 900112 w 567"/>
                <a:gd name="T17" fmla="*/ 179387 h 453"/>
                <a:gd name="T18" fmla="*/ 900112 w 567"/>
                <a:gd name="T19" fmla="*/ 360362 h 453"/>
                <a:gd name="T20" fmla="*/ 539750 w 567"/>
                <a:gd name="T21" fmla="*/ 360362 h 453"/>
                <a:gd name="T22" fmla="*/ 539750 w 567"/>
                <a:gd name="T23" fmla="*/ 719137 h 453"/>
                <a:gd name="T24" fmla="*/ 360362 w 567"/>
                <a:gd name="T25" fmla="*/ 719137 h 453"/>
                <a:gd name="T26" fmla="*/ 360362 w 567"/>
                <a:gd name="T27" fmla="*/ 539750 h 453"/>
                <a:gd name="T28" fmla="*/ 179387 w 567"/>
                <a:gd name="T29" fmla="*/ 539750 h 45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67" h="453">
                  <a:moveTo>
                    <a:pt x="113" y="340"/>
                  </a:moveTo>
                  <a:lnTo>
                    <a:pt x="113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340" y="227"/>
                  </a:lnTo>
                  <a:lnTo>
                    <a:pt x="340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113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42" name="Freeform 130"/>
            <p:cNvSpPr>
              <a:spLocks/>
            </p:cNvSpPr>
            <p:nvPr/>
          </p:nvSpPr>
          <p:spPr bwMode="auto">
            <a:xfrm>
              <a:off x="5500688" y="3721100"/>
              <a:ext cx="720725" cy="539750"/>
            </a:xfrm>
            <a:custGeom>
              <a:avLst/>
              <a:gdLst>
                <a:gd name="T0" fmla="*/ 0 w 454"/>
                <a:gd name="T1" fmla="*/ 539750 h 340"/>
                <a:gd name="T2" fmla="*/ 720725 w 454"/>
                <a:gd name="T3" fmla="*/ 539750 h 340"/>
                <a:gd name="T4" fmla="*/ 720725 w 454"/>
                <a:gd name="T5" fmla="*/ 358775 h 340"/>
                <a:gd name="T6" fmla="*/ 539750 w 454"/>
                <a:gd name="T7" fmla="*/ 358775 h 340"/>
                <a:gd name="T8" fmla="*/ 539750 w 454"/>
                <a:gd name="T9" fmla="*/ 0 h 340"/>
                <a:gd name="T10" fmla="*/ 0 w 454"/>
                <a:gd name="T11" fmla="*/ 0 h 340"/>
                <a:gd name="T12" fmla="*/ 0 w 454"/>
                <a:gd name="T13" fmla="*/ 539750 h 3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54" h="340">
                  <a:moveTo>
                    <a:pt x="0" y="340"/>
                  </a:moveTo>
                  <a:lnTo>
                    <a:pt x="454" y="340"/>
                  </a:lnTo>
                  <a:lnTo>
                    <a:pt x="454" y="226"/>
                  </a:lnTo>
                  <a:lnTo>
                    <a:pt x="340" y="226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43" name="Freeform 131"/>
            <p:cNvSpPr>
              <a:spLocks/>
            </p:cNvSpPr>
            <p:nvPr/>
          </p:nvSpPr>
          <p:spPr bwMode="auto">
            <a:xfrm>
              <a:off x="6040438" y="3721100"/>
              <a:ext cx="539750" cy="539750"/>
            </a:xfrm>
            <a:custGeom>
              <a:avLst/>
              <a:gdLst>
                <a:gd name="T0" fmla="*/ 180975 w 340"/>
                <a:gd name="T1" fmla="*/ 539750 h 340"/>
                <a:gd name="T2" fmla="*/ 539750 w 340"/>
                <a:gd name="T3" fmla="*/ 539750 h 340"/>
                <a:gd name="T4" fmla="*/ 539750 w 340"/>
                <a:gd name="T5" fmla="*/ 0 h 340"/>
                <a:gd name="T6" fmla="*/ 0 w 340"/>
                <a:gd name="T7" fmla="*/ 0 h 340"/>
                <a:gd name="T8" fmla="*/ 0 w 340"/>
                <a:gd name="T9" fmla="*/ 358775 h 340"/>
                <a:gd name="T10" fmla="*/ 180975 w 340"/>
                <a:gd name="T11" fmla="*/ 358775 h 340"/>
                <a:gd name="T12" fmla="*/ 180975 w 340"/>
                <a:gd name="T13" fmla="*/ 539750 h 3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0" h="340">
                  <a:moveTo>
                    <a:pt x="114" y="340"/>
                  </a:moveTo>
                  <a:lnTo>
                    <a:pt x="340" y="340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226"/>
                  </a:lnTo>
                  <a:lnTo>
                    <a:pt x="114" y="226"/>
                  </a:lnTo>
                  <a:lnTo>
                    <a:pt x="114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44" name="Freeform 132"/>
            <p:cNvSpPr>
              <a:spLocks/>
            </p:cNvSpPr>
            <p:nvPr/>
          </p:nvSpPr>
          <p:spPr bwMode="auto">
            <a:xfrm>
              <a:off x="6580188" y="3540125"/>
              <a:ext cx="720725" cy="720725"/>
            </a:xfrm>
            <a:custGeom>
              <a:avLst/>
              <a:gdLst>
                <a:gd name="T0" fmla="*/ 0 w 454"/>
                <a:gd name="T1" fmla="*/ 720725 h 454"/>
                <a:gd name="T2" fmla="*/ 541338 w 454"/>
                <a:gd name="T3" fmla="*/ 720725 h 454"/>
                <a:gd name="T4" fmla="*/ 541338 w 454"/>
                <a:gd name="T5" fmla="*/ 360363 h 454"/>
                <a:gd name="T6" fmla="*/ 720725 w 454"/>
                <a:gd name="T7" fmla="*/ 360363 h 454"/>
                <a:gd name="T8" fmla="*/ 720725 w 454"/>
                <a:gd name="T9" fmla="*/ 0 h 454"/>
                <a:gd name="T10" fmla="*/ 360363 w 454"/>
                <a:gd name="T11" fmla="*/ 0 h 454"/>
                <a:gd name="T12" fmla="*/ 360363 w 454"/>
                <a:gd name="T13" fmla="*/ 180975 h 454"/>
                <a:gd name="T14" fmla="*/ 0 w 454"/>
                <a:gd name="T15" fmla="*/ 180975 h 454"/>
                <a:gd name="T16" fmla="*/ 0 w 454"/>
                <a:gd name="T17" fmla="*/ 720725 h 4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341" y="454"/>
                  </a:lnTo>
                  <a:lnTo>
                    <a:pt x="341" y="227"/>
                  </a:lnTo>
                  <a:lnTo>
                    <a:pt x="454" y="227"/>
                  </a:lnTo>
                  <a:lnTo>
                    <a:pt x="454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4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45" name="Freeform 133"/>
            <p:cNvSpPr>
              <a:spLocks/>
            </p:cNvSpPr>
            <p:nvPr/>
          </p:nvSpPr>
          <p:spPr bwMode="auto">
            <a:xfrm>
              <a:off x="7300913" y="3179763"/>
              <a:ext cx="539750" cy="720725"/>
            </a:xfrm>
            <a:custGeom>
              <a:avLst/>
              <a:gdLst>
                <a:gd name="T0" fmla="*/ 0 w 340"/>
                <a:gd name="T1" fmla="*/ 720725 h 454"/>
                <a:gd name="T2" fmla="*/ 179388 w 340"/>
                <a:gd name="T3" fmla="*/ 720725 h 454"/>
                <a:gd name="T4" fmla="*/ 179388 w 340"/>
                <a:gd name="T5" fmla="*/ 541338 h 454"/>
                <a:gd name="T6" fmla="*/ 539750 w 340"/>
                <a:gd name="T7" fmla="*/ 541338 h 454"/>
                <a:gd name="T8" fmla="*/ 539750 w 340"/>
                <a:gd name="T9" fmla="*/ 0 h 454"/>
                <a:gd name="T10" fmla="*/ 360363 w 340"/>
                <a:gd name="T11" fmla="*/ 0 h 454"/>
                <a:gd name="T12" fmla="*/ 360363 w 340"/>
                <a:gd name="T13" fmla="*/ 180975 h 454"/>
                <a:gd name="T14" fmla="*/ 179388 w 340"/>
                <a:gd name="T15" fmla="*/ 180975 h 454"/>
                <a:gd name="T16" fmla="*/ 179388 w 340"/>
                <a:gd name="T17" fmla="*/ 360363 h 454"/>
                <a:gd name="T18" fmla="*/ 0 w 340"/>
                <a:gd name="T19" fmla="*/ 360363 h 454"/>
                <a:gd name="T20" fmla="*/ 0 w 340"/>
                <a:gd name="T21" fmla="*/ 720725 h 45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40" h="454">
                  <a:moveTo>
                    <a:pt x="0" y="454"/>
                  </a:moveTo>
                  <a:lnTo>
                    <a:pt x="113" y="454"/>
                  </a:lnTo>
                  <a:lnTo>
                    <a:pt x="113" y="341"/>
                  </a:lnTo>
                  <a:lnTo>
                    <a:pt x="340" y="341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4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46" name="Freeform 134"/>
            <p:cNvSpPr>
              <a:spLocks/>
            </p:cNvSpPr>
            <p:nvPr/>
          </p:nvSpPr>
          <p:spPr bwMode="auto">
            <a:xfrm>
              <a:off x="7121525" y="3721100"/>
              <a:ext cx="719138" cy="539750"/>
            </a:xfrm>
            <a:custGeom>
              <a:avLst/>
              <a:gdLst>
                <a:gd name="T0" fmla="*/ 0 w 453"/>
                <a:gd name="T1" fmla="*/ 358775 h 340"/>
                <a:gd name="T2" fmla="*/ 179388 w 453"/>
                <a:gd name="T3" fmla="*/ 358775 h 340"/>
                <a:gd name="T4" fmla="*/ 179388 w 453"/>
                <a:gd name="T5" fmla="*/ 539750 h 340"/>
                <a:gd name="T6" fmla="*/ 539750 w 453"/>
                <a:gd name="T7" fmla="*/ 539750 h 340"/>
                <a:gd name="T8" fmla="*/ 539750 w 453"/>
                <a:gd name="T9" fmla="*/ 358775 h 340"/>
                <a:gd name="T10" fmla="*/ 719138 w 453"/>
                <a:gd name="T11" fmla="*/ 358775 h 340"/>
                <a:gd name="T12" fmla="*/ 719138 w 453"/>
                <a:gd name="T13" fmla="*/ 0 h 340"/>
                <a:gd name="T14" fmla="*/ 358775 w 453"/>
                <a:gd name="T15" fmla="*/ 0 h 340"/>
                <a:gd name="T16" fmla="*/ 358775 w 453"/>
                <a:gd name="T17" fmla="*/ 179388 h 340"/>
                <a:gd name="T18" fmla="*/ 0 w 453"/>
                <a:gd name="T19" fmla="*/ 179388 h 340"/>
                <a:gd name="T20" fmla="*/ 0 w 453"/>
                <a:gd name="T21" fmla="*/ 358775 h 3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3" h="340">
                  <a:moveTo>
                    <a:pt x="0" y="226"/>
                  </a:moveTo>
                  <a:lnTo>
                    <a:pt x="113" y="226"/>
                  </a:lnTo>
                  <a:lnTo>
                    <a:pt x="113" y="340"/>
                  </a:lnTo>
                  <a:lnTo>
                    <a:pt x="340" y="340"/>
                  </a:lnTo>
                  <a:lnTo>
                    <a:pt x="340" y="226"/>
                  </a:lnTo>
                  <a:lnTo>
                    <a:pt x="453" y="226"/>
                  </a:lnTo>
                  <a:lnTo>
                    <a:pt x="453" y="0"/>
                  </a:lnTo>
                  <a:lnTo>
                    <a:pt x="226" y="0"/>
                  </a:lnTo>
                  <a:lnTo>
                    <a:pt x="226" y="113"/>
                  </a:lnTo>
                  <a:lnTo>
                    <a:pt x="0" y="113"/>
                  </a:lnTo>
                  <a:lnTo>
                    <a:pt x="0" y="22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47" name="Freeform 135"/>
            <p:cNvSpPr>
              <a:spLocks/>
            </p:cNvSpPr>
            <p:nvPr/>
          </p:nvSpPr>
          <p:spPr bwMode="auto">
            <a:xfrm>
              <a:off x="6400800" y="4079875"/>
              <a:ext cx="1079500" cy="541338"/>
            </a:xfrm>
            <a:custGeom>
              <a:avLst/>
              <a:gdLst>
                <a:gd name="T0" fmla="*/ 0 w 680"/>
                <a:gd name="T1" fmla="*/ 180975 h 341"/>
                <a:gd name="T2" fmla="*/ 0 w 680"/>
                <a:gd name="T3" fmla="*/ 360363 h 341"/>
                <a:gd name="T4" fmla="*/ 360363 w 680"/>
                <a:gd name="T5" fmla="*/ 360363 h 341"/>
                <a:gd name="T6" fmla="*/ 360363 w 680"/>
                <a:gd name="T7" fmla="*/ 541338 h 341"/>
                <a:gd name="T8" fmla="*/ 1079500 w 680"/>
                <a:gd name="T9" fmla="*/ 541338 h 341"/>
                <a:gd name="T10" fmla="*/ 1079500 w 680"/>
                <a:gd name="T11" fmla="*/ 180975 h 341"/>
                <a:gd name="T12" fmla="*/ 900113 w 680"/>
                <a:gd name="T13" fmla="*/ 180975 h 341"/>
                <a:gd name="T14" fmla="*/ 900113 w 680"/>
                <a:gd name="T15" fmla="*/ 0 h 341"/>
                <a:gd name="T16" fmla="*/ 720725 w 680"/>
                <a:gd name="T17" fmla="*/ 0 h 341"/>
                <a:gd name="T18" fmla="*/ 720725 w 680"/>
                <a:gd name="T19" fmla="*/ 180975 h 341"/>
                <a:gd name="T20" fmla="*/ 0 w 680"/>
                <a:gd name="T21" fmla="*/ 180975 h 34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80" h="341">
                  <a:moveTo>
                    <a:pt x="0" y="114"/>
                  </a:moveTo>
                  <a:lnTo>
                    <a:pt x="0" y="227"/>
                  </a:lnTo>
                  <a:lnTo>
                    <a:pt x="227" y="227"/>
                  </a:lnTo>
                  <a:lnTo>
                    <a:pt x="227" y="341"/>
                  </a:lnTo>
                  <a:lnTo>
                    <a:pt x="680" y="341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48" name="Freeform 136"/>
            <p:cNvSpPr>
              <a:spLocks/>
            </p:cNvSpPr>
            <p:nvPr/>
          </p:nvSpPr>
          <p:spPr bwMode="auto">
            <a:xfrm>
              <a:off x="7121525" y="4621213"/>
              <a:ext cx="539750" cy="358775"/>
            </a:xfrm>
            <a:custGeom>
              <a:avLst/>
              <a:gdLst>
                <a:gd name="T0" fmla="*/ 0 w 340"/>
                <a:gd name="T1" fmla="*/ 0 h 226"/>
                <a:gd name="T2" fmla="*/ 0 w 340"/>
                <a:gd name="T3" fmla="*/ 358775 h 226"/>
                <a:gd name="T4" fmla="*/ 539750 w 340"/>
                <a:gd name="T5" fmla="*/ 358775 h 226"/>
                <a:gd name="T6" fmla="*/ 539750 w 340"/>
                <a:gd name="T7" fmla="*/ 0 h 226"/>
                <a:gd name="T8" fmla="*/ 0 w 340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0" h="226">
                  <a:moveTo>
                    <a:pt x="0" y="0"/>
                  </a:moveTo>
                  <a:lnTo>
                    <a:pt x="0" y="226"/>
                  </a:lnTo>
                  <a:lnTo>
                    <a:pt x="340" y="226"/>
                  </a:lnTo>
                  <a:lnTo>
                    <a:pt x="340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49" name="Freeform 137"/>
            <p:cNvSpPr>
              <a:spLocks/>
            </p:cNvSpPr>
            <p:nvPr/>
          </p:nvSpPr>
          <p:spPr bwMode="auto">
            <a:xfrm>
              <a:off x="7480300" y="3900488"/>
              <a:ext cx="720725" cy="720725"/>
            </a:xfrm>
            <a:custGeom>
              <a:avLst/>
              <a:gdLst>
                <a:gd name="T0" fmla="*/ 0 w 454"/>
                <a:gd name="T1" fmla="*/ 360363 h 454"/>
                <a:gd name="T2" fmla="*/ 0 w 454"/>
                <a:gd name="T3" fmla="*/ 720725 h 454"/>
                <a:gd name="T4" fmla="*/ 360363 w 454"/>
                <a:gd name="T5" fmla="*/ 720725 h 454"/>
                <a:gd name="T6" fmla="*/ 541338 w 454"/>
                <a:gd name="T7" fmla="*/ 720725 h 454"/>
                <a:gd name="T8" fmla="*/ 541338 w 454"/>
                <a:gd name="T9" fmla="*/ 539750 h 454"/>
                <a:gd name="T10" fmla="*/ 720725 w 454"/>
                <a:gd name="T11" fmla="*/ 539750 h 454"/>
                <a:gd name="T12" fmla="*/ 720725 w 454"/>
                <a:gd name="T13" fmla="*/ 0 h 454"/>
                <a:gd name="T14" fmla="*/ 360363 w 454"/>
                <a:gd name="T15" fmla="*/ 0 h 454"/>
                <a:gd name="T16" fmla="*/ 360363 w 454"/>
                <a:gd name="T17" fmla="*/ 179388 h 454"/>
                <a:gd name="T18" fmla="*/ 180975 w 454"/>
                <a:gd name="T19" fmla="*/ 179388 h 454"/>
                <a:gd name="T20" fmla="*/ 180975 w 454"/>
                <a:gd name="T21" fmla="*/ 360363 h 454"/>
                <a:gd name="T22" fmla="*/ 0 w 454"/>
                <a:gd name="T23" fmla="*/ 360363 h 45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54" h="454">
                  <a:moveTo>
                    <a:pt x="0" y="227"/>
                  </a:moveTo>
                  <a:lnTo>
                    <a:pt x="0" y="454"/>
                  </a:lnTo>
                  <a:lnTo>
                    <a:pt x="227" y="454"/>
                  </a:lnTo>
                  <a:lnTo>
                    <a:pt x="341" y="454"/>
                  </a:lnTo>
                  <a:lnTo>
                    <a:pt x="341" y="340"/>
                  </a:lnTo>
                  <a:lnTo>
                    <a:pt x="454" y="340"/>
                  </a:lnTo>
                  <a:lnTo>
                    <a:pt x="454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22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50" name="Freeform 138"/>
            <p:cNvSpPr>
              <a:spLocks/>
            </p:cNvSpPr>
            <p:nvPr/>
          </p:nvSpPr>
          <p:spPr bwMode="auto">
            <a:xfrm>
              <a:off x="5500688" y="4260850"/>
              <a:ext cx="1260475" cy="719138"/>
            </a:xfrm>
            <a:custGeom>
              <a:avLst/>
              <a:gdLst>
                <a:gd name="T0" fmla="*/ 0 w 794"/>
                <a:gd name="T1" fmla="*/ 179388 h 453"/>
                <a:gd name="T2" fmla="*/ 0 w 794"/>
                <a:gd name="T3" fmla="*/ 0 h 453"/>
                <a:gd name="T4" fmla="*/ 900113 w 794"/>
                <a:gd name="T5" fmla="*/ 0 h 453"/>
                <a:gd name="T6" fmla="*/ 900113 w 794"/>
                <a:gd name="T7" fmla="*/ 179388 h 453"/>
                <a:gd name="T8" fmla="*/ 1260475 w 794"/>
                <a:gd name="T9" fmla="*/ 179388 h 453"/>
                <a:gd name="T10" fmla="*/ 1260475 w 794"/>
                <a:gd name="T11" fmla="*/ 360363 h 453"/>
                <a:gd name="T12" fmla="*/ 900113 w 794"/>
                <a:gd name="T13" fmla="*/ 360363 h 453"/>
                <a:gd name="T14" fmla="*/ 900113 w 794"/>
                <a:gd name="T15" fmla="*/ 719138 h 453"/>
                <a:gd name="T16" fmla="*/ 360363 w 794"/>
                <a:gd name="T17" fmla="*/ 719138 h 453"/>
                <a:gd name="T18" fmla="*/ 360363 w 794"/>
                <a:gd name="T19" fmla="*/ 179388 h 453"/>
                <a:gd name="T20" fmla="*/ 0 w 794"/>
                <a:gd name="T21" fmla="*/ 179388 h 45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94" h="453">
                  <a:moveTo>
                    <a:pt x="0" y="113"/>
                  </a:moveTo>
                  <a:lnTo>
                    <a:pt x="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794" y="113"/>
                  </a:lnTo>
                  <a:lnTo>
                    <a:pt x="794" y="227"/>
                  </a:lnTo>
                  <a:lnTo>
                    <a:pt x="567" y="227"/>
                  </a:lnTo>
                  <a:lnTo>
                    <a:pt x="567" y="453"/>
                  </a:lnTo>
                  <a:lnTo>
                    <a:pt x="227" y="453"/>
                  </a:lnTo>
                  <a:lnTo>
                    <a:pt x="227" y="113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51" name="Freeform 139"/>
            <p:cNvSpPr>
              <a:spLocks/>
            </p:cNvSpPr>
            <p:nvPr/>
          </p:nvSpPr>
          <p:spPr bwMode="auto">
            <a:xfrm>
              <a:off x="5140325" y="4440238"/>
              <a:ext cx="720725" cy="539750"/>
            </a:xfrm>
            <a:custGeom>
              <a:avLst/>
              <a:gdLst>
                <a:gd name="T0" fmla="*/ 180975 w 454"/>
                <a:gd name="T1" fmla="*/ 0 h 340"/>
                <a:gd name="T2" fmla="*/ 180975 w 454"/>
                <a:gd name="T3" fmla="*/ 180975 h 340"/>
                <a:gd name="T4" fmla="*/ 0 w 454"/>
                <a:gd name="T5" fmla="*/ 180975 h 340"/>
                <a:gd name="T6" fmla="*/ 0 w 454"/>
                <a:gd name="T7" fmla="*/ 539750 h 340"/>
                <a:gd name="T8" fmla="*/ 720725 w 454"/>
                <a:gd name="T9" fmla="*/ 539750 h 340"/>
                <a:gd name="T10" fmla="*/ 720725 w 454"/>
                <a:gd name="T11" fmla="*/ 0 h 340"/>
                <a:gd name="T12" fmla="*/ 180975 w 454"/>
                <a:gd name="T13" fmla="*/ 0 h 3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54" h="340">
                  <a:moveTo>
                    <a:pt x="114" y="0"/>
                  </a:moveTo>
                  <a:lnTo>
                    <a:pt x="114" y="114"/>
                  </a:lnTo>
                  <a:lnTo>
                    <a:pt x="0" y="114"/>
                  </a:lnTo>
                  <a:lnTo>
                    <a:pt x="0" y="340"/>
                  </a:lnTo>
                  <a:lnTo>
                    <a:pt x="454" y="340"/>
                  </a:lnTo>
                  <a:lnTo>
                    <a:pt x="454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52" name="Freeform 140"/>
            <p:cNvSpPr>
              <a:spLocks/>
            </p:cNvSpPr>
            <p:nvPr/>
          </p:nvSpPr>
          <p:spPr bwMode="auto">
            <a:xfrm>
              <a:off x="6400800" y="4621213"/>
              <a:ext cx="720725" cy="358775"/>
            </a:xfrm>
            <a:custGeom>
              <a:avLst/>
              <a:gdLst>
                <a:gd name="T0" fmla="*/ 720725 w 454"/>
                <a:gd name="T1" fmla="*/ 0 h 226"/>
                <a:gd name="T2" fmla="*/ 0 w 454"/>
                <a:gd name="T3" fmla="*/ 0 h 226"/>
                <a:gd name="T4" fmla="*/ 0 w 454"/>
                <a:gd name="T5" fmla="*/ 179388 h 226"/>
                <a:gd name="T6" fmla="*/ 179388 w 454"/>
                <a:gd name="T7" fmla="*/ 179388 h 226"/>
                <a:gd name="T8" fmla="*/ 179388 w 454"/>
                <a:gd name="T9" fmla="*/ 358775 h 226"/>
                <a:gd name="T10" fmla="*/ 720725 w 454"/>
                <a:gd name="T11" fmla="*/ 358775 h 226"/>
                <a:gd name="T12" fmla="*/ 720725 w 454"/>
                <a:gd name="T13" fmla="*/ 0 h 2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54" h="226">
                  <a:moveTo>
                    <a:pt x="454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226"/>
                  </a:lnTo>
                  <a:lnTo>
                    <a:pt x="454" y="226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53" name="Freeform 141"/>
            <p:cNvSpPr>
              <a:spLocks/>
            </p:cNvSpPr>
            <p:nvPr/>
          </p:nvSpPr>
          <p:spPr bwMode="auto">
            <a:xfrm>
              <a:off x="6221413" y="4800600"/>
              <a:ext cx="539750" cy="539750"/>
            </a:xfrm>
            <a:custGeom>
              <a:avLst/>
              <a:gdLst>
                <a:gd name="T0" fmla="*/ 0 w 340"/>
                <a:gd name="T1" fmla="*/ 179388 h 340"/>
                <a:gd name="T2" fmla="*/ 0 w 340"/>
                <a:gd name="T3" fmla="*/ 360363 h 340"/>
                <a:gd name="T4" fmla="*/ 179388 w 340"/>
                <a:gd name="T5" fmla="*/ 360363 h 340"/>
                <a:gd name="T6" fmla="*/ 179388 w 340"/>
                <a:gd name="T7" fmla="*/ 539750 h 340"/>
                <a:gd name="T8" fmla="*/ 358775 w 340"/>
                <a:gd name="T9" fmla="*/ 539750 h 340"/>
                <a:gd name="T10" fmla="*/ 358775 w 340"/>
                <a:gd name="T11" fmla="*/ 360363 h 340"/>
                <a:gd name="T12" fmla="*/ 539750 w 340"/>
                <a:gd name="T13" fmla="*/ 360363 h 340"/>
                <a:gd name="T14" fmla="*/ 539750 w 340"/>
                <a:gd name="T15" fmla="*/ 179388 h 340"/>
                <a:gd name="T16" fmla="*/ 358775 w 340"/>
                <a:gd name="T17" fmla="*/ 179388 h 340"/>
                <a:gd name="T18" fmla="*/ 358775 w 340"/>
                <a:gd name="T19" fmla="*/ 0 h 340"/>
                <a:gd name="T20" fmla="*/ 179388 w 340"/>
                <a:gd name="T21" fmla="*/ 0 h 340"/>
                <a:gd name="T22" fmla="*/ 179388 w 340"/>
                <a:gd name="T23" fmla="*/ 179388 h 340"/>
                <a:gd name="T24" fmla="*/ 0 w 340"/>
                <a:gd name="T25" fmla="*/ 179388 h 34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40" h="340">
                  <a:moveTo>
                    <a:pt x="0" y="113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226" y="340"/>
                  </a:lnTo>
                  <a:lnTo>
                    <a:pt x="226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54" name="Freeform 142"/>
            <p:cNvSpPr>
              <a:spLocks/>
            </p:cNvSpPr>
            <p:nvPr/>
          </p:nvSpPr>
          <p:spPr bwMode="auto">
            <a:xfrm>
              <a:off x="5500688" y="4979988"/>
              <a:ext cx="1079500" cy="720725"/>
            </a:xfrm>
            <a:custGeom>
              <a:avLst/>
              <a:gdLst>
                <a:gd name="T0" fmla="*/ 720725 w 680"/>
                <a:gd name="T1" fmla="*/ 0 h 454"/>
                <a:gd name="T2" fmla="*/ 179388 w 680"/>
                <a:gd name="T3" fmla="*/ 0 h 454"/>
                <a:gd name="T4" fmla="*/ 179388 w 680"/>
                <a:gd name="T5" fmla="*/ 360363 h 454"/>
                <a:gd name="T6" fmla="*/ 0 w 680"/>
                <a:gd name="T7" fmla="*/ 360363 h 454"/>
                <a:gd name="T8" fmla="*/ 0 w 680"/>
                <a:gd name="T9" fmla="*/ 720725 h 454"/>
                <a:gd name="T10" fmla="*/ 900113 w 680"/>
                <a:gd name="T11" fmla="*/ 720725 h 454"/>
                <a:gd name="T12" fmla="*/ 900113 w 680"/>
                <a:gd name="T13" fmla="*/ 541338 h 454"/>
                <a:gd name="T14" fmla="*/ 1079500 w 680"/>
                <a:gd name="T15" fmla="*/ 541338 h 454"/>
                <a:gd name="T16" fmla="*/ 1079500 w 680"/>
                <a:gd name="T17" fmla="*/ 360363 h 454"/>
                <a:gd name="T18" fmla="*/ 900113 w 680"/>
                <a:gd name="T19" fmla="*/ 360363 h 454"/>
                <a:gd name="T20" fmla="*/ 900113 w 680"/>
                <a:gd name="T21" fmla="*/ 180975 h 454"/>
                <a:gd name="T22" fmla="*/ 720725 w 680"/>
                <a:gd name="T23" fmla="*/ 180975 h 454"/>
                <a:gd name="T24" fmla="*/ 720725 w 680"/>
                <a:gd name="T25" fmla="*/ 0 h 45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80" h="454">
                  <a:moveTo>
                    <a:pt x="454" y="0"/>
                  </a:moveTo>
                  <a:lnTo>
                    <a:pt x="113" y="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567" y="454"/>
                  </a:lnTo>
                  <a:lnTo>
                    <a:pt x="567" y="341"/>
                  </a:lnTo>
                  <a:lnTo>
                    <a:pt x="680" y="341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55" name="Freeform 145"/>
            <p:cNvSpPr>
              <a:spLocks/>
            </p:cNvSpPr>
            <p:nvPr/>
          </p:nvSpPr>
          <p:spPr bwMode="auto">
            <a:xfrm>
              <a:off x="6580188" y="4979988"/>
              <a:ext cx="1081087" cy="541337"/>
            </a:xfrm>
            <a:custGeom>
              <a:avLst/>
              <a:gdLst>
                <a:gd name="T0" fmla="*/ 0 w 681"/>
                <a:gd name="T1" fmla="*/ 541337 h 341"/>
                <a:gd name="T2" fmla="*/ 0 w 681"/>
                <a:gd name="T3" fmla="*/ 180975 h 341"/>
                <a:gd name="T4" fmla="*/ 180975 w 681"/>
                <a:gd name="T5" fmla="*/ 180975 h 341"/>
                <a:gd name="T6" fmla="*/ 180975 w 681"/>
                <a:gd name="T7" fmla="*/ 0 h 341"/>
                <a:gd name="T8" fmla="*/ 1081087 w 681"/>
                <a:gd name="T9" fmla="*/ 0 h 341"/>
                <a:gd name="T10" fmla="*/ 1081087 w 681"/>
                <a:gd name="T11" fmla="*/ 360362 h 341"/>
                <a:gd name="T12" fmla="*/ 900112 w 681"/>
                <a:gd name="T13" fmla="*/ 360362 h 341"/>
                <a:gd name="T14" fmla="*/ 900112 w 681"/>
                <a:gd name="T15" fmla="*/ 541337 h 341"/>
                <a:gd name="T16" fmla="*/ 0 w 681"/>
                <a:gd name="T17" fmla="*/ 541337 h 34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81" h="341">
                  <a:moveTo>
                    <a:pt x="0" y="341"/>
                  </a:moveTo>
                  <a:lnTo>
                    <a:pt x="0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681" y="0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341"/>
                  </a:lnTo>
                  <a:lnTo>
                    <a:pt x="0" y="34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56" name="Freeform 146"/>
            <p:cNvSpPr>
              <a:spLocks/>
            </p:cNvSpPr>
            <p:nvPr/>
          </p:nvSpPr>
          <p:spPr bwMode="auto">
            <a:xfrm>
              <a:off x="6761163" y="5521325"/>
              <a:ext cx="719137" cy="719138"/>
            </a:xfrm>
            <a:custGeom>
              <a:avLst/>
              <a:gdLst>
                <a:gd name="T0" fmla="*/ 719137 w 453"/>
                <a:gd name="T1" fmla="*/ 0 h 453"/>
                <a:gd name="T2" fmla="*/ 719137 w 453"/>
                <a:gd name="T3" fmla="*/ 539750 h 453"/>
                <a:gd name="T4" fmla="*/ 539750 w 453"/>
                <a:gd name="T5" fmla="*/ 539750 h 453"/>
                <a:gd name="T6" fmla="*/ 539750 w 453"/>
                <a:gd name="T7" fmla="*/ 719138 h 453"/>
                <a:gd name="T8" fmla="*/ 179387 w 453"/>
                <a:gd name="T9" fmla="*/ 719138 h 453"/>
                <a:gd name="T10" fmla="*/ 179387 w 453"/>
                <a:gd name="T11" fmla="*/ 539750 h 453"/>
                <a:gd name="T12" fmla="*/ 0 w 453"/>
                <a:gd name="T13" fmla="*/ 539750 h 453"/>
                <a:gd name="T14" fmla="*/ 0 w 453"/>
                <a:gd name="T15" fmla="*/ 358775 h 453"/>
                <a:gd name="T16" fmla="*/ 179387 w 453"/>
                <a:gd name="T17" fmla="*/ 358775 h 453"/>
                <a:gd name="T18" fmla="*/ 179387 w 453"/>
                <a:gd name="T19" fmla="*/ 0 h 453"/>
                <a:gd name="T20" fmla="*/ 719137 w 453"/>
                <a:gd name="T21" fmla="*/ 0 h 45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3" h="453">
                  <a:moveTo>
                    <a:pt x="453" y="0"/>
                  </a:moveTo>
                  <a:lnTo>
                    <a:pt x="453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0"/>
                  </a:lnTo>
                  <a:lnTo>
                    <a:pt x="45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57" name="Freeform 147"/>
            <p:cNvSpPr>
              <a:spLocks/>
            </p:cNvSpPr>
            <p:nvPr/>
          </p:nvSpPr>
          <p:spPr bwMode="auto">
            <a:xfrm>
              <a:off x="6040438" y="5521325"/>
              <a:ext cx="900112" cy="719138"/>
            </a:xfrm>
            <a:custGeom>
              <a:avLst/>
              <a:gdLst>
                <a:gd name="T0" fmla="*/ 720725 w 567"/>
                <a:gd name="T1" fmla="*/ 539750 h 453"/>
                <a:gd name="T2" fmla="*/ 539750 w 567"/>
                <a:gd name="T3" fmla="*/ 539750 h 453"/>
                <a:gd name="T4" fmla="*/ 539750 w 567"/>
                <a:gd name="T5" fmla="*/ 719138 h 453"/>
                <a:gd name="T6" fmla="*/ 0 w 567"/>
                <a:gd name="T7" fmla="*/ 719138 h 453"/>
                <a:gd name="T8" fmla="*/ 0 w 567"/>
                <a:gd name="T9" fmla="*/ 539750 h 453"/>
                <a:gd name="T10" fmla="*/ 180975 w 567"/>
                <a:gd name="T11" fmla="*/ 539750 h 453"/>
                <a:gd name="T12" fmla="*/ 180975 w 567"/>
                <a:gd name="T13" fmla="*/ 358775 h 453"/>
                <a:gd name="T14" fmla="*/ 360362 w 567"/>
                <a:gd name="T15" fmla="*/ 358775 h 453"/>
                <a:gd name="T16" fmla="*/ 360362 w 567"/>
                <a:gd name="T17" fmla="*/ 0 h 453"/>
                <a:gd name="T18" fmla="*/ 900112 w 567"/>
                <a:gd name="T19" fmla="*/ 0 h 453"/>
                <a:gd name="T20" fmla="*/ 900112 w 567"/>
                <a:gd name="T21" fmla="*/ 358775 h 453"/>
                <a:gd name="T22" fmla="*/ 720725 w 567"/>
                <a:gd name="T23" fmla="*/ 358775 h 453"/>
                <a:gd name="T24" fmla="*/ 720725 w 567"/>
                <a:gd name="T25" fmla="*/ 539750 h 45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67" h="453">
                  <a:moveTo>
                    <a:pt x="454" y="340"/>
                  </a:moveTo>
                  <a:lnTo>
                    <a:pt x="340" y="340"/>
                  </a:lnTo>
                  <a:lnTo>
                    <a:pt x="340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26"/>
                  </a:lnTo>
                  <a:lnTo>
                    <a:pt x="227" y="226"/>
                  </a:lnTo>
                  <a:lnTo>
                    <a:pt x="227" y="0"/>
                  </a:lnTo>
                  <a:lnTo>
                    <a:pt x="567" y="0"/>
                  </a:lnTo>
                  <a:lnTo>
                    <a:pt x="567" y="226"/>
                  </a:lnTo>
                  <a:lnTo>
                    <a:pt x="454" y="226"/>
                  </a:lnTo>
                  <a:lnTo>
                    <a:pt x="454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58" name="Freeform 148"/>
            <p:cNvSpPr>
              <a:spLocks/>
            </p:cNvSpPr>
            <p:nvPr/>
          </p:nvSpPr>
          <p:spPr bwMode="auto">
            <a:xfrm>
              <a:off x="4421188" y="6061075"/>
              <a:ext cx="2879725" cy="1800225"/>
            </a:xfrm>
            <a:custGeom>
              <a:avLst/>
              <a:gdLst>
                <a:gd name="T0" fmla="*/ 2519363 w 1814"/>
                <a:gd name="T1" fmla="*/ 179388 h 1134"/>
                <a:gd name="T2" fmla="*/ 2519363 w 1814"/>
                <a:gd name="T3" fmla="*/ 360363 h 1134"/>
                <a:gd name="T4" fmla="*/ 2700338 w 1814"/>
                <a:gd name="T5" fmla="*/ 360363 h 1134"/>
                <a:gd name="T6" fmla="*/ 2700338 w 1814"/>
                <a:gd name="T7" fmla="*/ 539750 h 1134"/>
                <a:gd name="T8" fmla="*/ 2879725 w 1814"/>
                <a:gd name="T9" fmla="*/ 539750 h 1134"/>
                <a:gd name="T10" fmla="*/ 2879725 w 1814"/>
                <a:gd name="T11" fmla="*/ 900113 h 1134"/>
                <a:gd name="T12" fmla="*/ 2700338 w 1814"/>
                <a:gd name="T13" fmla="*/ 900113 h 1134"/>
                <a:gd name="T14" fmla="*/ 2700338 w 1814"/>
                <a:gd name="T15" fmla="*/ 539750 h 1134"/>
                <a:gd name="T16" fmla="*/ 2519363 w 1814"/>
                <a:gd name="T17" fmla="*/ 539750 h 1134"/>
                <a:gd name="T18" fmla="*/ 2519363 w 1814"/>
                <a:gd name="T19" fmla="*/ 900113 h 1134"/>
                <a:gd name="T20" fmla="*/ 2700338 w 1814"/>
                <a:gd name="T21" fmla="*/ 900113 h 1134"/>
                <a:gd name="T22" fmla="*/ 2700338 w 1814"/>
                <a:gd name="T23" fmla="*/ 1619250 h 1134"/>
                <a:gd name="T24" fmla="*/ 2700338 w 1814"/>
                <a:gd name="T25" fmla="*/ 1800225 h 1134"/>
                <a:gd name="T26" fmla="*/ 2339975 w 1814"/>
                <a:gd name="T27" fmla="*/ 1800225 h 1134"/>
                <a:gd name="T28" fmla="*/ 2339975 w 1814"/>
                <a:gd name="T29" fmla="*/ 1439863 h 1134"/>
                <a:gd name="T30" fmla="*/ 2159000 w 1814"/>
                <a:gd name="T31" fmla="*/ 1439863 h 1134"/>
                <a:gd name="T32" fmla="*/ 2159000 w 1814"/>
                <a:gd name="T33" fmla="*/ 1260475 h 1134"/>
                <a:gd name="T34" fmla="*/ 1979613 w 1814"/>
                <a:gd name="T35" fmla="*/ 1260475 h 1134"/>
                <a:gd name="T36" fmla="*/ 1979613 w 1814"/>
                <a:gd name="T37" fmla="*/ 1079500 h 1134"/>
                <a:gd name="T38" fmla="*/ 1800225 w 1814"/>
                <a:gd name="T39" fmla="*/ 1079500 h 1134"/>
                <a:gd name="T40" fmla="*/ 1800225 w 1814"/>
                <a:gd name="T41" fmla="*/ 719138 h 1134"/>
                <a:gd name="T42" fmla="*/ 1619250 w 1814"/>
                <a:gd name="T43" fmla="*/ 719138 h 1134"/>
                <a:gd name="T44" fmla="*/ 1619250 w 1814"/>
                <a:gd name="T45" fmla="*/ 539750 h 1134"/>
                <a:gd name="T46" fmla="*/ 1439863 w 1814"/>
                <a:gd name="T47" fmla="*/ 539750 h 1134"/>
                <a:gd name="T48" fmla="*/ 1439863 w 1814"/>
                <a:gd name="T49" fmla="*/ 360363 h 1134"/>
                <a:gd name="T50" fmla="*/ 900113 w 1814"/>
                <a:gd name="T51" fmla="*/ 360363 h 1134"/>
                <a:gd name="T52" fmla="*/ 900113 w 1814"/>
                <a:gd name="T53" fmla="*/ 179388 h 1134"/>
                <a:gd name="T54" fmla="*/ 0 w 1814"/>
                <a:gd name="T55" fmla="*/ 179388 h 1134"/>
                <a:gd name="T56" fmla="*/ 0 w 1814"/>
                <a:gd name="T57" fmla="*/ 0 h 1134"/>
                <a:gd name="T58" fmla="*/ 900113 w 1814"/>
                <a:gd name="T59" fmla="*/ 0 h 1134"/>
                <a:gd name="T60" fmla="*/ 900113 w 1814"/>
                <a:gd name="T61" fmla="*/ 179388 h 1134"/>
                <a:gd name="T62" fmla="*/ 1619250 w 1814"/>
                <a:gd name="T63" fmla="*/ 179388 h 1134"/>
                <a:gd name="T64" fmla="*/ 2519363 w 1814"/>
                <a:gd name="T65" fmla="*/ 179388 h 11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814" h="1134">
                  <a:moveTo>
                    <a:pt x="1587" y="113"/>
                  </a:moveTo>
                  <a:lnTo>
                    <a:pt x="1587" y="227"/>
                  </a:lnTo>
                  <a:lnTo>
                    <a:pt x="1701" y="227"/>
                  </a:lnTo>
                  <a:lnTo>
                    <a:pt x="1701" y="340"/>
                  </a:lnTo>
                  <a:lnTo>
                    <a:pt x="1814" y="340"/>
                  </a:lnTo>
                  <a:lnTo>
                    <a:pt x="1814" y="567"/>
                  </a:lnTo>
                  <a:lnTo>
                    <a:pt x="1701" y="567"/>
                  </a:lnTo>
                  <a:lnTo>
                    <a:pt x="1701" y="340"/>
                  </a:lnTo>
                  <a:lnTo>
                    <a:pt x="1587" y="340"/>
                  </a:lnTo>
                  <a:lnTo>
                    <a:pt x="1587" y="567"/>
                  </a:lnTo>
                  <a:lnTo>
                    <a:pt x="1701" y="567"/>
                  </a:lnTo>
                  <a:lnTo>
                    <a:pt x="1701" y="1020"/>
                  </a:lnTo>
                  <a:lnTo>
                    <a:pt x="1701" y="1134"/>
                  </a:lnTo>
                  <a:lnTo>
                    <a:pt x="1474" y="1134"/>
                  </a:lnTo>
                  <a:lnTo>
                    <a:pt x="1474" y="907"/>
                  </a:lnTo>
                  <a:lnTo>
                    <a:pt x="1360" y="907"/>
                  </a:lnTo>
                  <a:lnTo>
                    <a:pt x="1360" y="794"/>
                  </a:lnTo>
                  <a:lnTo>
                    <a:pt x="1247" y="794"/>
                  </a:lnTo>
                  <a:lnTo>
                    <a:pt x="1247" y="680"/>
                  </a:lnTo>
                  <a:lnTo>
                    <a:pt x="1134" y="680"/>
                  </a:lnTo>
                  <a:lnTo>
                    <a:pt x="1134" y="453"/>
                  </a:lnTo>
                  <a:lnTo>
                    <a:pt x="1020" y="453"/>
                  </a:lnTo>
                  <a:lnTo>
                    <a:pt x="1020" y="340"/>
                  </a:lnTo>
                  <a:lnTo>
                    <a:pt x="907" y="340"/>
                  </a:lnTo>
                  <a:lnTo>
                    <a:pt x="907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1020" y="113"/>
                  </a:lnTo>
                  <a:lnTo>
                    <a:pt x="1587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59" name="Freeform 149"/>
            <p:cNvSpPr>
              <a:spLocks/>
            </p:cNvSpPr>
            <p:nvPr/>
          </p:nvSpPr>
          <p:spPr bwMode="auto">
            <a:xfrm>
              <a:off x="2979738" y="4621213"/>
              <a:ext cx="3421062" cy="1619250"/>
            </a:xfrm>
            <a:custGeom>
              <a:avLst/>
              <a:gdLst>
                <a:gd name="T0" fmla="*/ 2160587 w 2155"/>
                <a:gd name="T1" fmla="*/ 0 h 1020"/>
                <a:gd name="T2" fmla="*/ 541337 w 2155"/>
                <a:gd name="T3" fmla="*/ 0 h 1020"/>
                <a:gd name="T4" fmla="*/ 541337 w 2155"/>
                <a:gd name="T5" fmla="*/ 358775 h 1020"/>
                <a:gd name="T6" fmla="*/ 180975 w 2155"/>
                <a:gd name="T7" fmla="*/ 358775 h 1020"/>
                <a:gd name="T8" fmla="*/ 180975 w 2155"/>
                <a:gd name="T9" fmla="*/ 539750 h 1020"/>
                <a:gd name="T10" fmla="*/ 0 w 2155"/>
                <a:gd name="T11" fmla="*/ 539750 h 1020"/>
                <a:gd name="T12" fmla="*/ 0 w 2155"/>
                <a:gd name="T13" fmla="*/ 719138 h 1020"/>
                <a:gd name="T14" fmla="*/ 180975 w 2155"/>
                <a:gd name="T15" fmla="*/ 719138 h 1020"/>
                <a:gd name="T16" fmla="*/ 180975 w 2155"/>
                <a:gd name="T17" fmla="*/ 1079500 h 1020"/>
                <a:gd name="T18" fmla="*/ 360362 w 2155"/>
                <a:gd name="T19" fmla="*/ 1079500 h 1020"/>
                <a:gd name="T20" fmla="*/ 360362 w 2155"/>
                <a:gd name="T21" fmla="*/ 900113 h 1020"/>
                <a:gd name="T22" fmla="*/ 720725 w 2155"/>
                <a:gd name="T23" fmla="*/ 900113 h 1020"/>
                <a:gd name="T24" fmla="*/ 720725 w 2155"/>
                <a:gd name="T25" fmla="*/ 1439863 h 1020"/>
                <a:gd name="T26" fmla="*/ 900112 w 2155"/>
                <a:gd name="T27" fmla="*/ 1439863 h 1020"/>
                <a:gd name="T28" fmla="*/ 900112 w 2155"/>
                <a:gd name="T29" fmla="*/ 1619250 h 1020"/>
                <a:gd name="T30" fmla="*/ 1441450 w 2155"/>
                <a:gd name="T31" fmla="*/ 1619250 h 1020"/>
                <a:gd name="T32" fmla="*/ 1441450 w 2155"/>
                <a:gd name="T33" fmla="*/ 1439863 h 1020"/>
                <a:gd name="T34" fmla="*/ 2341562 w 2155"/>
                <a:gd name="T35" fmla="*/ 1439863 h 1020"/>
                <a:gd name="T36" fmla="*/ 2341562 w 2155"/>
                <a:gd name="T37" fmla="*/ 1619250 h 1020"/>
                <a:gd name="T38" fmla="*/ 3060700 w 2155"/>
                <a:gd name="T39" fmla="*/ 1619250 h 1020"/>
                <a:gd name="T40" fmla="*/ 3060700 w 2155"/>
                <a:gd name="T41" fmla="*/ 1439863 h 1020"/>
                <a:gd name="T42" fmla="*/ 3241675 w 2155"/>
                <a:gd name="T43" fmla="*/ 1439863 h 1020"/>
                <a:gd name="T44" fmla="*/ 3241675 w 2155"/>
                <a:gd name="T45" fmla="*/ 1258888 h 1020"/>
                <a:gd name="T46" fmla="*/ 3421062 w 2155"/>
                <a:gd name="T47" fmla="*/ 1258888 h 1020"/>
                <a:gd name="T48" fmla="*/ 3421062 w 2155"/>
                <a:gd name="T49" fmla="*/ 1079500 h 1020"/>
                <a:gd name="T50" fmla="*/ 2520950 w 2155"/>
                <a:gd name="T51" fmla="*/ 1079500 h 1020"/>
                <a:gd name="T52" fmla="*/ 2520950 w 2155"/>
                <a:gd name="T53" fmla="*/ 719138 h 1020"/>
                <a:gd name="T54" fmla="*/ 2700337 w 2155"/>
                <a:gd name="T55" fmla="*/ 719138 h 1020"/>
                <a:gd name="T56" fmla="*/ 2700337 w 2155"/>
                <a:gd name="T57" fmla="*/ 358775 h 1020"/>
                <a:gd name="T58" fmla="*/ 2160587 w 2155"/>
                <a:gd name="T59" fmla="*/ 358775 h 1020"/>
                <a:gd name="T60" fmla="*/ 2160587 w 2155"/>
                <a:gd name="T61" fmla="*/ 0 h 102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55" h="1020">
                  <a:moveTo>
                    <a:pt x="1361" y="0"/>
                  </a:moveTo>
                  <a:lnTo>
                    <a:pt x="341" y="0"/>
                  </a:lnTo>
                  <a:lnTo>
                    <a:pt x="341" y="226"/>
                  </a:lnTo>
                  <a:lnTo>
                    <a:pt x="114" y="226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454" y="567"/>
                  </a:lnTo>
                  <a:lnTo>
                    <a:pt x="454" y="907"/>
                  </a:lnTo>
                  <a:lnTo>
                    <a:pt x="567" y="907"/>
                  </a:lnTo>
                  <a:lnTo>
                    <a:pt x="567" y="1020"/>
                  </a:lnTo>
                  <a:lnTo>
                    <a:pt x="908" y="1020"/>
                  </a:lnTo>
                  <a:lnTo>
                    <a:pt x="908" y="907"/>
                  </a:lnTo>
                  <a:lnTo>
                    <a:pt x="1475" y="907"/>
                  </a:lnTo>
                  <a:lnTo>
                    <a:pt x="1475" y="1020"/>
                  </a:lnTo>
                  <a:lnTo>
                    <a:pt x="1928" y="1020"/>
                  </a:lnTo>
                  <a:lnTo>
                    <a:pt x="1928" y="907"/>
                  </a:lnTo>
                  <a:lnTo>
                    <a:pt x="2042" y="907"/>
                  </a:lnTo>
                  <a:lnTo>
                    <a:pt x="2042" y="793"/>
                  </a:lnTo>
                  <a:lnTo>
                    <a:pt x="2155" y="793"/>
                  </a:lnTo>
                  <a:lnTo>
                    <a:pt x="2155" y="680"/>
                  </a:lnTo>
                  <a:lnTo>
                    <a:pt x="1588" y="680"/>
                  </a:lnTo>
                  <a:lnTo>
                    <a:pt x="1588" y="453"/>
                  </a:lnTo>
                  <a:lnTo>
                    <a:pt x="1701" y="453"/>
                  </a:lnTo>
                  <a:lnTo>
                    <a:pt x="1701" y="226"/>
                  </a:lnTo>
                  <a:lnTo>
                    <a:pt x="1361" y="226"/>
                  </a:lnTo>
                  <a:lnTo>
                    <a:pt x="136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60" name="Freeform 150"/>
            <p:cNvSpPr>
              <a:spLocks/>
            </p:cNvSpPr>
            <p:nvPr/>
          </p:nvSpPr>
          <p:spPr bwMode="auto">
            <a:xfrm>
              <a:off x="2800350" y="3721100"/>
              <a:ext cx="2339975" cy="1258888"/>
            </a:xfrm>
            <a:custGeom>
              <a:avLst/>
              <a:gdLst>
                <a:gd name="T0" fmla="*/ 360363 w 1474"/>
                <a:gd name="T1" fmla="*/ 1258888 h 793"/>
                <a:gd name="T2" fmla="*/ 720725 w 1474"/>
                <a:gd name="T3" fmla="*/ 1258888 h 793"/>
                <a:gd name="T4" fmla="*/ 720725 w 1474"/>
                <a:gd name="T5" fmla="*/ 900113 h 793"/>
                <a:gd name="T6" fmla="*/ 2339975 w 1474"/>
                <a:gd name="T7" fmla="*/ 900113 h 793"/>
                <a:gd name="T8" fmla="*/ 2339975 w 1474"/>
                <a:gd name="T9" fmla="*/ 719138 h 793"/>
                <a:gd name="T10" fmla="*/ 2160588 w 1474"/>
                <a:gd name="T11" fmla="*/ 719138 h 793"/>
                <a:gd name="T12" fmla="*/ 2160588 w 1474"/>
                <a:gd name="T13" fmla="*/ 358775 h 793"/>
                <a:gd name="T14" fmla="*/ 1979613 w 1474"/>
                <a:gd name="T15" fmla="*/ 358775 h 793"/>
                <a:gd name="T16" fmla="*/ 1979613 w 1474"/>
                <a:gd name="T17" fmla="*/ 179388 h 793"/>
                <a:gd name="T18" fmla="*/ 1620838 w 1474"/>
                <a:gd name="T19" fmla="*/ 179388 h 793"/>
                <a:gd name="T20" fmla="*/ 1620838 w 1474"/>
                <a:gd name="T21" fmla="*/ 539750 h 793"/>
                <a:gd name="T22" fmla="*/ 1079500 w 1474"/>
                <a:gd name="T23" fmla="*/ 539750 h 793"/>
                <a:gd name="T24" fmla="*/ 1079500 w 1474"/>
                <a:gd name="T25" fmla="*/ 358775 h 793"/>
                <a:gd name="T26" fmla="*/ 720725 w 1474"/>
                <a:gd name="T27" fmla="*/ 358775 h 793"/>
                <a:gd name="T28" fmla="*/ 720725 w 1474"/>
                <a:gd name="T29" fmla="*/ 179388 h 793"/>
                <a:gd name="T30" fmla="*/ 539750 w 1474"/>
                <a:gd name="T31" fmla="*/ 179388 h 793"/>
                <a:gd name="T32" fmla="*/ 539750 w 1474"/>
                <a:gd name="T33" fmla="*/ 0 h 793"/>
                <a:gd name="T34" fmla="*/ 0 w 1474"/>
                <a:gd name="T35" fmla="*/ 0 h 793"/>
                <a:gd name="T36" fmla="*/ 0 w 1474"/>
                <a:gd name="T37" fmla="*/ 358775 h 793"/>
                <a:gd name="T38" fmla="*/ 179388 w 1474"/>
                <a:gd name="T39" fmla="*/ 358775 h 793"/>
                <a:gd name="T40" fmla="*/ 179388 w 1474"/>
                <a:gd name="T41" fmla="*/ 719138 h 793"/>
                <a:gd name="T42" fmla="*/ 360363 w 1474"/>
                <a:gd name="T43" fmla="*/ 719138 h 793"/>
                <a:gd name="T44" fmla="*/ 360363 w 1474"/>
                <a:gd name="T45" fmla="*/ 1258888 h 79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474" h="793">
                  <a:moveTo>
                    <a:pt x="227" y="793"/>
                  </a:moveTo>
                  <a:lnTo>
                    <a:pt x="454" y="793"/>
                  </a:lnTo>
                  <a:lnTo>
                    <a:pt x="454" y="567"/>
                  </a:lnTo>
                  <a:lnTo>
                    <a:pt x="1474" y="567"/>
                  </a:lnTo>
                  <a:lnTo>
                    <a:pt x="1474" y="453"/>
                  </a:lnTo>
                  <a:lnTo>
                    <a:pt x="1361" y="453"/>
                  </a:lnTo>
                  <a:lnTo>
                    <a:pt x="1361" y="226"/>
                  </a:lnTo>
                  <a:lnTo>
                    <a:pt x="1247" y="226"/>
                  </a:lnTo>
                  <a:lnTo>
                    <a:pt x="1247" y="113"/>
                  </a:lnTo>
                  <a:lnTo>
                    <a:pt x="1021" y="113"/>
                  </a:lnTo>
                  <a:lnTo>
                    <a:pt x="1021" y="340"/>
                  </a:lnTo>
                  <a:lnTo>
                    <a:pt x="680" y="340"/>
                  </a:lnTo>
                  <a:lnTo>
                    <a:pt x="680" y="226"/>
                  </a:lnTo>
                  <a:lnTo>
                    <a:pt x="454" y="226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453"/>
                  </a:lnTo>
                  <a:lnTo>
                    <a:pt x="227" y="453"/>
                  </a:lnTo>
                  <a:lnTo>
                    <a:pt x="227" y="79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61" name="Freeform 151"/>
            <p:cNvSpPr>
              <a:spLocks/>
            </p:cNvSpPr>
            <p:nvPr/>
          </p:nvSpPr>
          <p:spPr bwMode="auto">
            <a:xfrm>
              <a:off x="2979738" y="3540125"/>
              <a:ext cx="1441450" cy="720725"/>
            </a:xfrm>
            <a:custGeom>
              <a:avLst/>
              <a:gdLst>
                <a:gd name="T0" fmla="*/ 0 w 908"/>
                <a:gd name="T1" fmla="*/ 180975 h 454"/>
                <a:gd name="T2" fmla="*/ 0 w 908"/>
                <a:gd name="T3" fmla="*/ 0 h 454"/>
                <a:gd name="T4" fmla="*/ 541338 w 908"/>
                <a:gd name="T5" fmla="*/ 0 h 454"/>
                <a:gd name="T6" fmla="*/ 541338 w 908"/>
                <a:gd name="T7" fmla="*/ 180975 h 454"/>
                <a:gd name="T8" fmla="*/ 1260475 w 908"/>
                <a:gd name="T9" fmla="*/ 180975 h 454"/>
                <a:gd name="T10" fmla="*/ 1260475 w 908"/>
                <a:gd name="T11" fmla="*/ 360363 h 454"/>
                <a:gd name="T12" fmla="*/ 1441450 w 908"/>
                <a:gd name="T13" fmla="*/ 360363 h 454"/>
                <a:gd name="T14" fmla="*/ 1441450 w 908"/>
                <a:gd name="T15" fmla="*/ 720725 h 454"/>
                <a:gd name="T16" fmla="*/ 900113 w 908"/>
                <a:gd name="T17" fmla="*/ 720725 h 454"/>
                <a:gd name="T18" fmla="*/ 900113 w 908"/>
                <a:gd name="T19" fmla="*/ 539750 h 454"/>
                <a:gd name="T20" fmla="*/ 541338 w 908"/>
                <a:gd name="T21" fmla="*/ 539750 h 454"/>
                <a:gd name="T22" fmla="*/ 541338 w 908"/>
                <a:gd name="T23" fmla="*/ 360363 h 454"/>
                <a:gd name="T24" fmla="*/ 360363 w 908"/>
                <a:gd name="T25" fmla="*/ 360363 h 454"/>
                <a:gd name="T26" fmla="*/ 360363 w 908"/>
                <a:gd name="T27" fmla="*/ 180975 h 454"/>
                <a:gd name="T28" fmla="*/ 0 w 908"/>
                <a:gd name="T29" fmla="*/ 180975 h 45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908" h="454">
                  <a:moveTo>
                    <a:pt x="0" y="114"/>
                  </a:moveTo>
                  <a:lnTo>
                    <a:pt x="0" y="0"/>
                  </a:lnTo>
                  <a:lnTo>
                    <a:pt x="341" y="0"/>
                  </a:lnTo>
                  <a:lnTo>
                    <a:pt x="341" y="114"/>
                  </a:lnTo>
                  <a:lnTo>
                    <a:pt x="794" y="114"/>
                  </a:lnTo>
                  <a:lnTo>
                    <a:pt x="794" y="227"/>
                  </a:lnTo>
                  <a:lnTo>
                    <a:pt x="908" y="227"/>
                  </a:lnTo>
                  <a:lnTo>
                    <a:pt x="908" y="454"/>
                  </a:lnTo>
                  <a:lnTo>
                    <a:pt x="567" y="454"/>
                  </a:lnTo>
                  <a:lnTo>
                    <a:pt x="567" y="340"/>
                  </a:lnTo>
                  <a:lnTo>
                    <a:pt x="341" y="340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62" name="Freeform 154"/>
            <p:cNvSpPr>
              <a:spLocks/>
            </p:cNvSpPr>
            <p:nvPr/>
          </p:nvSpPr>
          <p:spPr bwMode="auto">
            <a:xfrm>
              <a:off x="1179513" y="3540125"/>
              <a:ext cx="1981200" cy="1800225"/>
            </a:xfrm>
            <a:custGeom>
              <a:avLst/>
              <a:gdLst>
                <a:gd name="T0" fmla="*/ 1800225 w 1248"/>
                <a:gd name="T1" fmla="*/ 1800225 h 1134"/>
                <a:gd name="T2" fmla="*/ 1620838 w 1248"/>
                <a:gd name="T3" fmla="*/ 1800225 h 1134"/>
                <a:gd name="T4" fmla="*/ 1441450 w 1248"/>
                <a:gd name="T5" fmla="*/ 1800225 h 1134"/>
                <a:gd name="T6" fmla="*/ 1441450 w 1248"/>
                <a:gd name="T7" fmla="*/ 1620838 h 1134"/>
                <a:gd name="T8" fmla="*/ 1260475 w 1248"/>
                <a:gd name="T9" fmla="*/ 1620838 h 1134"/>
                <a:gd name="T10" fmla="*/ 1260475 w 1248"/>
                <a:gd name="T11" fmla="*/ 1439863 h 1134"/>
                <a:gd name="T12" fmla="*/ 900113 w 1248"/>
                <a:gd name="T13" fmla="*/ 1439863 h 1134"/>
                <a:gd name="T14" fmla="*/ 900113 w 1248"/>
                <a:gd name="T15" fmla="*/ 1260475 h 1134"/>
                <a:gd name="T16" fmla="*/ 541338 w 1248"/>
                <a:gd name="T17" fmla="*/ 1260475 h 1134"/>
                <a:gd name="T18" fmla="*/ 541338 w 1248"/>
                <a:gd name="T19" fmla="*/ 1081088 h 1134"/>
                <a:gd name="T20" fmla="*/ 180975 w 1248"/>
                <a:gd name="T21" fmla="*/ 1081088 h 1134"/>
                <a:gd name="T22" fmla="*/ 180975 w 1248"/>
                <a:gd name="T23" fmla="*/ 900113 h 1134"/>
                <a:gd name="T24" fmla="*/ 0 w 1248"/>
                <a:gd name="T25" fmla="*/ 900113 h 1134"/>
                <a:gd name="T26" fmla="*/ 0 w 1248"/>
                <a:gd name="T27" fmla="*/ 720725 h 1134"/>
                <a:gd name="T28" fmla="*/ 180975 w 1248"/>
                <a:gd name="T29" fmla="*/ 720725 h 1134"/>
                <a:gd name="T30" fmla="*/ 180975 w 1248"/>
                <a:gd name="T31" fmla="*/ 539750 h 1134"/>
                <a:gd name="T32" fmla="*/ 360363 w 1248"/>
                <a:gd name="T33" fmla="*/ 539750 h 1134"/>
                <a:gd name="T34" fmla="*/ 360363 w 1248"/>
                <a:gd name="T35" fmla="*/ 360363 h 1134"/>
                <a:gd name="T36" fmla="*/ 541338 w 1248"/>
                <a:gd name="T37" fmla="*/ 360363 h 1134"/>
                <a:gd name="T38" fmla="*/ 541338 w 1248"/>
                <a:gd name="T39" fmla="*/ 180975 h 1134"/>
                <a:gd name="T40" fmla="*/ 1081088 w 1248"/>
                <a:gd name="T41" fmla="*/ 180975 h 1134"/>
                <a:gd name="T42" fmla="*/ 1081088 w 1248"/>
                <a:gd name="T43" fmla="*/ 0 h 1134"/>
                <a:gd name="T44" fmla="*/ 1260475 w 1248"/>
                <a:gd name="T45" fmla="*/ 0 h 1134"/>
                <a:gd name="T46" fmla="*/ 1260475 w 1248"/>
                <a:gd name="T47" fmla="*/ 180975 h 1134"/>
                <a:gd name="T48" fmla="*/ 1620838 w 1248"/>
                <a:gd name="T49" fmla="*/ 180975 h 1134"/>
                <a:gd name="T50" fmla="*/ 1620838 w 1248"/>
                <a:gd name="T51" fmla="*/ 539750 h 1134"/>
                <a:gd name="T52" fmla="*/ 1800225 w 1248"/>
                <a:gd name="T53" fmla="*/ 539750 h 1134"/>
                <a:gd name="T54" fmla="*/ 1800225 w 1248"/>
                <a:gd name="T55" fmla="*/ 900113 h 1134"/>
                <a:gd name="T56" fmla="*/ 1981200 w 1248"/>
                <a:gd name="T57" fmla="*/ 900113 h 1134"/>
                <a:gd name="T58" fmla="*/ 1981200 w 1248"/>
                <a:gd name="T59" fmla="*/ 1620838 h 1134"/>
                <a:gd name="T60" fmla="*/ 1800225 w 1248"/>
                <a:gd name="T61" fmla="*/ 1620838 h 1134"/>
                <a:gd name="T62" fmla="*/ 1800225 w 1248"/>
                <a:gd name="T63" fmla="*/ 1800225 h 113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248" h="1134">
                  <a:moveTo>
                    <a:pt x="1134" y="1134"/>
                  </a:moveTo>
                  <a:lnTo>
                    <a:pt x="1021" y="1134"/>
                  </a:lnTo>
                  <a:lnTo>
                    <a:pt x="908" y="1134"/>
                  </a:lnTo>
                  <a:lnTo>
                    <a:pt x="908" y="1021"/>
                  </a:lnTo>
                  <a:lnTo>
                    <a:pt x="794" y="1021"/>
                  </a:lnTo>
                  <a:lnTo>
                    <a:pt x="794" y="907"/>
                  </a:lnTo>
                  <a:lnTo>
                    <a:pt x="567" y="907"/>
                  </a:lnTo>
                  <a:lnTo>
                    <a:pt x="567" y="794"/>
                  </a:lnTo>
                  <a:lnTo>
                    <a:pt x="341" y="794"/>
                  </a:lnTo>
                  <a:lnTo>
                    <a:pt x="341" y="681"/>
                  </a:lnTo>
                  <a:lnTo>
                    <a:pt x="114" y="681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114"/>
                  </a:lnTo>
                  <a:lnTo>
                    <a:pt x="681" y="114"/>
                  </a:lnTo>
                  <a:lnTo>
                    <a:pt x="681" y="0"/>
                  </a:lnTo>
                  <a:lnTo>
                    <a:pt x="794" y="0"/>
                  </a:lnTo>
                  <a:lnTo>
                    <a:pt x="794" y="114"/>
                  </a:lnTo>
                  <a:lnTo>
                    <a:pt x="1021" y="114"/>
                  </a:lnTo>
                  <a:lnTo>
                    <a:pt x="1021" y="340"/>
                  </a:lnTo>
                  <a:lnTo>
                    <a:pt x="1134" y="340"/>
                  </a:lnTo>
                  <a:lnTo>
                    <a:pt x="1134" y="567"/>
                  </a:lnTo>
                  <a:lnTo>
                    <a:pt x="1248" y="567"/>
                  </a:lnTo>
                  <a:lnTo>
                    <a:pt x="1248" y="1021"/>
                  </a:lnTo>
                  <a:lnTo>
                    <a:pt x="1134" y="1021"/>
                  </a:lnTo>
                  <a:lnTo>
                    <a:pt x="1134" y="113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63" name="Freeform 155"/>
            <p:cNvSpPr>
              <a:spLocks/>
            </p:cNvSpPr>
            <p:nvPr/>
          </p:nvSpPr>
          <p:spPr bwMode="auto">
            <a:xfrm>
              <a:off x="279400" y="1739900"/>
              <a:ext cx="2881313" cy="2520950"/>
            </a:xfrm>
            <a:custGeom>
              <a:avLst/>
              <a:gdLst>
                <a:gd name="T0" fmla="*/ 1081088 w 1815"/>
                <a:gd name="T1" fmla="*/ 2339975 h 1588"/>
                <a:gd name="T2" fmla="*/ 1081088 w 1815"/>
                <a:gd name="T3" fmla="*/ 2520950 h 1588"/>
                <a:gd name="T4" fmla="*/ 900113 w 1815"/>
                <a:gd name="T5" fmla="*/ 2520950 h 1588"/>
                <a:gd name="T6" fmla="*/ 900113 w 1815"/>
                <a:gd name="T7" fmla="*/ 2339975 h 1588"/>
                <a:gd name="T8" fmla="*/ 720725 w 1815"/>
                <a:gd name="T9" fmla="*/ 2339975 h 1588"/>
                <a:gd name="T10" fmla="*/ 720725 w 1815"/>
                <a:gd name="T11" fmla="*/ 2160588 h 1588"/>
                <a:gd name="T12" fmla="*/ 541338 w 1815"/>
                <a:gd name="T13" fmla="*/ 2160588 h 1588"/>
                <a:gd name="T14" fmla="*/ 541338 w 1815"/>
                <a:gd name="T15" fmla="*/ 1800225 h 1588"/>
                <a:gd name="T16" fmla="*/ 360363 w 1815"/>
                <a:gd name="T17" fmla="*/ 1800225 h 1588"/>
                <a:gd name="T18" fmla="*/ 360363 w 1815"/>
                <a:gd name="T19" fmla="*/ 1081088 h 1588"/>
                <a:gd name="T20" fmla="*/ 180975 w 1815"/>
                <a:gd name="T21" fmla="*/ 1081088 h 1588"/>
                <a:gd name="T22" fmla="*/ 180975 w 1815"/>
                <a:gd name="T23" fmla="*/ 900113 h 1588"/>
                <a:gd name="T24" fmla="*/ 0 w 1815"/>
                <a:gd name="T25" fmla="*/ 900113 h 1588"/>
                <a:gd name="T26" fmla="*/ 0 w 1815"/>
                <a:gd name="T27" fmla="*/ 360363 h 1588"/>
                <a:gd name="T28" fmla="*/ 360363 w 1815"/>
                <a:gd name="T29" fmla="*/ 360363 h 1588"/>
                <a:gd name="T30" fmla="*/ 360363 w 1815"/>
                <a:gd name="T31" fmla="*/ 180975 h 1588"/>
                <a:gd name="T32" fmla="*/ 720725 w 1815"/>
                <a:gd name="T33" fmla="*/ 180975 h 1588"/>
                <a:gd name="T34" fmla="*/ 720725 w 1815"/>
                <a:gd name="T35" fmla="*/ 0 h 1588"/>
                <a:gd name="T36" fmla="*/ 1081088 w 1815"/>
                <a:gd name="T37" fmla="*/ 0 h 1588"/>
                <a:gd name="T38" fmla="*/ 1081088 w 1815"/>
                <a:gd name="T39" fmla="*/ 180975 h 1588"/>
                <a:gd name="T40" fmla="*/ 1260475 w 1815"/>
                <a:gd name="T41" fmla="*/ 180975 h 1588"/>
                <a:gd name="T42" fmla="*/ 1260475 w 1815"/>
                <a:gd name="T43" fmla="*/ 360363 h 1588"/>
                <a:gd name="T44" fmla="*/ 1800225 w 1815"/>
                <a:gd name="T45" fmla="*/ 360363 h 1588"/>
                <a:gd name="T46" fmla="*/ 1800225 w 1815"/>
                <a:gd name="T47" fmla="*/ 539750 h 1588"/>
                <a:gd name="T48" fmla="*/ 2700338 w 1815"/>
                <a:gd name="T49" fmla="*/ 539750 h 1588"/>
                <a:gd name="T50" fmla="*/ 2700338 w 1815"/>
                <a:gd name="T51" fmla="*/ 720725 h 1588"/>
                <a:gd name="T52" fmla="*/ 2881313 w 1815"/>
                <a:gd name="T53" fmla="*/ 720725 h 1588"/>
                <a:gd name="T54" fmla="*/ 2881313 w 1815"/>
                <a:gd name="T55" fmla="*/ 1439863 h 1588"/>
                <a:gd name="T56" fmla="*/ 2700338 w 1815"/>
                <a:gd name="T57" fmla="*/ 1439863 h 1588"/>
                <a:gd name="T58" fmla="*/ 2700338 w 1815"/>
                <a:gd name="T59" fmla="*/ 1620838 h 1588"/>
                <a:gd name="T60" fmla="*/ 2520950 w 1815"/>
                <a:gd name="T61" fmla="*/ 1620838 h 1588"/>
                <a:gd name="T62" fmla="*/ 2520950 w 1815"/>
                <a:gd name="T63" fmla="*/ 1981200 h 1588"/>
                <a:gd name="T64" fmla="*/ 2160588 w 1815"/>
                <a:gd name="T65" fmla="*/ 1981200 h 1588"/>
                <a:gd name="T66" fmla="*/ 2160588 w 1815"/>
                <a:gd name="T67" fmla="*/ 1800225 h 1588"/>
                <a:gd name="T68" fmla="*/ 1981200 w 1815"/>
                <a:gd name="T69" fmla="*/ 1800225 h 1588"/>
                <a:gd name="T70" fmla="*/ 1981200 w 1815"/>
                <a:gd name="T71" fmla="*/ 1981200 h 1588"/>
                <a:gd name="T72" fmla="*/ 1441450 w 1815"/>
                <a:gd name="T73" fmla="*/ 1981200 h 1588"/>
                <a:gd name="T74" fmla="*/ 1441450 w 1815"/>
                <a:gd name="T75" fmla="*/ 2160588 h 1588"/>
                <a:gd name="T76" fmla="*/ 1260475 w 1815"/>
                <a:gd name="T77" fmla="*/ 2160588 h 1588"/>
                <a:gd name="T78" fmla="*/ 1260475 w 1815"/>
                <a:gd name="T79" fmla="*/ 2339975 h 1588"/>
                <a:gd name="T80" fmla="*/ 1081088 w 1815"/>
                <a:gd name="T81" fmla="*/ 2339975 h 158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815" h="1588">
                  <a:moveTo>
                    <a:pt x="681" y="1474"/>
                  </a:moveTo>
                  <a:lnTo>
                    <a:pt x="681" y="1588"/>
                  </a:lnTo>
                  <a:lnTo>
                    <a:pt x="567" y="1588"/>
                  </a:lnTo>
                  <a:lnTo>
                    <a:pt x="567" y="1474"/>
                  </a:lnTo>
                  <a:lnTo>
                    <a:pt x="454" y="1474"/>
                  </a:lnTo>
                  <a:lnTo>
                    <a:pt x="454" y="1361"/>
                  </a:lnTo>
                  <a:lnTo>
                    <a:pt x="341" y="1361"/>
                  </a:lnTo>
                  <a:lnTo>
                    <a:pt x="341" y="1134"/>
                  </a:lnTo>
                  <a:lnTo>
                    <a:pt x="227" y="1134"/>
                  </a:lnTo>
                  <a:lnTo>
                    <a:pt x="227" y="681"/>
                  </a:lnTo>
                  <a:lnTo>
                    <a:pt x="114" y="681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681" y="0"/>
                  </a:lnTo>
                  <a:lnTo>
                    <a:pt x="681" y="114"/>
                  </a:lnTo>
                  <a:lnTo>
                    <a:pt x="794" y="114"/>
                  </a:lnTo>
                  <a:lnTo>
                    <a:pt x="794" y="227"/>
                  </a:lnTo>
                  <a:lnTo>
                    <a:pt x="1134" y="227"/>
                  </a:lnTo>
                  <a:lnTo>
                    <a:pt x="1134" y="340"/>
                  </a:lnTo>
                  <a:lnTo>
                    <a:pt x="1701" y="340"/>
                  </a:lnTo>
                  <a:lnTo>
                    <a:pt x="1701" y="454"/>
                  </a:lnTo>
                  <a:lnTo>
                    <a:pt x="1815" y="454"/>
                  </a:lnTo>
                  <a:lnTo>
                    <a:pt x="1815" y="907"/>
                  </a:lnTo>
                  <a:lnTo>
                    <a:pt x="1701" y="907"/>
                  </a:lnTo>
                  <a:lnTo>
                    <a:pt x="1701" y="1021"/>
                  </a:lnTo>
                  <a:lnTo>
                    <a:pt x="1588" y="1021"/>
                  </a:lnTo>
                  <a:lnTo>
                    <a:pt x="1588" y="1248"/>
                  </a:lnTo>
                  <a:lnTo>
                    <a:pt x="1361" y="1248"/>
                  </a:lnTo>
                  <a:lnTo>
                    <a:pt x="1361" y="1134"/>
                  </a:lnTo>
                  <a:lnTo>
                    <a:pt x="1248" y="1134"/>
                  </a:lnTo>
                  <a:lnTo>
                    <a:pt x="1248" y="1248"/>
                  </a:lnTo>
                  <a:lnTo>
                    <a:pt x="908" y="1248"/>
                  </a:lnTo>
                  <a:lnTo>
                    <a:pt x="908" y="1361"/>
                  </a:lnTo>
                  <a:lnTo>
                    <a:pt x="794" y="1361"/>
                  </a:lnTo>
                  <a:lnTo>
                    <a:pt x="794" y="1474"/>
                  </a:lnTo>
                  <a:lnTo>
                    <a:pt x="681" y="147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64" name="Freeform 157"/>
            <p:cNvSpPr>
              <a:spLocks/>
            </p:cNvSpPr>
            <p:nvPr/>
          </p:nvSpPr>
          <p:spPr bwMode="auto">
            <a:xfrm>
              <a:off x="7661275" y="4440238"/>
              <a:ext cx="719138" cy="900112"/>
            </a:xfrm>
            <a:custGeom>
              <a:avLst/>
              <a:gdLst>
                <a:gd name="T0" fmla="*/ 539750 w 453"/>
                <a:gd name="T1" fmla="*/ 0 h 567"/>
                <a:gd name="T2" fmla="*/ 360363 w 453"/>
                <a:gd name="T3" fmla="*/ 0 h 567"/>
                <a:gd name="T4" fmla="*/ 360363 w 453"/>
                <a:gd name="T5" fmla="*/ 180975 h 567"/>
                <a:gd name="T6" fmla="*/ 0 w 453"/>
                <a:gd name="T7" fmla="*/ 180975 h 567"/>
                <a:gd name="T8" fmla="*/ 0 w 453"/>
                <a:gd name="T9" fmla="*/ 900112 h 567"/>
                <a:gd name="T10" fmla="*/ 179388 w 453"/>
                <a:gd name="T11" fmla="*/ 900112 h 567"/>
                <a:gd name="T12" fmla="*/ 179388 w 453"/>
                <a:gd name="T13" fmla="*/ 720725 h 567"/>
                <a:gd name="T14" fmla="*/ 360363 w 453"/>
                <a:gd name="T15" fmla="*/ 720725 h 567"/>
                <a:gd name="T16" fmla="*/ 360363 w 453"/>
                <a:gd name="T17" fmla="*/ 900112 h 567"/>
                <a:gd name="T18" fmla="*/ 719138 w 453"/>
                <a:gd name="T19" fmla="*/ 900112 h 567"/>
                <a:gd name="T20" fmla="*/ 719138 w 453"/>
                <a:gd name="T21" fmla="*/ 180975 h 567"/>
                <a:gd name="T22" fmla="*/ 539750 w 453"/>
                <a:gd name="T23" fmla="*/ 180975 h 567"/>
                <a:gd name="T24" fmla="*/ 539750 w 453"/>
                <a:gd name="T25" fmla="*/ 0 h 56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53" h="567">
                  <a:moveTo>
                    <a:pt x="340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453" y="567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65" name="Freeform 159"/>
            <p:cNvSpPr>
              <a:spLocks/>
            </p:cNvSpPr>
            <p:nvPr/>
          </p:nvSpPr>
          <p:spPr bwMode="auto">
            <a:xfrm>
              <a:off x="7480300" y="5160963"/>
              <a:ext cx="900113" cy="719137"/>
            </a:xfrm>
            <a:custGeom>
              <a:avLst/>
              <a:gdLst>
                <a:gd name="T0" fmla="*/ 900113 w 567"/>
                <a:gd name="T1" fmla="*/ 179387 h 453"/>
                <a:gd name="T2" fmla="*/ 900113 w 567"/>
                <a:gd name="T3" fmla="*/ 360362 h 453"/>
                <a:gd name="T4" fmla="*/ 541338 w 567"/>
                <a:gd name="T5" fmla="*/ 360362 h 453"/>
                <a:gd name="T6" fmla="*/ 541338 w 567"/>
                <a:gd name="T7" fmla="*/ 719137 h 453"/>
                <a:gd name="T8" fmla="*/ 360363 w 567"/>
                <a:gd name="T9" fmla="*/ 719137 h 453"/>
                <a:gd name="T10" fmla="*/ 360363 w 567"/>
                <a:gd name="T11" fmla="*/ 539750 h 453"/>
                <a:gd name="T12" fmla="*/ 0 w 567"/>
                <a:gd name="T13" fmla="*/ 539750 h 453"/>
                <a:gd name="T14" fmla="*/ 0 w 567"/>
                <a:gd name="T15" fmla="*/ 179387 h 453"/>
                <a:gd name="T16" fmla="*/ 360363 w 567"/>
                <a:gd name="T17" fmla="*/ 179387 h 453"/>
                <a:gd name="T18" fmla="*/ 360363 w 567"/>
                <a:gd name="T19" fmla="*/ 0 h 453"/>
                <a:gd name="T20" fmla="*/ 541338 w 567"/>
                <a:gd name="T21" fmla="*/ 0 h 453"/>
                <a:gd name="T22" fmla="*/ 541338 w 567"/>
                <a:gd name="T23" fmla="*/ 179387 h 453"/>
                <a:gd name="T24" fmla="*/ 900113 w 567"/>
                <a:gd name="T25" fmla="*/ 179387 h 45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67" h="453">
                  <a:moveTo>
                    <a:pt x="567" y="113"/>
                  </a:moveTo>
                  <a:lnTo>
                    <a:pt x="567" y="227"/>
                  </a:lnTo>
                  <a:lnTo>
                    <a:pt x="341" y="227"/>
                  </a:lnTo>
                  <a:lnTo>
                    <a:pt x="341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567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66" name="Freeform 160"/>
            <p:cNvSpPr>
              <a:spLocks/>
            </p:cNvSpPr>
            <p:nvPr/>
          </p:nvSpPr>
          <p:spPr bwMode="auto">
            <a:xfrm>
              <a:off x="8021638" y="5521325"/>
              <a:ext cx="358775" cy="539750"/>
            </a:xfrm>
            <a:custGeom>
              <a:avLst/>
              <a:gdLst>
                <a:gd name="T0" fmla="*/ 0 w 226"/>
                <a:gd name="T1" fmla="*/ 0 h 340"/>
                <a:gd name="T2" fmla="*/ 358775 w 226"/>
                <a:gd name="T3" fmla="*/ 0 h 340"/>
                <a:gd name="T4" fmla="*/ 358775 w 226"/>
                <a:gd name="T5" fmla="*/ 539750 h 340"/>
                <a:gd name="T6" fmla="*/ 179388 w 226"/>
                <a:gd name="T7" fmla="*/ 539750 h 340"/>
                <a:gd name="T8" fmla="*/ 179388 w 226"/>
                <a:gd name="T9" fmla="*/ 358775 h 340"/>
                <a:gd name="T10" fmla="*/ 0 w 226"/>
                <a:gd name="T11" fmla="*/ 358775 h 340"/>
                <a:gd name="T12" fmla="*/ 0 w 226"/>
                <a:gd name="T13" fmla="*/ 0 h 3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6" h="340">
                  <a:moveTo>
                    <a:pt x="0" y="0"/>
                  </a:moveTo>
                  <a:lnTo>
                    <a:pt x="226" y="0"/>
                  </a:lnTo>
                  <a:lnTo>
                    <a:pt x="226" y="340"/>
                  </a:lnTo>
                  <a:lnTo>
                    <a:pt x="113" y="340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67" name="Freeform 191"/>
            <p:cNvSpPr>
              <a:spLocks/>
            </p:cNvSpPr>
            <p:nvPr/>
          </p:nvSpPr>
          <p:spPr bwMode="auto">
            <a:xfrm>
              <a:off x="2800350" y="2460625"/>
              <a:ext cx="2339975" cy="1439863"/>
            </a:xfrm>
            <a:custGeom>
              <a:avLst/>
              <a:gdLst>
                <a:gd name="T0" fmla="*/ 1979613 w 1474"/>
                <a:gd name="T1" fmla="*/ 179388 h 907"/>
                <a:gd name="T2" fmla="*/ 539750 w 1474"/>
                <a:gd name="T3" fmla="*/ 179388 h 907"/>
                <a:gd name="T4" fmla="*/ 539750 w 1474"/>
                <a:gd name="T5" fmla="*/ 0 h 907"/>
                <a:gd name="T6" fmla="*/ 360363 w 1474"/>
                <a:gd name="T7" fmla="*/ 0 h 907"/>
                <a:gd name="T8" fmla="*/ 360363 w 1474"/>
                <a:gd name="T9" fmla="*/ 719138 h 907"/>
                <a:gd name="T10" fmla="*/ 179388 w 1474"/>
                <a:gd name="T11" fmla="*/ 719138 h 907"/>
                <a:gd name="T12" fmla="*/ 179388 w 1474"/>
                <a:gd name="T13" fmla="*/ 900113 h 907"/>
                <a:gd name="T14" fmla="*/ 0 w 1474"/>
                <a:gd name="T15" fmla="*/ 900113 h 907"/>
                <a:gd name="T16" fmla="*/ 0 w 1474"/>
                <a:gd name="T17" fmla="*/ 1260475 h 907"/>
                <a:gd name="T18" fmla="*/ 179388 w 1474"/>
                <a:gd name="T19" fmla="*/ 1260475 h 907"/>
                <a:gd name="T20" fmla="*/ 179388 w 1474"/>
                <a:gd name="T21" fmla="*/ 1079500 h 907"/>
                <a:gd name="T22" fmla="*/ 720725 w 1474"/>
                <a:gd name="T23" fmla="*/ 1079500 h 907"/>
                <a:gd name="T24" fmla="*/ 720725 w 1474"/>
                <a:gd name="T25" fmla="*/ 1260475 h 907"/>
                <a:gd name="T26" fmla="*/ 1439863 w 1474"/>
                <a:gd name="T27" fmla="*/ 1260475 h 907"/>
                <a:gd name="T28" fmla="*/ 1439863 w 1474"/>
                <a:gd name="T29" fmla="*/ 1439863 h 907"/>
                <a:gd name="T30" fmla="*/ 1800225 w 1474"/>
                <a:gd name="T31" fmla="*/ 1439863 h 907"/>
                <a:gd name="T32" fmla="*/ 1800225 w 1474"/>
                <a:gd name="T33" fmla="*/ 1079500 h 907"/>
                <a:gd name="T34" fmla="*/ 2339975 w 1474"/>
                <a:gd name="T35" fmla="*/ 1079500 h 907"/>
                <a:gd name="T36" fmla="*/ 2339975 w 1474"/>
                <a:gd name="T37" fmla="*/ 900113 h 907"/>
                <a:gd name="T38" fmla="*/ 2160588 w 1474"/>
                <a:gd name="T39" fmla="*/ 900113 h 907"/>
                <a:gd name="T40" fmla="*/ 2160588 w 1474"/>
                <a:gd name="T41" fmla="*/ 360363 h 907"/>
                <a:gd name="T42" fmla="*/ 1979613 w 1474"/>
                <a:gd name="T43" fmla="*/ 360363 h 907"/>
                <a:gd name="T44" fmla="*/ 1979613 w 1474"/>
                <a:gd name="T45" fmla="*/ 179388 h 90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474" h="907">
                  <a:moveTo>
                    <a:pt x="1247" y="113"/>
                  </a:moveTo>
                  <a:lnTo>
                    <a:pt x="340" y="113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680"/>
                  </a:lnTo>
                  <a:lnTo>
                    <a:pt x="454" y="680"/>
                  </a:lnTo>
                  <a:lnTo>
                    <a:pt x="454" y="794"/>
                  </a:lnTo>
                  <a:lnTo>
                    <a:pt x="907" y="794"/>
                  </a:lnTo>
                  <a:lnTo>
                    <a:pt x="907" y="907"/>
                  </a:lnTo>
                  <a:lnTo>
                    <a:pt x="1134" y="907"/>
                  </a:lnTo>
                  <a:lnTo>
                    <a:pt x="1134" y="680"/>
                  </a:lnTo>
                  <a:lnTo>
                    <a:pt x="1474" y="680"/>
                  </a:lnTo>
                  <a:lnTo>
                    <a:pt x="1474" y="567"/>
                  </a:lnTo>
                  <a:lnTo>
                    <a:pt x="1361" y="567"/>
                  </a:lnTo>
                  <a:lnTo>
                    <a:pt x="1361" y="227"/>
                  </a:lnTo>
                  <a:lnTo>
                    <a:pt x="1247" y="227"/>
                  </a:lnTo>
                  <a:lnTo>
                    <a:pt x="1247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68" name="Freeform 193"/>
            <p:cNvSpPr>
              <a:spLocks/>
            </p:cNvSpPr>
            <p:nvPr/>
          </p:nvSpPr>
          <p:spPr bwMode="auto">
            <a:xfrm>
              <a:off x="4600575" y="3540125"/>
              <a:ext cx="539750" cy="539750"/>
            </a:xfrm>
            <a:custGeom>
              <a:avLst/>
              <a:gdLst>
                <a:gd name="T0" fmla="*/ 360363 w 340"/>
                <a:gd name="T1" fmla="*/ 0 h 340"/>
                <a:gd name="T2" fmla="*/ 0 w 340"/>
                <a:gd name="T3" fmla="*/ 0 h 340"/>
                <a:gd name="T4" fmla="*/ 0 w 340"/>
                <a:gd name="T5" fmla="*/ 360363 h 340"/>
                <a:gd name="T6" fmla="*/ 179388 w 340"/>
                <a:gd name="T7" fmla="*/ 360363 h 340"/>
                <a:gd name="T8" fmla="*/ 179388 w 340"/>
                <a:gd name="T9" fmla="*/ 539750 h 340"/>
                <a:gd name="T10" fmla="*/ 539750 w 340"/>
                <a:gd name="T11" fmla="*/ 539750 h 340"/>
                <a:gd name="T12" fmla="*/ 539750 w 340"/>
                <a:gd name="T13" fmla="*/ 180975 h 340"/>
                <a:gd name="T14" fmla="*/ 360363 w 340"/>
                <a:gd name="T15" fmla="*/ 180975 h 340"/>
                <a:gd name="T16" fmla="*/ 360363 w 340"/>
                <a:gd name="T17" fmla="*/ 0 h 3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340">
                  <a:moveTo>
                    <a:pt x="227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340" y="340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6756846" y="6633568"/>
            <a:ext cx="3903261" cy="2219211"/>
            <a:chOff x="6756846" y="6633568"/>
            <a:chExt cx="3903261" cy="2219211"/>
          </a:xfrm>
        </p:grpSpPr>
        <p:sp>
          <p:nvSpPr>
            <p:cNvPr id="387" name="テキスト ボックス 386"/>
            <p:cNvSpPr txBox="1"/>
            <p:nvPr/>
          </p:nvSpPr>
          <p:spPr>
            <a:xfrm>
              <a:off x="6756846" y="6633568"/>
              <a:ext cx="620684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奥多摩町</a:t>
              </a:r>
            </a:p>
          </p:txBody>
        </p:sp>
        <p:sp>
          <p:nvSpPr>
            <p:cNvPr id="388" name="テキスト ボックス 387"/>
            <p:cNvSpPr txBox="1"/>
            <p:nvPr/>
          </p:nvSpPr>
          <p:spPr>
            <a:xfrm>
              <a:off x="8028138" y="6784695"/>
              <a:ext cx="511680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青梅市</a:t>
              </a:r>
            </a:p>
          </p:txBody>
        </p:sp>
        <p:sp>
          <p:nvSpPr>
            <p:cNvPr id="389" name="テキスト ボックス 388"/>
            <p:cNvSpPr txBox="1"/>
            <p:nvPr/>
          </p:nvSpPr>
          <p:spPr>
            <a:xfrm>
              <a:off x="7050881" y="7373318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檜原村</a:t>
              </a:r>
            </a:p>
          </p:txBody>
        </p:sp>
        <p:sp>
          <p:nvSpPr>
            <p:cNvPr id="390" name="テキスト ボックス 389"/>
            <p:cNvSpPr txBox="1"/>
            <p:nvPr/>
          </p:nvSpPr>
          <p:spPr>
            <a:xfrm>
              <a:off x="7850015" y="7100515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日の出町</a:t>
              </a:r>
            </a:p>
          </p:txBody>
        </p:sp>
        <p:sp>
          <p:nvSpPr>
            <p:cNvPr id="391" name="テキスト ボックス 390"/>
            <p:cNvSpPr txBox="1"/>
            <p:nvPr/>
          </p:nvSpPr>
          <p:spPr>
            <a:xfrm>
              <a:off x="7795512" y="7383390"/>
              <a:ext cx="729687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あきる野市</a:t>
              </a:r>
            </a:p>
          </p:txBody>
        </p:sp>
        <p:sp>
          <p:nvSpPr>
            <p:cNvPr id="392" name="テキスト ボックス 391"/>
            <p:cNvSpPr txBox="1"/>
            <p:nvPr/>
          </p:nvSpPr>
          <p:spPr>
            <a:xfrm>
              <a:off x="8189128" y="7894072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八王子市</a:t>
              </a:r>
            </a:p>
          </p:txBody>
        </p:sp>
        <p:sp>
          <p:nvSpPr>
            <p:cNvPr id="393" name="テキスト ボックス 392"/>
            <p:cNvSpPr txBox="1"/>
            <p:nvPr/>
          </p:nvSpPr>
          <p:spPr>
            <a:xfrm>
              <a:off x="9288616" y="8637335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町田市</a:t>
              </a:r>
            </a:p>
          </p:txBody>
        </p:sp>
        <p:sp>
          <p:nvSpPr>
            <p:cNvPr id="394" name="テキスト ボックス 393"/>
            <p:cNvSpPr txBox="1"/>
            <p:nvPr/>
          </p:nvSpPr>
          <p:spPr>
            <a:xfrm>
              <a:off x="8428854" y="7068075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羽村市</a:t>
              </a:r>
            </a:p>
          </p:txBody>
        </p:sp>
        <p:sp>
          <p:nvSpPr>
            <p:cNvPr id="395" name="テキスト ボックス 394"/>
            <p:cNvSpPr txBox="1"/>
            <p:nvPr/>
          </p:nvSpPr>
          <p:spPr>
            <a:xfrm>
              <a:off x="8580325" y="7295413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福生市</a:t>
              </a:r>
            </a:p>
          </p:txBody>
        </p:sp>
        <p:sp>
          <p:nvSpPr>
            <p:cNvPr id="396" name="テキスト ボックス 395"/>
            <p:cNvSpPr txBox="1"/>
            <p:nvPr/>
          </p:nvSpPr>
          <p:spPr>
            <a:xfrm>
              <a:off x="8674610" y="6947699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瑞穂町</a:t>
              </a:r>
            </a:p>
          </p:txBody>
        </p:sp>
        <p:sp>
          <p:nvSpPr>
            <p:cNvPr id="397" name="テキスト ボックス 396"/>
            <p:cNvSpPr txBox="1"/>
            <p:nvPr/>
          </p:nvSpPr>
          <p:spPr>
            <a:xfrm>
              <a:off x="8735169" y="7522965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昭島市</a:t>
              </a:r>
            </a:p>
          </p:txBody>
        </p:sp>
        <p:sp>
          <p:nvSpPr>
            <p:cNvPr id="398" name="テキスト ボックス 397"/>
            <p:cNvSpPr txBox="1"/>
            <p:nvPr/>
          </p:nvSpPr>
          <p:spPr>
            <a:xfrm>
              <a:off x="9042107" y="7412065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立川市</a:t>
              </a:r>
            </a:p>
          </p:txBody>
        </p:sp>
        <p:sp>
          <p:nvSpPr>
            <p:cNvPr id="399" name="テキスト ボックス 398"/>
            <p:cNvSpPr txBox="1"/>
            <p:nvPr/>
          </p:nvSpPr>
          <p:spPr>
            <a:xfrm>
              <a:off x="9484076" y="7340004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小平市</a:t>
              </a:r>
            </a:p>
          </p:txBody>
        </p:sp>
        <p:sp>
          <p:nvSpPr>
            <p:cNvPr id="400" name="テキスト ボックス 399"/>
            <p:cNvSpPr txBox="1"/>
            <p:nvPr/>
          </p:nvSpPr>
          <p:spPr>
            <a:xfrm>
              <a:off x="9141351" y="7184851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東大和市</a:t>
              </a:r>
            </a:p>
          </p:txBody>
        </p:sp>
        <p:sp>
          <p:nvSpPr>
            <p:cNvPr id="401" name="テキスト ボックス 400"/>
            <p:cNvSpPr txBox="1"/>
            <p:nvPr/>
          </p:nvSpPr>
          <p:spPr>
            <a:xfrm>
              <a:off x="9326577" y="7042056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東村山市</a:t>
              </a:r>
            </a:p>
          </p:txBody>
        </p:sp>
        <p:sp>
          <p:nvSpPr>
            <p:cNvPr id="402" name="テキスト ボックス 401"/>
            <p:cNvSpPr txBox="1"/>
            <p:nvPr/>
          </p:nvSpPr>
          <p:spPr>
            <a:xfrm>
              <a:off x="9907329" y="7315561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西東京市</a:t>
              </a:r>
            </a:p>
          </p:txBody>
        </p:sp>
        <p:sp>
          <p:nvSpPr>
            <p:cNvPr id="403" name="テキスト ボックス 402"/>
            <p:cNvSpPr txBox="1"/>
            <p:nvPr/>
          </p:nvSpPr>
          <p:spPr>
            <a:xfrm>
              <a:off x="8987673" y="7871498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日野市</a:t>
              </a:r>
            </a:p>
          </p:txBody>
        </p:sp>
        <p:sp>
          <p:nvSpPr>
            <p:cNvPr id="404" name="テキスト ボックス 403"/>
            <p:cNvSpPr txBox="1"/>
            <p:nvPr/>
          </p:nvSpPr>
          <p:spPr>
            <a:xfrm>
              <a:off x="9788465" y="6891231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清瀬市</a:t>
              </a:r>
            </a:p>
          </p:txBody>
        </p:sp>
        <p:sp>
          <p:nvSpPr>
            <p:cNvPr id="405" name="テキスト ボックス 404"/>
            <p:cNvSpPr txBox="1"/>
            <p:nvPr/>
          </p:nvSpPr>
          <p:spPr>
            <a:xfrm>
              <a:off x="9667259" y="7146795"/>
              <a:ext cx="729687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東久留米市</a:t>
              </a:r>
            </a:p>
          </p:txBody>
        </p:sp>
        <p:sp>
          <p:nvSpPr>
            <p:cNvPr id="406" name="テキスト ボックス 405"/>
            <p:cNvSpPr txBox="1"/>
            <p:nvPr/>
          </p:nvSpPr>
          <p:spPr>
            <a:xfrm>
              <a:off x="8855511" y="7096394"/>
              <a:ext cx="511679" cy="3385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武蔵</a:t>
              </a:r>
              <a:endParaRPr lang="en-US" altLang="ja-JP" dirty="0"/>
            </a:p>
            <a:p>
              <a:r>
                <a:rPr lang="ja-JP" altLang="en-US" dirty="0"/>
                <a:t>村山市</a:t>
              </a:r>
            </a:p>
          </p:txBody>
        </p:sp>
        <p:sp>
          <p:nvSpPr>
            <p:cNvPr id="407" name="テキスト ボックス 406"/>
            <p:cNvSpPr txBox="1"/>
            <p:nvPr/>
          </p:nvSpPr>
          <p:spPr>
            <a:xfrm>
              <a:off x="9265213" y="8131319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多摩市</a:t>
              </a:r>
            </a:p>
          </p:txBody>
        </p:sp>
        <p:sp>
          <p:nvSpPr>
            <p:cNvPr id="408" name="テキスト ボックス 407"/>
            <p:cNvSpPr txBox="1"/>
            <p:nvPr/>
          </p:nvSpPr>
          <p:spPr>
            <a:xfrm>
              <a:off x="9655043" y="8121541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稲城市</a:t>
              </a:r>
            </a:p>
          </p:txBody>
        </p:sp>
        <p:sp>
          <p:nvSpPr>
            <p:cNvPr id="409" name="テキスト ボックス 408"/>
            <p:cNvSpPr txBox="1"/>
            <p:nvPr/>
          </p:nvSpPr>
          <p:spPr>
            <a:xfrm>
              <a:off x="9539546" y="7866472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府中市</a:t>
              </a:r>
            </a:p>
          </p:txBody>
        </p:sp>
        <p:sp>
          <p:nvSpPr>
            <p:cNvPr id="410" name="テキスト ボックス 409"/>
            <p:cNvSpPr txBox="1"/>
            <p:nvPr/>
          </p:nvSpPr>
          <p:spPr>
            <a:xfrm>
              <a:off x="9169915" y="7699595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国立市</a:t>
              </a:r>
            </a:p>
          </p:txBody>
        </p:sp>
        <p:sp>
          <p:nvSpPr>
            <p:cNvPr id="411" name="テキスト ボックス 410"/>
            <p:cNvSpPr txBox="1"/>
            <p:nvPr/>
          </p:nvSpPr>
          <p:spPr>
            <a:xfrm>
              <a:off x="9952325" y="7960358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調布市</a:t>
              </a:r>
            </a:p>
          </p:txBody>
        </p:sp>
        <p:sp>
          <p:nvSpPr>
            <p:cNvPr id="412" name="テキスト ボックス 411"/>
            <p:cNvSpPr txBox="1"/>
            <p:nvPr/>
          </p:nvSpPr>
          <p:spPr>
            <a:xfrm>
              <a:off x="10084176" y="7695959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三鷹市</a:t>
              </a:r>
            </a:p>
          </p:txBody>
        </p:sp>
        <p:sp>
          <p:nvSpPr>
            <p:cNvPr id="413" name="テキスト ボックス 412"/>
            <p:cNvSpPr txBox="1"/>
            <p:nvPr/>
          </p:nvSpPr>
          <p:spPr>
            <a:xfrm>
              <a:off x="9932066" y="7480942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武蔵野市</a:t>
              </a:r>
            </a:p>
          </p:txBody>
        </p:sp>
        <p:sp>
          <p:nvSpPr>
            <p:cNvPr id="414" name="テキスト ボックス 413"/>
            <p:cNvSpPr txBox="1"/>
            <p:nvPr/>
          </p:nvSpPr>
          <p:spPr>
            <a:xfrm>
              <a:off x="10148428" y="8095227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狛江市</a:t>
              </a:r>
            </a:p>
          </p:txBody>
        </p:sp>
        <p:sp>
          <p:nvSpPr>
            <p:cNvPr id="415" name="テキスト ボックス 414"/>
            <p:cNvSpPr txBox="1"/>
            <p:nvPr/>
          </p:nvSpPr>
          <p:spPr>
            <a:xfrm>
              <a:off x="9605793" y="7622700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小金井市</a:t>
              </a:r>
            </a:p>
          </p:txBody>
        </p:sp>
        <p:sp>
          <p:nvSpPr>
            <p:cNvPr id="416" name="テキスト ボックス 415"/>
            <p:cNvSpPr txBox="1"/>
            <p:nvPr/>
          </p:nvSpPr>
          <p:spPr>
            <a:xfrm>
              <a:off x="9278507" y="7525634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国分寺市</a:t>
              </a: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10375688" y="6980412"/>
            <a:ext cx="2274732" cy="1872367"/>
            <a:chOff x="10375688" y="6980412"/>
            <a:chExt cx="2274732" cy="1872367"/>
          </a:xfrm>
        </p:grpSpPr>
        <p:sp>
          <p:nvSpPr>
            <p:cNvPr id="417" name="テキスト ボックス 416"/>
            <p:cNvSpPr txBox="1"/>
            <p:nvPr/>
          </p:nvSpPr>
          <p:spPr>
            <a:xfrm>
              <a:off x="10462009" y="8030304"/>
              <a:ext cx="595035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世田谷区</a:t>
              </a:r>
            </a:p>
          </p:txBody>
        </p:sp>
        <p:sp>
          <p:nvSpPr>
            <p:cNvPr id="418" name="テキスト ボックス 417"/>
            <p:cNvSpPr txBox="1"/>
            <p:nvPr/>
          </p:nvSpPr>
          <p:spPr>
            <a:xfrm>
              <a:off x="11069574" y="8637335"/>
              <a:ext cx="492444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大田区</a:t>
              </a:r>
            </a:p>
          </p:txBody>
        </p:sp>
        <p:sp>
          <p:nvSpPr>
            <p:cNvPr id="419" name="テキスト ボックス 418"/>
            <p:cNvSpPr txBox="1"/>
            <p:nvPr/>
          </p:nvSpPr>
          <p:spPr>
            <a:xfrm>
              <a:off x="11199122" y="8323361"/>
              <a:ext cx="492444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品川区</a:t>
              </a:r>
            </a:p>
          </p:txBody>
        </p:sp>
        <p:sp>
          <p:nvSpPr>
            <p:cNvPr id="420" name="テキスト ボックス 419"/>
            <p:cNvSpPr txBox="1"/>
            <p:nvPr/>
          </p:nvSpPr>
          <p:spPr>
            <a:xfrm>
              <a:off x="10914265" y="7803723"/>
              <a:ext cx="492444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渋谷区</a:t>
              </a:r>
            </a:p>
          </p:txBody>
        </p:sp>
        <p:sp>
          <p:nvSpPr>
            <p:cNvPr id="421" name="テキスト ボックス 420"/>
            <p:cNvSpPr txBox="1"/>
            <p:nvPr/>
          </p:nvSpPr>
          <p:spPr>
            <a:xfrm>
              <a:off x="11266849" y="7987478"/>
              <a:ext cx="389850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港区</a:t>
              </a:r>
            </a:p>
          </p:txBody>
        </p:sp>
        <p:sp>
          <p:nvSpPr>
            <p:cNvPr id="422" name="テキスト ボックス 421"/>
            <p:cNvSpPr txBox="1"/>
            <p:nvPr/>
          </p:nvSpPr>
          <p:spPr>
            <a:xfrm>
              <a:off x="10896128" y="8147200"/>
              <a:ext cx="492444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目黒区</a:t>
              </a:r>
            </a:p>
          </p:txBody>
        </p:sp>
        <p:sp>
          <p:nvSpPr>
            <p:cNvPr id="423" name="テキスト ボックス 422"/>
            <p:cNvSpPr txBox="1"/>
            <p:nvPr/>
          </p:nvSpPr>
          <p:spPr>
            <a:xfrm>
              <a:off x="12055385" y="7642867"/>
              <a:ext cx="595035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江戸川区</a:t>
              </a:r>
            </a:p>
          </p:txBody>
        </p:sp>
        <p:sp>
          <p:nvSpPr>
            <p:cNvPr id="424" name="テキスト ボックス 423"/>
            <p:cNvSpPr txBox="1"/>
            <p:nvPr/>
          </p:nvSpPr>
          <p:spPr>
            <a:xfrm>
              <a:off x="11953018" y="7212222"/>
              <a:ext cx="492444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葛飾区</a:t>
              </a:r>
            </a:p>
          </p:txBody>
        </p:sp>
        <p:sp>
          <p:nvSpPr>
            <p:cNvPr id="425" name="テキスト ボックス 424"/>
            <p:cNvSpPr txBox="1"/>
            <p:nvPr/>
          </p:nvSpPr>
          <p:spPr>
            <a:xfrm>
              <a:off x="11581047" y="6980412"/>
              <a:ext cx="492444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足立区</a:t>
              </a:r>
            </a:p>
          </p:txBody>
        </p:sp>
        <p:sp>
          <p:nvSpPr>
            <p:cNvPr id="426" name="テキスト ボックス 425"/>
            <p:cNvSpPr txBox="1"/>
            <p:nvPr/>
          </p:nvSpPr>
          <p:spPr>
            <a:xfrm>
              <a:off x="11685824" y="7945875"/>
              <a:ext cx="492444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江東区</a:t>
              </a:r>
            </a:p>
          </p:txBody>
        </p:sp>
        <p:sp>
          <p:nvSpPr>
            <p:cNvPr id="427" name="テキスト ボックス 426"/>
            <p:cNvSpPr txBox="1"/>
            <p:nvPr/>
          </p:nvSpPr>
          <p:spPr>
            <a:xfrm>
              <a:off x="11416603" y="7860760"/>
              <a:ext cx="492444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中央区</a:t>
              </a:r>
            </a:p>
          </p:txBody>
        </p:sp>
        <p:sp>
          <p:nvSpPr>
            <p:cNvPr id="428" name="テキスト ボックス 427"/>
            <p:cNvSpPr txBox="1"/>
            <p:nvPr/>
          </p:nvSpPr>
          <p:spPr>
            <a:xfrm>
              <a:off x="11741791" y="7486597"/>
              <a:ext cx="492444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墨田区</a:t>
              </a:r>
            </a:p>
          </p:txBody>
        </p:sp>
        <p:sp>
          <p:nvSpPr>
            <p:cNvPr id="429" name="テキスト ボックス 428"/>
            <p:cNvSpPr txBox="1"/>
            <p:nvPr/>
          </p:nvSpPr>
          <p:spPr>
            <a:xfrm>
              <a:off x="10734684" y="7542196"/>
              <a:ext cx="492444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中野区</a:t>
              </a:r>
            </a:p>
          </p:txBody>
        </p:sp>
        <p:sp>
          <p:nvSpPr>
            <p:cNvPr id="430" name="テキスト ボックス 429"/>
            <p:cNvSpPr txBox="1"/>
            <p:nvPr/>
          </p:nvSpPr>
          <p:spPr>
            <a:xfrm>
              <a:off x="10431412" y="7622700"/>
              <a:ext cx="492444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杉並区</a:t>
              </a:r>
            </a:p>
          </p:txBody>
        </p:sp>
        <p:sp>
          <p:nvSpPr>
            <p:cNvPr id="431" name="テキスト ボックス 430"/>
            <p:cNvSpPr txBox="1"/>
            <p:nvPr/>
          </p:nvSpPr>
          <p:spPr>
            <a:xfrm>
              <a:off x="10812614" y="6984032"/>
              <a:ext cx="492444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板橋区</a:t>
              </a:r>
            </a:p>
          </p:txBody>
        </p:sp>
        <p:sp>
          <p:nvSpPr>
            <p:cNvPr id="432" name="テキスト ボックス 431"/>
            <p:cNvSpPr txBox="1"/>
            <p:nvPr/>
          </p:nvSpPr>
          <p:spPr>
            <a:xfrm>
              <a:off x="10375688" y="7192791"/>
              <a:ext cx="492444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練馬区</a:t>
              </a:r>
            </a:p>
          </p:txBody>
        </p:sp>
        <p:sp>
          <p:nvSpPr>
            <p:cNvPr id="433" name="テキスト ボックス 432"/>
            <p:cNvSpPr txBox="1"/>
            <p:nvPr/>
          </p:nvSpPr>
          <p:spPr>
            <a:xfrm>
              <a:off x="11206460" y="7075332"/>
              <a:ext cx="389850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北区</a:t>
              </a:r>
            </a:p>
          </p:txBody>
        </p:sp>
        <p:sp>
          <p:nvSpPr>
            <p:cNvPr id="434" name="テキスト ボックス 433"/>
            <p:cNvSpPr txBox="1"/>
            <p:nvPr/>
          </p:nvSpPr>
          <p:spPr>
            <a:xfrm>
              <a:off x="11477622" y="7510799"/>
              <a:ext cx="492444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台東区</a:t>
              </a:r>
            </a:p>
          </p:txBody>
        </p:sp>
        <p:sp>
          <p:nvSpPr>
            <p:cNvPr id="435" name="テキスト ボックス 434"/>
            <p:cNvSpPr txBox="1"/>
            <p:nvPr/>
          </p:nvSpPr>
          <p:spPr>
            <a:xfrm>
              <a:off x="11470439" y="7264254"/>
              <a:ext cx="492444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荒川区</a:t>
              </a:r>
            </a:p>
          </p:txBody>
        </p:sp>
        <p:sp>
          <p:nvSpPr>
            <p:cNvPr id="436" name="テキスト ボックス 435"/>
            <p:cNvSpPr txBox="1"/>
            <p:nvPr/>
          </p:nvSpPr>
          <p:spPr>
            <a:xfrm>
              <a:off x="11232084" y="7680048"/>
              <a:ext cx="595035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千代田区</a:t>
              </a:r>
            </a:p>
          </p:txBody>
        </p:sp>
        <p:sp>
          <p:nvSpPr>
            <p:cNvPr id="437" name="テキスト ボックス 436"/>
            <p:cNvSpPr txBox="1"/>
            <p:nvPr/>
          </p:nvSpPr>
          <p:spPr>
            <a:xfrm>
              <a:off x="11230671" y="7426341"/>
              <a:ext cx="492444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文京区</a:t>
              </a:r>
            </a:p>
          </p:txBody>
        </p:sp>
        <p:sp>
          <p:nvSpPr>
            <p:cNvPr id="438" name="テキスト ボックス 437"/>
            <p:cNvSpPr txBox="1"/>
            <p:nvPr/>
          </p:nvSpPr>
          <p:spPr>
            <a:xfrm>
              <a:off x="11021789" y="7601043"/>
              <a:ext cx="492444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新宿区</a:t>
              </a:r>
            </a:p>
          </p:txBody>
        </p:sp>
        <p:sp>
          <p:nvSpPr>
            <p:cNvPr id="439" name="テキスト ボックス 438"/>
            <p:cNvSpPr txBox="1"/>
            <p:nvPr/>
          </p:nvSpPr>
          <p:spPr>
            <a:xfrm>
              <a:off x="10954495" y="7374815"/>
              <a:ext cx="492444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/>
                <a:t>豊島区</a:t>
              </a:r>
            </a:p>
          </p:txBody>
        </p:sp>
      </p:grpSp>
      <p:grpSp>
        <p:nvGrpSpPr>
          <p:cNvPr id="492" name="グループ化 3"/>
          <p:cNvGrpSpPr>
            <a:grpSpLocks/>
          </p:cNvGrpSpPr>
          <p:nvPr/>
        </p:nvGrpSpPr>
        <p:grpSpPr bwMode="auto">
          <a:xfrm>
            <a:off x="4159041" y="4356232"/>
            <a:ext cx="2271391" cy="2247925"/>
            <a:chOff x="8066088" y="3000375"/>
            <a:chExt cx="4456112" cy="4410075"/>
          </a:xfrm>
          <a:solidFill>
            <a:schemeClr val="bg1">
              <a:lumMod val="85000"/>
            </a:schemeClr>
          </a:solidFill>
        </p:grpSpPr>
        <p:sp>
          <p:nvSpPr>
            <p:cNvPr id="578" name="Freeform 736"/>
            <p:cNvSpPr>
              <a:spLocks/>
            </p:cNvSpPr>
            <p:nvPr/>
          </p:nvSpPr>
          <p:spPr bwMode="auto">
            <a:xfrm>
              <a:off x="8335963" y="5070475"/>
              <a:ext cx="1260475" cy="1485900"/>
            </a:xfrm>
            <a:custGeom>
              <a:avLst/>
              <a:gdLst>
                <a:gd name="T0" fmla="*/ 0 w 794"/>
                <a:gd name="T1" fmla="*/ 0 h 936"/>
                <a:gd name="T2" fmla="*/ 85 w 794"/>
                <a:gd name="T3" fmla="*/ 0 h 936"/>
                <a:gd name="T4" fmla="*/ 170 w 794"/>
                <a:gd name="T5" fmla="*/ 57 h 936"/>
                <a:gd name="T6" fmla="*/ 198 w 794"/>
                <a:gd name="T7" fmla="*/ 113 h 936"/>
                <a:gd name="T8" fmla="*/ 425 w 794"/>
                <a:gd name="T9" fmla="*/ 140 h 936"/>
                <a:gd name="T10" fmla="*/ 571 w 794"/>
                <a:gd name="T11" fmla="*/ 112 h 936"/>
                <a:gd name="T12" fmla="*/ 595 w 794"/>
                <a:gd name="T13" fmla="*/ 113 h 936"/>
                <a:gd name="T14" fmla="*/ 680 w 794"/>
                <a:gd name="T15" fmla="*/ 113 h 936"/>
                <a:gd name="T16" fmla="*/ 709 w 794"/>
                <a:gd name="T17" fmla="*/ 199 h 936"/>
                <a:gd name="T18" fmla="*/ 794 w 794"/>
                <a:gd name="T19" fmla="*/ 312 h 936"/>
                <a:gd name="T20" fmla="*/ 765 w 794"/>
                <a:gd name="T21" fmla="*/ 397 h 936"/>
                <a:gd name="T22" fmla="*/ 794 w 794"/>
                <a:gd name="T23" fmla="*/ 425 h 936"/>
                <a:gd name="T24" fmla="*/ 737 w 794"/>
                <a:gd name="T25" fmla="*/ 567 h 936"/>
                <a:gd name="T26" fmla="*/ 680 w 794"/>
                <a:gd name="T27" fmla="*/ 510 h 936"/>
                <a:gd name="T28" fmla="*/ 595 w 794"/>
                <a:gd name="T29" fmla="*/ 482 h 936"/>
                <a:gd name="T30" fmla="*/ 595 w 794"/>
                <a:gd name="T31" fmla="*/ 539 h 936"/>
                <a:gd name="T32" fmla="*/ 652 w 794"/>
                <a:gd name="T33" fmla="*/ 624 h 936"/>
                <a:gd name="T34" fmla="*/ 595 w 794"/>
                <a:gd name="T35" fmla="*/ 680 h 936"/>
                <a:gd name="T36" fmla="*/ 652 w 794"/>
                <a:gd name="T37" fmla="*/ 766 h 936"/>
                <a:gd name="T38" fmla="*/ 652 w 794"/>
                <a:gd name="T39" fmla="*/ 822 h 936"/>
                <a:gd name="T40" fmla="*/ 595 w 794"/>
                <a:gd name="T41" fmla="*/ 822 h 936"/>
                <a:gd name="T42" fmla="*/ 539 w 794"/>
                <a:gd name="T43" fmla="*/ 851 h 936"/>
                <a:gd name="T44" fmla="*/ 567 w 794"/>
                <a:gd name="T45" fmla="*/ 907 h 936"/>
                <a:gd name="T46" fmla="*/ 539 w 794"/>
                <a:gd name="T47" fmla="*/ 936 h 936"/>
                <a:gd name="T48" fmla="*/ 510 w 794"/>
                <a:gd name="T49" fmla="*/ 851 h 936"/>
                <a:gd name="T50" fmla="*/ 369 w 794"/>
                <a:gd name="T51" fmla="*/ 737 h 936"/>
                <a:gd name="T52" fmla="*/ 198 w 794"/>
                <a:gd name="T53" fmla="*/ 652 h 936"/>
                <a:gd name="T54" fmla="*/ 57 w 794"/>
                <a:gd name="T55" fmla="*/ 652 h 936"/>
                <a:gd name="T56" fmla="*/ 28 w 794"/>
                <a:gd name="T57" fmla="*/ 624 h 936"/>
                <a:gd name="T58" fmla="*/ 85 w 794"/>
                <a:gd name="T59" fmla="*/ 567 h 936"/>
                <a:gd name="T60" fmla="*/ 28 w 794"/>
                <a:gd name="T61" fmla="*/ 482 h 936"/>
                <a:gd name="T62" fmla="*/ 0 w 794"/>
                <a:gd name="T63" fmla="*/ 425 h 936"/>
                <a:gd name="T64" fmla="*/ 28 w 794"/>
                <a:gd name="T65" fmla="*/ 369 h 936"/>
                <a:gd name="T66" fmla="*/ 57 w 794"/>
                <a:gd name="T67" fmla="*/ 340 h 936"/>
                <a:gd name="T68" fmla="*/ 57 w 794"/>
                <a:gd name="T69" fmla="*/ 284 h 936"/>
                <a:gd name="T70" fmla="*/ 28 w 794"/>
                <a:gd name="T71" fmla="*/ 255 h 936"/>
                <a:gd name="T72" fmla="*/ 28 w 794"/>
                <a:gd name="T73" fmla="*/ 170 h 936"/>
                <a:gd name="T74" fmla="*/ 0 w 794"/>
                <a:gd name="T75" fmla="*/ 113 h 936"/>
                <a:gd name="T76" fmla="*/ 28 w 794"/>
                <a:gd name="T77" fmla="*/ 85 h 936"/>
                <a:gd name="T78" fmla="*/ 28 w 794"/>
                <a:gd name="T79" fmla="*/ 28 h 936"/>
                <a:gd name="T80" fmla="*/ 0 w 794"/>
                <a:gd name="T81" fmla="*/ 0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94" h="936">
                  <a:moveTo>
                    <a:pt x="0" y="0"/>
                  </a:moveTo>
                  <a:lnTo>
                    <a:pt x="85" y="0"/>
                  </a:lnTo>
                  <a:lnTo>
                    <a:pt x="170" y="57"/>
                  </a:lnTo>
                  <a:lnTo>
                    <a:pt x="198" y="113"/>
                  </a:lnTo>
                  <a:lnTo>
                    <a:pt x="425" y="140"/>
                  </a:lnTo>
                  <a:lnTo>
                    <a:pt x="571" y="112"/>
                  </a:lnTo>
                  <a:lnTo>
                    <a:pt x="595" y="113"/>
                  </a:lnTo>
                  <a:lnTo>
                    <a:pt x="680" y="113"/>
                  </a:lnTo>
                  <a:lnTo>
                    <a:pt x="709" y="199"/>
                  </a:lnTo>
                  <a:lnTo>
                    <a:pt x="794" y="312"/>
                  </a:lnTo>
                  <a:lnTo>
                    <a:pt x="765" y="397"/>
                  </a:lnTo>
                  <a:lnTo>
                    <a:pt x="794" y="425"/>
                  </a:lnTo>
                  <a:lnTo>
                    <a:pt x="737" y="567"/>
                  </a:lnTo>
                  <a:lnTo>
                    <a:pt x="680" y="510"/>
                  </a:lnTo>
                  <a:lnTo>
                    <a:pt x="595" y="482"/>
                  </a:lnTo>
                  <a:lnTo>
                    <a:pt x="595" y="539"/>
                  </a:lnTo>
                  <a:lnTo>
                    <a:pt x="652" y="624"/>
                  </a:lnTo>
                  <a:lnTo>
                    <a:pt x="595" y="680"/>
                  </a:lnTo>
                  <a:lnTo>
                    <a:pt x="652" y="766"/>
                  </a:lnTo>
                  <a:lnTo>
                    <a:pt x="652" y="822"/>
                  </a:lnTo>
                  <a:lnTo>
                    <a:pt x="595" y="822"/>
                  </a:lnTo>
                  <a:lnTo>
                    <a:pt x="539" y="851"/>
                  </a:lnTo>
                  <a:lnTo>
                    <a:pt x="567" y="907"/>
                  </a:lnTo>
                  <a:lnTo>
                    <a:pt x="539" y="936"/>
                  </a:lnTo>
                  <a:lnTo>
                    <a:pt x="510" y="851"/>
                  </a:lnTo>
                  <a:lnTo>
                    <a:pt x="369" y="737"/>
                  </a:lnTo>
                  <a:lnTo>
                    <a:pt x="198" y="652"/>
                  </a:lnTo>
                  <a:lnTo>
                    <a:pt x="57" y="652"/>
                  </a:lnTo>
                  <a:lnTo>
                    <a:pt x="28" y="624"/>
                  </a:lnTo>
                  <a:lnTo>
                    <a:pt x="85" y="567"/>
                  </a:lnTo>
                  <a:lnTo>
                    <a:pt x="28" y="482"/>
                  </a:lnTo>
                  <a:lnTo>
                    <a:pt x="0" y="425"/>
                  </a:lnTo>
                  <a:lnTo>
                    <a:pt x="28" y="369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28" y="255"/>
                  </a:lnTo>
                  <a:lnTo>
                    <a:pt x="28" y="170"/>
                  </a:lnTo>
                  <a:lnTo>
                    <a:pt x="0" y="113"/>
                  </a:lnTo>
                  <a:lnTo>
                    <a:pt x="28" y="85"/>
                  </a:lnTo>
                  <a:lnTo>
                    <a:pt x="28" y="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79" name="Freeform 737"/>
            <p:cNvSpPr>
              <a:spLocks/>
            </p:cNvSpPr>
            <p:nvPr/>
          </p:nvSpPr>
          <p:spPr bwMode="auto">
            <a:xfrm>
              <a:off x="9280525" y="5386388"/>
              <a:ext cx="720725" cy="900112"/>
            </a:xfrm>
            <a:custGeom>
              <a:avLst/>
              <a:gdLst>
                <a:gd name="T0" fmla="*/ 116 w 454"/>
                <a:gd name="T1" fmla="*/ 1 h 567"/>
                <a:gd name="T2" fmla="*/ 134 w 454"/>
                <a:gd name="T3" fmla="*/ 3 h 567"/>
                <a:gd name="T4" fmla="*/ 199 w 454"/>
                <a:gd name="T5" fmla="*/ 0 h 567"/>
                <a:gd name="T6" fmla="*/ 256 w 454"/>
                <a:gd name="T7" fmla="*/ 85 h 567"/>
                <a:gd name="T8" fmla="*/ 369 w 454"/>
                <a:gd name="T9" fmla="*/ 198 h 567"/>
                <a:gd name="T10" fmla="*/ 454 w 454"/>
                <a:gd name="T11" fmla="*/ 198 h 567"/>
                <a:gd name="T12" fmla="*/ 426 w 454"/>
                <a:gd name="T13" fmla="*/ 255 h 567"/>
                <a:gd name="T14" fmla="*/ 426 w 454"/>
                <a:gd name="T15" fmla="*/ 340 h 567"/>
                <a:gd name="T16" fmla="*/ 369 w 454"/>
                <a:gd name="T17" fmla="*/ 368 h 567"/>
                <a:gd name="T18" fmla="*/ 284 w 454"/>
                <a:gd name="T19" fmla="*/ 368 h 567"/>
                <a:gd name="T20" fmla="*/ 341 w 454"/>
                <a:gd name="T21" fmla="*/ 396 h 567"/>
                <a:gd name="T22" fmla="*/ 284 w 454"/>
                <a:gd name="T23" fmla="*/ 481 h 567"/>
                <a:gd name="T24" fmla="*/ 256 w 454"/>
                <a:gd name="T25" fmla="*/ 538 h 567"/>
                <a:gd name="T26" fmla="*/ 199 w 454"/>
                <a:gd name="T27" fmla="*/ 481 h 567"/>
                <a:gd name="T28" fmla="*/ 170 w 454"/>
                <a:gd name="T29" fmla="*/ 567 h 567"/>
                <a:gd name="T30" fmla="*/ 114 w 454"/>
                <a:gd name="T31" fmla="*/ 510 h 567"/>
                <a:gd name="T32" fmla="*/ 57 w 454"/>
                <a:gd name="T33" fmla="*/ 567 h 567"/>
                <a:gd name="T34" fmla="*/ 0 w 454"/>
                <a:gd name="T35" fmla="*/ 481 h 567"/>
                <a:gd name="T36" fmla="*/ 57 w 454"/>
                <a:gd name="T37" fmla="*/ 425 h 567"/>
                <a:gd name="T38" fmla="*/ 0 w 454"/>
                <a:gd name="T39" fmla="*/ 340 h 567"/>
                <a:gd name="T40" fmla="*/ 0 w 454"/>
                <a:gd name="T41" fmla="*/ 283 h 567"/>
                <a:gd name="T42" fmla="*/ 85 w 454"/>
                <a:gd name="T43" fmla="*/ 311 h 567"/>
                <a:gd name="T44" fmla="*/ 142 w 454"/>
                <a:gd name="T45" fmla="*/ 368 h 567"/>
                <a:gd name="T46" fmla="*/ 199 w 454"/>
                <a:gd name="T47" fmla="*/ 226 h 567"/>
                <a:gd name="T48" fmla="*/ 170 w 454"/>
                <a:gd name="T49" fmla="*/ 198 h 567"/>
                <a:gd name="T50" fmla="*/ 199 w 454"/>
                <a:gd name="T51" fmla="*/ 113 h 567"/>
                <a:gd name="T52" fmla="*/ 116 w 454"/>
                <a:gd name="T53" fmla="*/ 1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4" h="567">
                  <a:moveTo>
                    <a:pt x="116" y="1"/>
                  </a:moveTo>
                  <a:cubicBezTo>
                    <a:pt x="129" y="4"/>
                    <a:pt x="123" y="3"/>
                    <a:pt x="134" y="3"/>
                  </a:cubicBezTo>
                  <a:lnTo>
                    <a:pt x="199" y="0"/>
                  </a:lnTo>
                  <a:lnTo>
                    <a:pt x="256" y="85"/>
                  </a:lnTo>
                  <a:lnTo>
                    <a:pt x="369" y="198"/>
                  </a:lnTo>
                  <a:lnTo>
                    <a:pt x="454" y="198"/>
                  </a:lnTo>
                  <a:lnTo>
                    <a:pt x="426" y="255"/>
                  </a:lnTo>
                  <a:lnTo>
                    <a:pt x="426" y="340"/>
                  </a:lnTo>
                  <a:lnTo>
                    <a:pt x="369" y="368"/>
                  </a:lnTo>
                  <a:lnTo>
                    <a:pt x="284" y="368"/>
                  </a:lnTo>
                  <a:lnTo>
                    <a:pt x="341" y="396"/>
                  </a:lnTo>
                  <a:lnTo>
                    <a:pt x="284" y="481"/>
                  </a:lnTo>
                  <a:lnTo>
                    <a:pt x="256" y="538"/>
                  </a:lnTo>
                  <a:lnTo>
                    <a:pt x="199" y="481"/>
                  </a:lnTo>
                  <a:lnTo>
                    <a:pt x="170" y="567"/>
                  </a:lnTo>
                  <a:lnTo>
                    <a:pt x="114" y="510"/>
                  </a:lnTo>
                  <a:lnTo>
                    <a:pt x="57" y="567"/>
                  </a:lnTo>
                  <a:lnTo>
                    <a:pt x="0" y="481"/>
                  </a:lnTo>
                  <a:lnTo>
                    <a:pt x="57" y="425"/>
                  </a:lnTo>
                  <a:lnTo>
                    <a:pt x="0" y="340"/>
                  </a:lnTo>
                  <a:lnTo>
                    <a:pt x="0" y="283"/>
                  </a:lnTo>
                  <a:lnTo>
                    <a:pt x="85" y="311"/>
                  </a:lnTo>
                  <a:lnTo>
                    <a:pt x="142" y="368"/>
                  </a:lnTo>
                  <a:lnTo>
                    <a:pt x="199" y="226"/>
                  </a:lnTo>
                  <a:lnTo>
                    <a:pt x="170" y="198"/>
                  </a:lnTo>
                  <a:lnTo>
                    <a:pt x="199" y="113"/>
                  </a:lnTo>
                  <a:lnTo>
                    <a:pt x="116" y="1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80" name="Freeform 738"/>
            <p:cNvSpPr>
              <a:spLocks/>
            </p:cNvSpPr>
            <p:nvPr/>
          </p:nvSpPr>
          <p:spPr bwMode="auto">
            <a:xfrm>
              <a:off x="9191625" y="6196013"/>
              <a:ext cx="1935163" cy="1214437"/>
            </a:xfrm>
            <a:custGeom>
              <a:avLst/>
              <a:gdLst>
                <a:gd name="T0" fmla="*/ 0 w 1219"/>
                <a:gd name="T1" fmla="*/ 227 h 765"/>
                <a:gd name="T2" fmla="*/ 85 w 1219"/>
                <a:gd name="T3" fmla="*/ 227 h 765"/>
                <a:gd name="T4" fmla="*/ 198 w 1219"/>
                <a:gd name="T5" fmla="*/ 453 h 765"/>
                <a:gd name="T6" fmla="*/ 312 w 1219"/>
                <a:gd name="T7" fmla="*/ 538 h 765"/>
                <a:gd name="T8" fmla="*/ 368 w 1219"/>
                <a:gd name="T9" fmla="*/ 538 h 765"/>
                <a:gd name="T10" fmla="*/ 397 w 1219"/>
                <a:gd name="T11" fmla="*/ 567 h 765"/>
                <a:gd name="T12" fmla="*/ 340 w 1219"/>
                <a:gd name="T13" fmla="*/ 652 h 765"/>
                <a:gd name="T14" fmla="*/ 397 w 1219"/>
                <a:gd name="T15" fmla="*/ 709 h 765"/>
                <a:gd name="T16" fmla="*/ 482 w 1219"/>
                <a:gd name="T17" fmla="*/ 709 h 765"/>
                <a:gd name="T18" fmla="*/ 567 w 1219"/>
                <a:gd name="T19" fmla="*/ 652 h 765"/>
                <a:gd name="T20" fmla="*/ 623 w 1219"/>
                <a:gd name="T21" fmla="*/ 680 h 765"/>
                <a:gd name="T22" fmla="*/ 680 w 1219"/>
                <a:gd name="T23" fmla="*/ 624 h 765"/>
                <a:gd name="T24" fmla="*/ 765 w 1219"/>
                <a:gd name="T25" fmla="*/ 652 h 765"/>
                <a:gd name="T26" fmla="*/ 879 w 1219"/>
                <a:gd name="T27" fmla="*/ 652 h 765"/>
                <a:gd name="T28" fmla="*/ 1105 w 1219"/>
                <a:gd name="T29" fmla="*/ 765 h 765"/>
                <a:gd name="T30" fmla="*/ 1219 w 1219"/>
                <a:gd name="T31" fmla="*/ 709 h 765"/>
                <a:gd name="T32" fmla="*/ 1020 w 1219"/>
                <a:gd name="T33" fmla="*/ 368 h 765"/>
                <a:gd name="T34" fmla="*/ 935 w 1219"/>
                <a:gd name="T35" fmla="*/ 397 h 765"/>
                <a:gd name="T36" fmla="*/ 850 w 1219"/>
                <a:gd name="T37" fmla="*/ 482 h 765"/>
                <a:gd name="T38" fmla="*/ 822 w 1219"/>
                <a:gd name="T39" fmla="*/ 453 h 765"/>
                <a:gd name="T40" fmla="*/ 793 w 1219"/>
                <a:gd name="T41" fmla="*/ 482 h 765"/>
                <a:gd name="T42" fmla="*/ 765 w 1219"/>
                <a:gd name="T43" fmla="*/ 425 h 765"/>
                <a:gd name="T44" fmla="*/ 822 w 1219"/>
                <a:gd name="T45" fmla="*/ 397 h 765"/>
                <a:gd name="T46" fmla="*/ 879 w 1219"/>
                <a:gd name="T47" fmla="*/ 425 h 765"/>
                <a:gd name="T48" fmla="*/ 935 w 1219"/>
                <a:gd name="T49" fmla="*/ 368 h 765"/>
                <a:gd name="T50" fmla="*/ 822 w 1219"/>
                <a:gd name="T51" fmla="*/ 340 h 765"/>
                <a:gd name="T52" fmla="*/ 850 w 1219"/>
                <a:gd name="T53" fmla="*/ 312 h 765"/>
                <a:gd name="T54" fmla="*/ 1020 w 1219"/>
                <a:gd name="T55" fmla="*/ 340 h 765"/>
                <a:gd name="T56" fmla="*/ 1077 w 1219"/>
                <a:gd name="T57" fmla="*/ 283 h 765"/>
                <a:gd name="T58" fmla="*/ 992 w 1219"/>
                <a:gd name="T59" fmla="*/ 227 h 765"/>
                <a:gd name="T60" fmla="*/ 935 w 1219"/>
                <a:gd name="T61" fmla="*/ 283 h 765"/>
                <a:gd name="T62" fmla="*/ 907 w 1219"/>
                <a:gd name="T63" fmla="*/ 255 h 765"/>
                <a:gd name="T64" fmla="*/ 822 w 1219"/>
                <a:gd name="T65" fmla="*/ 255 h 765"/>
                <a:gd name="T66" fmla="*/ 793 w 1219"/>
                <a:gd name="T67" fmla="*/ 198 h 765"/>
                <a:gd name="T68" fmla="*/ 652 w 1219"/>
                <a:gd name="T69" fmla="*/ 198 h 765"/>
                <a:gd name="T70" fmla="*/ 623 w 1219"/>
                <a:gd name="T71" fmla="*/ 170 h 765"/>
                <a:gd name="T72" fmla="*/ 538 w 1219"/>
                <a:gd name="T73" fmla="*/ 170 h 765"/>
                <a:gd name="T74" fmla="*/ 510 w 1219"/>
                <a:gd name="T75" fmla="*/ 170 h 765"/>
                <a:gd name="T76" fmla="*/ 482 w 1219"/>
                <a:gd name="T77" fmla="*/ 142 h 765"/>
                <a:gd name="T78" fmla="*/ 453 w 1219"/>
                <a:gd name="T79" fmla="*/ 85 h 765"/>
                <a:gd name="T80" fmla="*/ 340 w 1219"/>
                <a:gd name="T81" fmla="*/ 85 h 765"/>
                <a:gd name="T82" fmla="*/ 255 w 1219"/>
                <a:gd name="T83" fmla="*/ 113 h 765"/>
                <a:gd name="T84" fmla="*/ 226 w 1219"/>
                <a:gd name="T85" fmla="*/ 170 h 765"/>
                <a:gd name="T86" fmla="*/ 226 w 1219"/>
                <a:gd name="T87" fmla="*/ 57 h 765"/>
                <a:gd name="T88" fmla="*/ 170 w 1219"/>
                <a:gd name="T89" fmla="*/ 0 h 765"/>
                <a:gd name="T90" fmla="*/ 113 w 1219"/>
                <a:gd name="T91" fmla="*/ 57 h 765"/>
                <a:gd name="T92" fmla="*/ 113 w 1219"/>
                <a:gd name="T93" fmla="*/ 113 h 765"/>
                <a:gd name="T94" fmla="*/ 56 w 1219"/>
                <a:gd name="T95" fmla="*/ 113 h 765"/>
                <a:gd name="T96" fmla="*/ 0 w 1219"/>
                <a:gd name="T97" fmla="*/ 142 h 765"/>
                <a:gd name="T98" fmla="*/ 28 w 1219"/>
                <a:gd name="T99" fmla="*/ 198 h 765"/>
                <a:gd name="T100" fmla="*/ 0 w 1219"/>
                <a:gd name="T101" fmla="*/ 227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19" h="765">
                  <a:moveTo>
                    <a:pt x="0" y="227"/>
                  </a:moveTo>
                  <a:lnTo>
                    <a:pt x="85" y="227"/>
                  </a:lnTo>
                  <a:lnTo>
                    <a:pt x="198" y="453"/>
                  </a:lnTo>
                  <a:lnTo>
                    <a:pt x="312" y="538"/>
                  </a:lnTo>
                  <a:lnTo>
                    <a:pt x="368" y="538"/>
                  </a:lnTo>
                  <a:lnTo>
                    <a:pt x="397" y="567"/>
                  </a:lnTo>
                  <a:lnTo>
                    <a:pt x="340" y="652"/>
                  </a:lnTo>
                  <a:lnTo>
                    <a:pt x="397" y="709"/>
                  </a:lnTo>
                  <a:lnTo>
                    <a:pt x="482" y="709"/>
                  </a:lnTo>
                  <a:lnTo>
                    <a:pt x="567" y="652"/>
                  </a:lnTo>
                  <a:lnTo>
                    <a:pt x="623" y="680"/>
                  </a:lnTo>
                  <a:lnTo>
                    <a:pt x="680" y="624"/>
                  </a:lnTo>
                  <a:lnTo>
                    <a:pt x="765" y="652"/>
                  </a:lnTo>
                  <a:lnTo>
                    <a:pt x="879" y="652"/>
                  </a:lnTo>
                  <a:lnTo>
                    <a:pt x="1105" y="765"/>
                  </a:lnTo>
                  <a:lnTo>
                    <a:pt x="1219" y="709"/>
                  </a:lnTo>
                  <a:lnTo>
                    <a:pt x="1020" y="368"/>
                  </a:lnTo>
                  <a:lnTo>
                    <a:pt x="935" y="397"/>
                  </a:lnTo>
                  <a:lnTo>
                    <a:pt x="850" y="482"/>
                  </a:lnTo>
                  <a:lnTo>
                    <a:pt x="822" y="453"/>
                  </a:lnTo>
                  <a:lnTo>
                    <a:pt x="793" y="482"/>
                  </a:lnTo>
                  <a:lnTo>
                    <a:pt x="765" y="425"/>
                  </a:lnTo>
                  <a:lnTo>
                    <a:pt x="822" y="397"/>
                  </a:lnTo>
                  <a:lnTo>
                    <a:pt x="879" y="425"/>
                  </a:lnTo>
                  <a:lnTo>
                    <a:pt x="935" y="368"/>
                  </a:lnTo>
                  <a:lnTo>
                    <a:pt x="822" y="340"/>
                  </a:lnTo>
                  <a:lnTo>
                    <a:pt x="850" y="312"/>
                  </a:lnTo>
                  <a:lnTo>
                    <a:pt x="1020" y="340"/>
                  </a:lnTo>
                  <a:lnTo>
                    <a:pt x="1077" y="283"/>
                  </a:lnTo>
                  <a:lnTo>
                    <a:pt x="992" y="227"/>
                  </a:lnTo>
                  <a:lnTo>
                    <a:pt x="935" y="283"/>
                  </a:lnTo>
                  <a:lnTo>
                    <a:pt x="907" y="255"/>
                  </a:lnTo>
                  <a:lnTo>
                    <a:pt x="822" y="255"/>
                  </a:lnTo>
                  <a:lnTo>
                    <a:pt x="793" y="198"/>
                  </a:lnTo>
                  <a:lnTo>
                    <a:pt x="652" y="198"/>
                  </a:lnTo>
                  <a:lnTo>
                    <a:pt x="623" y="170"/>
                  </a:lnTo>
                  <a:lnTo>
                    <a:pt x="538" y="170"/>
                  </a:lnTo>
                  <a:lnTo>
                    <a:pt x="510" y="170"/>
                  </a:lnTo>
                  <a:lnTo>
                    <a:pt x="482" y="142"/>
                  </a:lnTo>
                  <a:lnTo>
                    <a:pt x="453" y="85"/>
                  </a:lnTo>
                  <a:lnTo>
                    <a:pt x="340" y="85"/>
                  </a:lnTo>
                  <a:lnTo>
                    <a:pt x="255" y="113"/>
                  </a:lnTo>
                  <a:lnTo>
                    <a:pt x="226" y="170"/>
                  </a:lnTo>
                  <a:lnTo>
                    <a:pt x="226" y="57"/>
                  </a:lnTo>
                  <a:lnTo>
                    <a:pt x="170" y="0"/>
                  </a:lnTo>
                  <a:lnTo>
                    <a:pt x="113" y="57"/>
                  </a:lnTo>
                  <a:lnTo>
                    <a:pt x="113" y="113"/>
                  </a:lnTo>
                  <a:lnTo>
                    <a:pt x="56" y="113"/>
                  </a:lnTo>
                  <a:lnTo>
                    <a:pt x="0" y="142"/>
                  </a:lnTo>
                  <a:lnTo>
                    <a:pt x="28" y="198"/>
                  </a:lnTo>
                  <a:lnTo>
                    <a:pt x="0" y="227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81" name="Freeform 739"/>
            <p:cNvSpPr>
              <a:spLocks/>
            </p:cNvSpPr>
            <p:nvPr/>
          </p:nvSpPr>
          <p:spPr bwMode="auto">
            <a:xfrm>
              <a:off x="9550400" y="5791200"/>
              <a:ext cx="1216025" cy="809625"/>
            </a:xfrm>
            <a:custGeom>
              <a:avLst/>
              <a:gdLst>
                <a:gd name="T0" fmla="*/ 256 w 766"/>
                <a:gd name="T1" fmla="*/ 0 h 510"/>
                <a:gd name="T2" fmla="*/ 341 w 766"/>
                <a:gd name="T3" fmla="*/ 0 h 510"/>
                <a:gd name="T4" fmla="*/ 397 w 766"/>
                <a:gd name="T5" fmla="*/ 85 h 510"/>
                <a:gd name="T6" fmla="*/ 369 w 766"/>
                <a:gd name="T7" fmla="*/ 113 h 510"/>
                <a:gd name="T8" fmla="*/ 426 w 766"/>
                <a:gd name="T9" fmla="*/ 141 h 510"/>
                <a:gd name="T10" fmla="*/ 454 w 766"/>
                <a:gd name="T11" fmla="*/ 113 h 510"/>
                <a:gd name="T12" fmla="*/ 511 w 766"/>
                <a:gd name="T13" fmla="*/ 141 h 510"/>
                <a:gd name="T14" fmla="*/ 596 w 766"/>
                <a:gd name="T15" fmla="*/ 113 h 510"/>
                <a:gd name="T16" fmla="*/ 596 w 766"/>
                <a:gd name="T17" fmla="*/ 198 h 510"/>
                <a:gd name="T18" fmla="*/ 766 w 766"/>
                <a:gd name="T19" fmla="*/ 453 h 510"/>
                <a:gd name="T20" fmla="*/ 681 w 766"/>
                <a:gd name="T21" fmla="*/ 510 h 510"/>
                <a:gd name="T22" fmla="*/ 596 w 766"/>
                <a:gd name="T23" fmla="*/ 510 h 510"/>
                <a:gd name="T24" fmla="*/ 567 w 766"/>
                <a:gd name="T25" fmla="*/ 453 h 510"/>
                <a:gd name="T26" fmla="*/ 426 w 766"/>
                <a:gd name="T27" fmla="*/ 453 h 510"/>
                <a:gd name="T28" fmla="*/ 397 w 766"/>
                <a:gd name="T29" fmla="*/ 425 h 510"/>
                <a:gd name="T30" fmla="*/ 284 w 766"/>
                <a:gd name="T31" fmla="*/ 425 h 510"/>
                <a:gd name="T32" fmla="*/ 256 w 766"/>
                <a:gd name="T33" fmla="*/ 397 h 510"/>
                <a:gd name="T34" fmla="*/ 227 w 766"/>
                <a:gd name="T35" fmla="*/ 340 h 510"/>
                <a:gd name="T36" fmla="*/ 114 w 766"/>
                <a:gd name="T37" fmla="*/ 340 h 510"/>
                <a:gd name="T38" fmla="*/ 29 w 766"/>
                <a:gd name="T39" fmla="*/ 368 h 510"/>
                <a:gd name="T40" fmla="*/ 0 w 766"/>
                <a:gd name="T41" fmla="*/ 425 h 510"/>
                <a:gd name="T42" fmla="*/ 0 w 766"/>
                <a:gd name="T43" fmla="*/ 312 h 510"/>
                <a:gd name="T44" fmla="*/ 29 w 766"/>
                <a:gd name="T45" fmla="*/ 226 h 510"/>
                <a:gd name="T46" fmla="*/ 86 w 766"/>
                <a:gd name="T47" fmla="*/ 283 h 510"/>
                <a:gd name="T48" fmla="*/ 114 w 766"/>
                <a:gd name="T49" fmla="*/ 226 h 510"/>
                <a:gd name="T50" fmla="*/ 171 w 766"/>
                <a:gd name="T51" fmla="*/ 141 h 510"/>
                <a:gd name="T52" fmla="*/ 114 w 766"/>
                <a:gd name="T53" fmla="*/ 113 h 510"/>
                <a:gd name="T54" fmla="*/ 199 w 766"/>
                <a:gd name="T55" fmla="*/ 113 h 510"/>
                <a:gd name="T56" fmla="*/ 256 w 766"/>
                <a:gd name="T57" fmla="*/ 85 h 510"/>
                <a:gd name="T58" fmla="*/ 256 w 766"/>
                <a:gd name="T5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66" h="510">
                  <a:moveTo>
                    <a:pt x="256" y="0"/>
                  </a:moveTo>
                  <a:lnTo>
                    <a:pt x="341" y="0"/>
                  </a:lnTo>
                  <a:lnTo>
                    <a:pt x="397" y="85"/>
                  </a:lnTo>
                  <a:lnTo>
                    <a:pt x="369" y="113"/>
                  </a:lnTo>
                  <a:lnTo>
                    <a:pt x="426" y="141"/>
                  </a:lnTo>
                  <a:lnTo>
                    <a:pt x="454" y="113"/>
                  </a:lnTo>
                  <a:lnTo>
                    <a:pt x="511" y="141"/>
                  </a:lnTo>
                  <a:lnTo>
                    <a:pt x="596" y="113"/>
                  </a:lnTo>
                  <a:lnTo>
                    <a:pt x="596" y="198"/>
                  </a:lnTo>
                  <a:lnTo>
                    <a:pt x="766" y="453"/>
                  </a:lnTo>
                  <a:lnTo>
                    <a:pt x="681" y="510"/>
                  </a:lnTo>
                  <a:lnTo>
                    <a:pt x="596" y="510"/>
                  </a:lnTo>
                  <a:lnTo>
                    <a:pt x="567" y="453"/>
                  </a:lnTo>
                  <a:lnTo>
                    <a:pt x="426" y="453"/>
                  </a:lnTo>
                  <a:lnTo>
                    <a:pt x="397" y="425"/>
                  </a:lnTo>
                  <a:lnTo>
                    <a:pt x="284" y="425"/>
                  </a:lnTo>
                  <a:lnTo>
                    <a:pt x="256" y="397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29" y="368"/>
                  </a:lnTo>
                  <a:lnTo>
                    <a:pt x="0" y="425"/>
                  </a:lnTo>
                  <a:lnTo>
                    <a:pt x="0" y="312"/>
                  </a:lnTo>
                  <a:lnTo>
                    <a:pt x="29" y="226"/>
                  </a:lnTo>
                  <a:lnTo>
                    <a:pt x="86" y="283"/>
                  </a:lnTo>
                  <a:lnTo>
                    <a:pt x="114" y="226"/>
                  </a:lnTo>
                  <a:lnTo>
                    <a:pt x="171" y="141"/>
                  </a:lnTo>
                  <a:lnTo>
                    <a:pt x="114" y="113"/>
                  </a:lnTo>
                  <a:lnTo>
                    <a:pt x="199" y="113"/>
                  </a:lnTo>
                  <a:lnTo>
                    <a:pt x="256" y="85"/>
                  </a:lnTo>
                  <a:lnTo>
                    <a:pt x="256" y="0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82" name="Freeform 740"/>
            <p:cNvSpPr>
              <a:spLocks/>
            </p:cNvSpPr>
            <p:nvPr/>
          </p:nvSpPr>
          <p:spPr bwMode="auto">
            <a:xfrm>
              <a:off x="9910763" y="5114925"/>
              <a:ext cx="630237" cy="900113"/>
            </a:xfrm>
            <a:custGeom>
              <a:avLst/>
              <a:gdLst>
                <a:gd name="T0" fmla="*/ 142 w 397"/>
                <a:gd name="T1" fmla="*/ 0 h 567"/>
                <a:gd name="T2" fmla="*/ 57 w 397"/>
                <a:gd name="T3" fmla="*/ 29 h 567"/>
                <a:gd name="T4" fmla="*/ 29 w 397"/>
                <a:gd name="T5" fmla="*/ 85 h 567"/>
                <a:gd name="T6" fmla="*/ 0 w 397"/>
                <a:gd name="T7" fmla="*/ 171 h 567"/>
                <a:gd name="T8" fmla="*/ 29 w 397"/>
                <a:gd name="T9" fmla="*/ 227 h 567"/>
                <a:gd name="T10" fmla="*/ 85 w 397"/>
                <a:gd name="T11" fmla="*/ 227 h 567"/>
                <a:gd name="T12" fmla="*/ 85 w 397"/>
                <a:gd name="T13" fmla="*/ 341 h 567"/>
                <a:gd name="T14" fmla="*/ 57 w 397"/>
                <a:gd name="T15" fmla="*/ 369 h 567"/>
                <a:gd name="T16" fmla="*/ 29 w 397"/>
                <a:gd name="T17" fmla="*/ 426 h 567"/>
                <a:gd name="T18" fmla="*/ 114 w 397"/>
                <a:gd name="T19" fmla="*/ 426 h 567"/>
                <a:gd name="T20" fmla="*/ 170 w 397"/>
                <a:gd name="T21" fmla="*/ 511 h 567"/>
                <a:gd name="T22" fmla="*/ 142 w 397"/>
                <a:gd name="T23" fmla="*/ 539 h 567"/>
                <a:gd name="T24" fmla="*/ 199 w 397"/>
                <a:gd name="T25" fmla="*/ 567 h 567"/>
                <a:gd name="T26" fmla="*/ 227 w 397"/>
                <a:gd name="T27" fmla="*/ 539 h 567"/>
                <a:gd name="T28" fmla="*/ 284 w 397"/>
                <a:gd name="T29" fmla="*/ 567 h 567"/>
                <a:gd name="T30" fmla="*/ 369 w 397"/>
                <a:gd name="T31" fmla="*/ 539 h 567"/>
                <a:gd name="T32" fmla="*/ 397 w 397"/>
                <a:gd name="T33" fmla="*/ 256 h 567"/>
                <a:gd name="T34" fmla="*/ 369 w 397"/>
                <a:gd name="T35" fmla="*/ 199 h 567"/>
                <a:gd name="T36" fmla="*/ 397 w 397"/>
                <a:gd name="T37" fmla="*/ 171 h 567"/>
                <a:gd name="T38" fmla="*/ 397 w 397"/>
                <a:gd name="T39" fmla="*/ 142 h 567"/>
                <a:gd name="T40" fmla="*/ 312 w 397"/>
                <a:gd name="T41" fmla="*/ 85 h 567"/>
                <a:gd name="T42" fmla="*/ 255 w 397"/>
                <a:gd name="T43" fmla="*/ 85 h 567"/>
                <a:gd name="T44" fmla="*/ 199 w 397"/>
                <a:gd name="T45" fmla="*/ 29 h 567"/>
                <a:gd name="T46" fmla="*/ 142 w 397"/>
                <a:gd name="T4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7" h="567">
                  <a:moveTo>
                    <a:pt x="142" y="0"/>
                  </a:moveTo>
                  <a:lnTo>
                    <a:pt x="57" y="29"/>
                  </a:lnTo>
                  <a:lnTo>
                    <a:pt x="29" y="85"/>
                  </a:lnTo>
                  <a:lnTo>
                    <a:pt x="0" y="171"/>
                  </a:lnTo>
                  <a:lnTo>
                    <a:pt x="29" y="227"/>
                  </a:lnTo>
                  <a:lnTo>
                    <a:pt x="85" y="227"/>
                  </a:lnTo>
                  <a:lnTo>
                    <a:pt x="85" y="341"/>
                  </a:lnTo>
                  <a:lnTo>
                    <a:pt x="57" y="369"/>
                  </a:lnTo>
                  <a:lnTo>
                    <a:pt x="29" y="426"/>
                  </a:lnTo>
                  <a:lnTo>
                    <a:pt x="114" y="426"/>
                  </a:lnTo>
                  <a:lnTo>
                    <a:pt x="170" y="511"/>
                  </a:lnTo>
                  <a:lnTo>
                    <a:pt x="142" y="539"/>
                  </a:lnTo>
                  <a:lnTo>
                    <a:pt x="199" y="567"/>
                  </a:lnTo>
                  <a:lnTo>
                    <a:pt x="227" y="539"/>
                  </a:lnTo>
                  <a:lnTo>
                    <a:pt x="284" y="567"/>
                  </a:lnTo>
                  <a:lnTo>
                    <a:pt x="369" y="539"/>
                  </a:lnTo>
                  <a:lnTo>
                    <a:pt x="397" y="256"/>
                  </a:lnTo>
                  <a:lnTo>
                    <a:pt x="369" y="199"/>
                  </a:lnTo>
                  <a:lnTo>
                    <a:pt x="397" y="171"/>
                  </a:lnTo>
                  <a:lnTo>
                    <a:pt x="397" y="142"/>
                  </a:lnTo>
                  <a:lnTo>
                    <a:pt x="312" y="85"/>
                  </a:lnTo>
                  <a:lnTo>
                    <a:pt x="255" y="85"/>
                  </a:lnTo>
                  <a:lnTo>
                    <a:pt x="199" y="29"/>
                  </a:lnTo>
                  <a:lnTo>
                    <a:pt x="142" y="0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83" name="Freeform 741"/>
            <p:cNvSpPr>
              <a:spLocks/>
            </p:cNvSpPr>
            <p:nvPr/>
          </p:nvSpPr>
          <p:spPr bwMode="auto">
            <a:xfrm>
              <a:off x="9236075" y="4935538"/>
              <a:ext cx="809625" cy="765175"/>
            </a:xfrm>
            <a:custGeom>
              <a:avLst/>
              <a:gdLst>
                <a:gd name="T0" fmla="*/ 312 w 510"/>
                <a:gd name="T1" fmla="*/ 0 h 482"/>
                <a:gd name="T2" fmla="*/ 198 w 510"/>
                <a:gd name="T3" fmla="*/ 0 h 482"/>
                <a:gd name="T4" fmla="*/ 142 w 510"/>
                <a:gd name="T5" fmla="*/ 57 h 482"/>
                <a:gd name="T6" fmla="*/ 85 w 510"/>
                <a:gd name="T7" fmla="*/ 113 h 482"/>
                <a:gd name="T8" fmla="*/ 0 w 510"/>
                <a:gd name="T9" fmla="*/ 198 h 482"/>
                <a:gd name="T10" fmla="*/ 113 w 510"/>
                <a:gd name="T11" fmla="*/ 198 h 482"/>
                <a:gd name="T12" fmla="*/ 142 w 510"/>
                <a:gd name="T13" fmla="*/ 284 h 482"/>
                <a:gd name="T14" fmla="*/ 227 w 510"/>
                <a:gd name="T15" fmla="*/ 284 h 482"/>
                <a:gd name="T16" fmla="*/ 284 w 510"/>
                <a:gd name="T17" fmla="*/ 369 h 482"/>
                <a:gd name="T18" fmla="*/ 397 w 510"/>
                <a:gd name="T19" fmla="*/ 482 h 482"/>
                <a:gd name="T20" fmla="*/ 482 w 510"/>
                <a:gd name="T21" fmla="*/ 482 h 482"/>
                <a:gd name="T22" fmla="*/ 510 w 510"/>
                <a:gd name="T23" fmla="*/ 454 h 482"/>
                <a:gd name="T24" fmla="*/ 510 w 510"/>
                <a:gd name="T25" fmla="*/ 340 h 482"/>
                <a:gd name="T26" fmla="*/ 454 w 510"/>
                <a:gd name="T27" fmla="*/ 340 h 482"/>
                <a:gd name="T28" fmla="*/ 425 w 510"/>
                <a:gd name="T29" fmla="*/ 284 h 482"/>
                <a:gd name="T30" fmla="*/ 454 w 510"/>
                <a:gd name="T31" fmla="*/ 198 h 482"/>
                <a:gd name="T32" fmla="*/ 482 w 510"/>
                <a:gd name="T33" fmla="*/ 142 h 482"/>
                <a:gd name="T34" fmla="*/ 482 w 510"/>
                <a:gd name="T35" fmla="*/ 113 h 482"/>
                <a:gd name="T36" fmla="*/ 425 w 510"/>
                <a:gd name="T37" fmla="*/ 113 h 482"/>
                <a:gd name="T38" fmla="*/ 397 w 510"/>
                <a:gd name="T39" fmla="*/ 57 h 482"/>
                <a:gd name="T40" fmla="*/ 312 w 510"/>
                <a:gd name="T41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0" h="482">
                  <a:moveTo>
                    <a:pt x="312" y="0"/>
                  </a:moveTo>
                  <a:lnTo>
                    <a:pt x="198" y="0"/>
                  </a:lnTo>
                  <a:lnTo>
                    <a:pt x="142" y="57"/>
                  </a:lnTo>
                  <a:lnTo>
                    <a:pt x="85" y="113"/>
                  </a:lnTo>
                  <a:lnTo>
                    <a:pt x="0" y="198"/>
                  </a:lnTo>
                  <a:lnTo>
                    <a:pt x="113" y="198"/>
                  </a:lnTo>
                  <a:lnTo>
                    <a:pt x="142" y="284"/>
                  </a:lnTo>
                  <a:lnTo>
                    <a:pt x="227" y="284"/>
                  </a:lnTo>
                  <a:lnTo>
                    <a:pt x="284" y="369"/>
                  </a:lnTo>
                  <a:lnTo>
                    <a:pt x="397" y="482"/>
                  </a:lnTo>
                  <a:lnTo>
                    <a:pt x="482" y="482"/>
                  </a:lnTo>
                  <a:lnTo>
                    <a:pt x="510" y="454"/>
                  </a:lnTo>
                  <a:lnTo>
                    <a:pt x="510" y="340"/>
                  </a:lnTo>
                  <a:lnTo>
                    <a:pt x="454" y="340"/>
                  </a:lnTo>
                  <a:lnTo>
                    <a:pt x="425" y="284"/>
                  </a:lnTo>
                  <a:lnTo>
                    <a:pt x="454" y="198"/>
                  </a:lnTo>
                  <a:lnTo>
                    <a:pt x="482" y="142"/>
                  </a:lnTo>
                  <a:lnTo>
                    <a:pt x="482" y="113"/>
                  </a:lnTo>
                  <a:lnTo>
                    <a:pt x="425" y="113"/>
                  </a:lnTo>
                  <a:lnTo>
                    <a:pt x="397" y="57"/>
                  </a:lnTo>
                  <a:lnTo>
                    <a:pt x="312" y="0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84" name="Freeform 742"/>
            <p:cNvSpPr>
              <a:spLocks/>
            </p:cNvSpPr>
            <p:nvPr/>
          </p:nvSpPr>
          <p:spPr bwMode="auto">
            <a:xfrm>
              <a:off x="8291513" y="4305300"/>
              <a:ext cx="1035050" cy="990600"/>
            </a:xfrm>
            <a:custGeom>
              <a:avLst/>
              <a:gdLst>
                <a:gd name="T0" fmla="*/ 340 w 652"/>
                <a:gd name="T1" fmla="*/ 29 h 624"/>
                <a:gd name="T2" fmla="*/ 283 w 652"/>
                <a:gd name="T3" fmla="*/ 0 h 624"/>
                <a:gd name="T4" fmla="*/ 113 w 652"/>
                <a:gd name="T5" fmla="*/ 85 h 624"/>
                <a:gd name="T6" fmla="*/ 85 w 652"/>
                <a:gd name="T7" fmla="*/ 142 h 624"/>
                <a:gd name="T8" fmla="*/ 28 w 652"/>
                <a:gd name="T9" fmla="*/ 114 h 624"/>
                <a:gd name="T10" fmla="*/ 0 w 652"/>
                <a:gd name="T11" fmla="*/ 142 h 624"/>
                <a:gd name="T12" fmla="*/ 28 w 652"/>
                <a:gd name="T13" fmla="*/ 170 h 624"/>
                <a:gd name="T14" fmla="*/ 56 w 652"/>
                <a:gd name="T15" fmla="*/ 227 h 624"/>
                <a:gd name="T16" fmla="*/ 113 w 652"/>
                <a:gd name="T17" fmla="*/ 255 h 624"/>
                <a:gd name="T18" fmla="*/ 56 w 652"/>
                <a:gd name="T19" fmla="*/ 397 h 624"/>
                <a:gd name="T20" fmla="*/ 85 w 652"/>
                <a:gd name="T21" fmla="*/ 425 h 624"/>
                <a:gd name="T22" fmla="*/ 28 w 652"/>
                <a:gd name="T23" fmla="*/ 482 h 624"/>
                <a:gd name="T24" fmla="*/ 113 w 652"/>
                <a:gd name="T25" fmla="*/ 482 h 624"/>
                <a:gd name="T26" fmla="*/ 198 w 652"/>
                <a:gd name="T27" fmla="*/ 539 h 624"/>
                <a:gd name="T28" fmla="*/ 226 w 652"/>
                <a:gd name="T29" fmla="*/ 595 h 624"/>
                <a:gd name="T30" fmla="*/ 453 w 652"/>
                <a:gd name="T31" fmla="*/ 624 h 624"/>
                <a:gd name="T32" fmla="*/ 595 w 652"/>
                <a:gd name="T33" fmla="*/ 595 h 624"/>
                <a:gd name="T34" fmla="*/ 652 w 652"/>
                <a:gd name="T35" fmla="*/ 539 h 624"/>
                <a:gd name="T36" fmla="*/ 595 w 652"/>
                <a:gd name="T37" fmla="*/ 482 h 624"/>
                <a:gd name="T38" fmla="*/ 595 w 652"/>
                <a:gd name="T39" fmla="*/ 454 h 624"/>
                <a:gd name="T40" fmla="*/ 652 w 652"/>
                <a:gd name="T41" fmla="*/ 425 h 624"/>
                <a:gd name="T42" fmla="*/ 652 w 652"/>
                <a:gd name="T43" fmla="*/ 369 h 624"/>
                <a:gd name="T44" fmla="*/ 623 w 652"/>
                <a:gd name="T45" fmla="*/ 340 h 624"/>
                <a:gd name="T46" fmla="*/ 595 w 652"/>
                <a:gd name="T47" fmla="*/ 227 h 624"/>
                <a:gd name="T48" fmla="*/ 482 w 652"/>
                <a:gd name="T49" fmla="*/ 199 h 624"/>
                <a:gd name="T50" fmla="*/ 453 w 652"/>
                <a:gd name="T51" fmla="*/ 170 h 624"/>
                <a:gd name="T52" fmla="*/ 397 w 652"/>
                <a:gd name="T53" fmla="*/ 142 h 624"/>
                <a:gd name="T54" fmla="*/ 397 w 652"/>
                <a:gd name="T55" fmla="*/ 114 h 624"/>
                <a:gd name="T56" fmla="*/ 368 w 652"/>
                <a:gd name="T57" fmla="*/ 114 h 624"/>
                <a:gd name="T58" fmla="*/ 340 w 652"/>
                <a:gd name="T59" fmla="*/ 29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52" h="624">
                  <a:moveTo>
                    <a:pt x="340" y="29"/>
                  </a:moveTo>
                  <a:lnTo>
                    <a:pt x="283" y="0"/>
                  </a:lnTo>
                  <a:lnTo>
                    <a:pt x="113" y="85"/>
                  </a:lnTo>
                  <a:lnTo>
                    <a:pt x="85" y="142"/>
                  </a:lnTo>
                  <a:lnTo>
                    <a:pt x="28" y="114"/>
                  </a:lnTo>
                  <a:lnTo>
                    <a:pt x="0" y="142"/>
                  </a:lnTo>
                  <a:lnTo>
                    <a:pt x="28" y="170"/>
                  </a:lnTo>
                  <a:lnTo>
                    <a:pt x="56" y="227"/>
                  </a:lnTo>
                  <a:lnTo>
                    <a:pt x="113" y="255"/>
                  </a:lnTo>
                  <a:lnTo>
                    <a:pt x="56" y="397"/>
                  </a:lnTo>
                  <a:lnTo>
                    <a:pt x="85" y="425"/>
                  </a:lnTo>
                  <a:lnTo>
                    <a:pt x="28" y="482"/>
                  </a:lnTo>
                  <a:lnTo>
                    <a:pt x="113" y="482"/>
                  </a:lnTo>
                  <a:lnTo>
                    <a:pt x="198" y="539"/>
                  </a:lnTo>
                  <a:lnTo>
                    <a:pt x="226" y="595"/>
                  </a:lnTo>
                  <a:lnTo>
                    <a:pt x="453" y="624"/>
                  </a:lnTo>
                  <a:lnTo>
                    <a:pt x="595" y="595"/>
                  </a:lnTo>
                  <a:lnTo>
                    <a:pt x="652" y="539"/>
                  </a:lnTo>
                  <a:lnTo>
                    <a:pt x="595" y="482"/>
                  </a:lnTo>
                  <a:lnTo>
                    <a:pt x="595" y="454"/>
                  </a:lnTo>
                  <a:lnTo>
                    <a:pt x="652" y="425"/>
                  </a:lnTo>
                  <a:lnTo>
                    <a:pt x="652" y="369"/>
                  </a:lnTo>
                  <a:lnTo>
                    <a:pt x="623" y="340"/>
                  </a:lnTo>
                  <a:lnTo>
                    <a:pt x="595" y="227"/>
                  </a:lnTo>
                  <a:lnTo>
                    <a:pt x="482" y="199"/>
                  </a:lnTo>
                  <a:lnTo>
                    <a:pt x="453" y="170"/>
                  </a:lnTo>
                  <a:lnTo>
                    <a:pt x="397" y="142"/>
                  </a:lnTo>
                  <a:lnTo>
                    <a:pt x="397" y="114"/>
                  </a:lnTo>
                  <a:lnTo>
                    <a:pt x="368" y="114"/>
                  </a:lnTo>
                  <a:lnTo>
                    <a:pt x="340" y="29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85" name="Freeform 743"/>
            <p:cNvSpPr>
              <a:spLocks/>
            </p:cNvSpPr>
            <p:nvPr/>
          </p:nvSpPr>
          <p:spPr bwMode="auto">
            <a:xfrm>
              <a:off x="8066088" y="3540125"/>
              <a:ext cx="1484312" cy="1035050"/>
            </a:xfrm>
            <a:custGeom>
              <a:avLst/>
              <a:gdLst>
                <a:gd name="T0" fmla="*/ 0 w 935"/>
                <a:gd name="T1" fmla="*/ 199 h 652"/>
                <a:gd name="T2" fmla="*/ 28 w 935"/>
                <a:gd name="T3" fmla="*/ 284 h 652"/>
                <a:gd name="T4" fmla="*/ 28 w 935"/>
                <a:gd name="T5" fmla="*/ 454 h 652"/>
                <a:gd name="T6" fmla="*/ 0 w 935"/>
                <a:gd name="T7" fmla="*/ 511 h 652"/>
                <a:gd name="T8" fmla="*/ 28 w 935"/>
                <a:gd name="T9" fmla="*/ 596 h 652"/>
                <a:gd name="T10" fmla="*/ 170 w 935"/>
                <a:gd name="T11" fmla="*/ 652 h 652"/>
                <a:gd name="T12" fmla="*/ 142 w 935"/>
                <a:gd name="T13" fmla="*/ 624 h 652"/>
                <a:gd name="T14" fmla="*/ 170 w 935"/>
                <a:gd name="T15" fmla="*/ 596 h 652"/>
                <a:gd name="T16" fmla="*/ 227 w 935"/>
                <a:gd name="T17" fmla="*/ 624 h 652"/>
                <a:gd name="T18" fmla="*/ 255 w 935"/>
                <a:gd name="T19" fmla="*/ 567 h 652"/>
                <a:gd name="T20" fmla="*/ 425 w 935"/>
                <a:gd name="T21" fmla="*/ 482 h 652"/>
                <a:gd name="T22" fmla="*/ 482 w 935"/>
                <a:gd name="T23" fmla="*/ 511 h 652"/>
                <a:gd name="T24" fmla="*/ 510 w 935"/>
                <a:gd name="T25" fmla="*/ 454 h 652"/>
                <a:gd name="T26" fmla="*/ 539 w 935"/>
                <a:gd name="T27" fmla="*/ 454 h 652"/>
                <a:gd name="T28" fmla="*/ 624 w 935"/>
                <a:gd name="T29" fmla="*/ 567 h 652"/>
                <a:gd name="T30" fmla="*/ 652 w 935"/>
                <a:gd name="T31" fmla="*/ 567 h 652"/>
                <a:gd name="T32" fmla="*/ 652 w 935"/>
                <a:gd name="T33" fmla="*/ 539 h 652"/>
                <a:gd name="T34" fmla="*/ 737 w 935"/>
                <a:gd name="T35" fmla="*/ 567 h 652"/>
                <a:gd name="T36" fmla="*/ 794 w 935"/>
                <a:gd name="T37" fmla="*/ 482 h 652"/>
                <a:gd name="T38" fmla="*/ 850 w 935"/>
                <a:gd name="T39" fmla="*/ 482 h 652"/>
                <a:gd name="T40" fmla="*/ 907 w 935"/>
                <a:gd name="T41" fmla="*/ 511 h 652"/>
                <a:gd name="T42" fmla="*/ 935 w 935"/>
                <a:gd name="T43" fmla="*/ 425 h 652"/>
                <a:gd name="T44" fmla="*/ 907 w 935"/>
                <a:gd name="T45" fmla="*/ 425 h 652"/>
                <a:gd name="T46" fmla="*/ 935 w 935"/>
                <a:gd name="T47" fmla="*/ 369 h 652"/>
                <a:gd name="T48" fmla="*/ 850 w 935"/>
                <a:gd name="T49" fmla="*/ 369 h 652"/>
                <a:gd name="T50" fmla="*/ 879 w 935"/>
                <a:gd name="T51" fmla="*/ 227 h 652"/>
                <a:gd name="T52" fmla="*/ 794 w 935"/>
                <a:gd name="T53" fmla="*/ 142 h 652"/>
                <a:gd name="T54" fmla="*/ 567 w 935"/>
                <a:gd name="T55" fmla="*/ 142 h 652"/>
                <a:gd name="T56" fmla="*/ 539 w 935"/>
                <a:gd name="T57" fmla="*/ 114 h 652"/>
                <a:gd name="T58" fmla="*/ 510 w 935"/>
                <a:gd name="T59" fmla="*/ 114 h 652"/>
                <a:gd name="T60" fmla="*/ 510 w 935"/>
                <a:gd name="T61" fmla="*/ 29 h 652"/>
                <a:gd name="T62" fmla="*/ 482 w 935"/>
                <a:gd name="T63" fmla="*/ 0 h 652"/>
                <a:gd name="T64" fmla="*/ 482 w 935"/>
                <a:gd name="T65" fmla="*/ 142 h 652"/>
                <a:gd name="T66" fmla="*/ 397 w 935"/>
                <a:gd name="T67" fmla="*/ 114 h 652"/>
                <a:gd name="T68" fmla="*/ 255 w 935"/>
                <a:gd name="T69" fmla="*/ 114 h 652"/>
                <a:gd name="T70" fmla="*/ 312 w 935"/>
                <a:gd name="T71" fmla="*/ 57 h 652"/>
                <a:gd name="T72" fmla="*/ 198 w 935"/>
                <a:gd name="T73" fmla="*/ 29 h 652"/>
                <a:gd name="T74" fmla="*/ 170 w 935"/>
                <a:gd name="T75" fmla="*/ 85 h 652"/>
                <a:gd name="T76" fmla="*/ 57 w 935"/>
                <a:gd name="T77" fmla="*/ 170 h 652"/>
                <a:gd name="T78" fmla="*/ 0 w 935"/>
                <a:gd name="T79" fmla="*/ 199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35" h="652">
                  <a:moveTo>
                    <a:pt x="0" y="199"/>
                  </a:moveTo>
                  <a:lnTo>
                    <a:pt x="28" y="284"/>
                  </a:lnTo>
                  <a:lnTo>
                    <a:pt x="28" y="454"/>
                  </a:lnTo>
                  <a:lnTo>
                    <a:pt x="0" y="511"/>
                  </a:lnTo>
                  <a:lnTo>
                    <a:pt x="28" y="596"/>
                  </a:lnTo>
                  <a:lnTo>
                    <a:pt x="170" y="652"/>
                  </a:lnTo>
                  <a:lnTo>
                    <a:pt x="142" y="624"/>
                  </a:lnTo>
                  <a:lnTo>
                    <a:pt x="170" y="596"/>
                  </a:lnTo>
                  <a:lnTo>
                    <a:pt x="227" y="624"/>
                  </a:lnTo>
                  <a:lnTo>
                    <a:pt x="255" y="567"/>
                  </a:lnTo>
                  <a:lnTo>
                    <a:pt x="425" y="482"/>
                  </a:lnTo>
                  <a:lnTo>
                    <a:pt x="482" y="511"/>
                  </a:lnTo>
                  <a:lnTo>
                    <a:pt x="510" y="454"/>
                  </a:lnTo>
                  <a:lnTo>
                    <a:pt x="539" y="454"/>
                  </a:lnTo>
                  <a:lnTo>
                    <a:pt x="624" y="567"/>
                  </a:lnTo>
                  <a:lnTo>
                    <a:pt x="652" y="567"/>
                  </a:lnTo>
                  <a:lnTo>
                    <a:pt x="652" y="539"/>
                  </a:lnTo>
                  <a:lnTo>
                    <a:pt x="737" y="567"/>
                  </a:lnTo>
                  <a:lnTo>
                    <a:pt x="794" y="482"/>
                  </a:lnTo>
                  <a:lnTo>
                    <a:pt x="850" y="482"/>
                  </a:lnTo>
                  <a:lnTo>
                    <a:pt x="907" y="511"/>
                  </a:lnTo>
                  <a:lnTo>
                    <a:pt x="935" y="425"/>
                  </a:lnTo>
                  <a:lnTo>
                    <a:pt x="907" y="425"/>
                  </a:lnTo>
                  <a:lnTo>
                    <a:pt x="935" y="369"/>
                  </a:lnTo>
                  <a:lnTo>
                    <a:pt x="850" y="369"/>
                  </a:lnTo>
                  <a:lnTo>
                    <a:pt x="879" y="227"/>
                  </a:lnTo>
                  <a:lnTo>
                    <a:pt x="794" y="142"/>
                  </a:lnTo>
                  <a:lnTo>
                    <a:pt x="567" y="142"/>
                  </a:lnTo>
                  <a:lnTo>
                    <a:pt x="539" y="114"/>
                  </a:lnTo>
                  <a:lnTo>
                    <a:pt x="510" y="114"/>
                  </a:lnTo>
                  <a:lnTo>
                    <a:pt x="510" y="29"/>
                  </a:lnTo>
                  <a:lnTo>
                    <a:pt x="482" y="0"/>
                  </a:lnTo>
                  <a:lnTo>
                    <a:pt x="482" y="142"/>
                  </a:lnTo>
                  <a:lnTo>
                    <a:pt x="397" y="114"/>
                  </a:lnTo>
                  <a:lnTo>
                    <a:pt x="255" y="114"/>
                  </a:lnTo>
                  <a:lnTo>
                    <a:pt x="312" y="57"/>
                  </a:lnTo>
                  <a:lnTo>
                    <a:pt x="198" y="29"/>
                  </a:lnTo>
                  <a:lnTo>
                    <a:pt x="170" y="85"/>
                  </a:lnTo>
                  <a:lnTo>
                    <a:pt x="57" y="170"/>
                  </a:lnTo>
                  <a:lnTo>
                    <a:pt x="0" y="199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86" name="Freeform 744"/>
            <p:cNvSpPr>
              <a:spLocks/>
            </p:cNvSpPr>
            <p:nvPr/>
          </p:nvSpPr>
          <p:spPr bwMode="auto">
            <a:xfrm>
              <a:off x="8831263" y="4260850"/>
              <a:ext cx="855662" cy="900113"/>
            </a:xfrm>
            <a:custGeom>
              <a:avLst/>
              <a:gdLst>
                <a:gd name="T0" fmla="*/ 425 w 539"/>
                <a:gd name="T1" fmla="*/ 57 h 567"/>
                <a:gd name="T2" fmla="*/ 397 w 539"/>
                <a:gd name="T3" fmla="*/ 142 h 567"/>
                <a:gd name="T4" fmla="*/ 368 w 539"/>
                <a:gd name="T5" fmla="*/ 170 h 567"/>
                <a:gd name="T6" fmla="*/ 425 w 539"/>
                <a:gd name="T7" fmla="*/ 198 h 567"/>
                <a:gd name="T8" fmla="*/ 425 w 539"/>
                <a:gd name="T9" fmla="*/ 227 h 567"/>
                <a:gd name="T10" fmla="*/ 453 w 539"/>
                <a:gd name="T11" fmla="*/ 255 h 567"/>
                <a:gd name="T12" fmla="*/ 539 w 539"/>
                <a:gd name="T13" fmla="*/ 255 h 567"/>
                <a:gd name="T14" fmla="*/ 482 w 539"/>
                <a:gd name="T15" fmla="*/ 312 h 567"/>
                <a:gd name="T16" fmla="*/ 510 w 539"/>
                <a:gd name="T17" fmla="*/ 368 h 567"/>
                <a:gd name="T18" fmla="*/ 453 w 539"/>
                <a:gd name="T19" fmla="*/ 425 h 567"/>
                <a:gd name="T20" fmla="*/ 312 w 539"/>
                <a:gd name="T21" fmla="*/ 567 h 567"/>
                <a:gd name="T22" fmla="*/ 255 w 539"/>
                <a:gd name="T23" fmla="*/ 510 h 567"/>
                <a:gd name="T24" fmla="*/ 255 w 539"/>
                <a:gd name="T25" fmla="*/ 482 h 567"/>
                <a:gd name="T26" fmla="*/ 312 w 539"/>
                <a:gd name="T27" fmla="*/ 453 h 567"/>
                <a:gd name="T28" fmla="*/ 312 w 539"/>
                <a:gd name="T29" fmla="*/ 397 h 567"/>
                <a:gd name="T30" fmla="*/ 283 w 539"/>
                <a:gd name="T31" fmla="*/ 368 h 567"/>
                <a:gd name="T32" fmla="*/ 255 w 539"/>
                <a:gd name="T33" fmla="*/ 255 h 567"/>
                <a:gd name="T34" fmla="*/ 142 w 539"/>
                <a:gd name="T35" fmla="*/ 227 h 567"/>
                <a:gd name="T36" fmla="*/ 113 w 539"/>
                <a:gd name="T37" fmla="*/ 198 h 567"/>
                <a:gd name="T38" fmla="*/ 57 w 539"/>
                <a:gd name="T39" fmla="*/ 170 h 567"/>
                <a:gd name="T40" fmla="*/ 57 w 539"/>
                <a:gd name="T41" fmla="*/ 142 h 567"/>
                <a:gd name="T42" fmla="*/ 28 w 539"/>
                <a:gd name="T43" fmla="*/ 142 h 567"/>
                <a:gd name="T44" fmla="*/ 0 w 539"/>
                <a:gd name="T45" fmla="*/ 57 h 567"/>
                <a:gd name="T46" fmla="*/ 28 w 539"/>
                <a:gd name="T47" fmla="*/ 0 h 567"/>
                <a:gd name="T48" fmla="*/ 57 w 539"/>
                <a:gd name="T49" fmla="*/ 0 h 567"/>
                <a:gd name="T50" fmla="*/ 142 w 539"/>
                <a:gd name="T51" fmla="*/ 113 h 567"/>
                <a:gd name="T52" fmla="*/ 170 w 539"/>
                <a:gd name="T53" fmla="*/ 113 h 567"/>
                <a:gd name="T54" fmla="*/ 170 w 539"/>
                <a:gd name="T55" fmla="*/ 85 h 567"/>
                <a:gd name="T56" fmla="*/ 255 w 539"/>
                <a:gd name="T57" fmla="*/ 113 h 567"/>
                <a:gd name="T58" fmla="*/ 312 w 539"/>
                <a:gd name="T59" fmla="*/ 28 h 567"/>
                <a:gd name="T60" fmla="*/ 368 w 539"/>
                <a:gd name="T61" fmla="*/ 28 h 567"/>
                <a:gd name="T62" fmla="*/ 425 w 539"/>
                <a:gd name="T63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9" h="567">
                  <a:moveTo>
                    <a:pt x="425" y="57"/>
                  </a:moveTo>
                  <a:lnTo>
                    <a:pt x="397" y="142"/>
                  </a:lnTo>
                  <a:lnTo>
                    <a:pt x="368" y="170"/>
                  </a:lnTo>
                  <a:lnTo>
                    <a:pt x="425" y="198"/>
                  </a:lnTo>
                  <a:lnTo>
                    <a:pt x="425" y="227"/>
                  </a:lnTo>
                  <a:lnTo>
                    <a:pt x="453" y="255"/>
                  </a:lnTo>
                  <a:lnTo>
                    <a:pt x="539" y="255"/>
                  </a:lnTo>
                  <a:lnTo>
                    <a:pt x="482" y="312"/>
                  </a:lnTo>
                  <a:lnTo>
                    <a:pt x="510" y="368"/>
                  </a:lnTo>
                  <a:lnTo>
                    <a:pt x="453" y="425"/>
                  </a:lnTo>
                  <a:lnTo>
                    <a:pt x="312" y="567"/>
                  </a:lnTo>
                  <a:lnTo>
                    <a:pt x="255" y="510"/>
                  </a:lnTo>
                  <a:lnTo>
                    <a:pt x="255" y="482"/>
                  </a:lnTo>
                  <a:lnTo>
                    <a:pt x="312" y="453"/>
                  </a:lnTo>
                  <a:lnTo>
                    <a:pt x="312" y="397"/>
                  </a:lnTo>
                  <a:lnTo>
                    <a:pt x="283" y="368"/>
                  </a:lnTo>
                  <a:lnTo>
                    <a:pt x="255" y="255"/>
                  </a:lnTo>
                  <a:lnTo>
                    <a:pt x="142" y="227"/>
                  </a:lnTo>
                  <a:lnTo>
                    <a:pt x="113" y="198"/>
                  </a:lnTo>
                  <a:lnTo>
                    <a:pt x="57" y="170"/>
                  </a:lnTo>
                  <a:lnTo>
                    <a:pt x="57" y="142"/>
                  </a:lnTo>
                  <a:lnTo>
                    <a:pt x="28" y="142"/>
                  </a:lnTo>
                  <a:lnTo>
                    <a:pt x="0" y="57"/>
                  </a:lnTo>
                  <a:lnTo>
                    <a:pt x="28" y="0"/>
                  </a:lnTo>
                  <a:lnTo>
                    <a:pt x="57" y="0"/>
                  </a:lnTo>
                  <a:lnTo>
                    <a:pt x="142" y="113"/>
                  </a:lnTo>
                  <a:lnTo>
                    <a:pt x="170" y="113"/>
                  </a:lnTo>
                  <a:lnTo>
                    <a:pt x="170" y="85"/>
                  </a:lnTo>
                  <a:lnTo>
                    <a:pt x="255" y="113"/>
                  </a:lnTo>
                  <a:lnTo>
                    <a:pt x="312" y="28"/>
                  </a:lnTo>
                  <a:lnTo>
                    <a:pt x="368" y="28"/>
                  </a:lnTo>
                  <a:lnTo>
                    <a:pt x="425" y="57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87" name="Freeform 746"/>
            <p:cNvSpPr>
              <a:spLocks/>
            </p:cNvSpPr>
            <p:nvPr/>
          </p:nvSpPr>
          <p:spPr bwMode="auto">
            <a:xfrm>
              <a:off x="9550400" y="4575175"/>
              <a:ext cx="765175" cy="585788"/>
            </a:xfrm>
            <a:custGeom>
              <a:avLst/>
              <a:gdLst>
                <a:gd name="T0" fmla="*/ 86 w 482"/>
                <a:gd name="T1" fmla="*/ 57 h 369"/>
                <a:gd name="T2" fmla="*/ 29 w 482"/>
                <a:gd name="T3" fmla="*/ 114 h 369"/>
                <a:gd name="T4" fmla="*/ 57 w 482"/>
                <a:gd name="T5" fmla="*/ 170 h 369"/>
                <a:gd name="T6" fmla="*/ 0 w 482"/>
                <a:gd name="T7" fmla="*/ 227 h 369"/>
                <a:gd name="T8" fmla="*/ 114 w 482"/>
                <a:gd name="T9" fmla="*/ 227 h 369"/>
                <a:gd name="T10" fmla="*/ 199 w 482"/>
                <a:gd name="T11" fmla="*/ 284 h 369"/>
                <a:gd name="T12" fmla="*/ 227 w 482"/>
                <a:gd name="T13" fmla="*/ 340 h 369"/>
                <a:gd name="T14" fmla="*/ 284 w 482"/>
                <a:gd name="T15" fmla="*/ 340 h 369"/>
                <a:gd name="T16" fmla="*/ 284 w 482"/>
                <a:gd name="T17" fmla="*/ 369 h 369"/>
                <a:gd name="T18" fmla="*/ 369 w 482"/>
                <a:gd name="T19" fmla="*/ 340 h 369"/>
                <a:gd name="T20" fmla="*/ 397 w 482"/>
                <a:gd name="T21" fmla="*/ 227 h 369"/>
                <a:gd name="T22" fmla="*/ 482 w 482"/>
                <a:gd name="T23" fmla="*/ 142 h 369"/>
                <a:gd name="T24" fmla="*/ 482 w 482"/>
                <a:gd name="T25" fmla="*/ 57 h 369"/>
                <a:gd name="T26" fmla="*/ 369 w 482"/>
                <a:gd name="T27" fmla="*/ 57 h 369"/>
                <a:gd name="T28" fmla="*/ 284 w 482"/>
                <a:gd name="T29" fmla="*/ 0 h 369"/>
                <a:gd name="T30" fmla="*/ 227 w 482"/>
                <a:gd name="T31" fmla="*/ 57 h 369"/>
                <a:gd name="T32" fmla="*/ 199 w 482"/>
                <a:gd name="T33" fmla="*/ 29 h 369"/>
                <a:gd name="T34" fmla="*/ 114 w 482"/>
                <a:gd name="T35" fmla="*/ 29 h 369"/>
                <a:gd name="T36" fmla="*/ 86 w 482"/>
                <a:gd name="T37" fmla="*/ 5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82" h="369">
                  <a:moveTo>
                    <a:pt x="86" y="57"/>
                  </a:moveTo>
                  <a:lnTo>
                    <a:pt x="29" y="114"/>
                  </a:lnTo>
                  <a:lnTo>
                    <a:pt x="57" y="17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99" y="284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369"/>
                  </a:lnTo>
                  <a:lnTo>
                    <a:pt x="369" y="340"/>
                  </a:lnTo>
                  <a:lnTo>
                    <a:pt x="397" y="227"/>
                  </a:lnTo>
                  <a:lnTo>
                    <a:pt x="482" y="142"/>
                  </a:lnTo>
                  <a:lnTo>
                    <a:pt x="482" y="57"/>
                  </a:lnTo>
                  <a:lnTo>
                    <a:pt x="369" y="57"/>
                  </a:lnTo>
                  <a:lnTo>
                    <a:pt x="284" y="0"/>
                  </a:lnTo>
                  <a:lnTo>
                    <a:pt x="227" y="57"/>
                  </a:lnTo>
                  <a:lnTo>
                    <a:pt x="199" y="29"/>
                  </a:lnTo>
                  <a:lnTo>
                    <a:pt x="114" y="29"/>
                  </a:lnTo>
                  <a:lnTo>
                    <a:pt x="86" y="57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88" name="Freeform 747"/>
            <p:cNvSpPr>
              <a:spLocks/>
            </p:cNvSpPr>
            <p:nvPr/>
          </p:nvSpPr>
          <p:spPr bwMode="auto">
            <a:xfrm>
              <a:off x="9415463" y="4079875"/>
              <a:ext cx="990600" cy="585788"/>
            </a:xfrm>
            <a:custGeom>
              <a:avLst/>
              <a:gdLst>
                <a:gd name="T0" fmla="*/ 369 w 624"/>
                <a:gd name="T1" fmla="*/ 312 h 369"/>
                <a:gd name="T2" fmla="*/ 312 w 624"/>
                <a:gd name="T3" fmla="*/ 369 h 369"/>
                <a:gd name="T4" fmla="*/ 284 w 624"/>
                <a:gd name="T5" fmla="*/ 341 h 369"/>
                <a:gd name="T6" fmla="*/ 199 w 624"/>
                <a:gd name="T7" fmla="*/ 341 h 369"/>
                <a:gd name="T8" fmla="*/ 171 w 624"/>
                <a:gd name="T9" fmla="*/ 369 h 369"/>
                <a:gd name="T10" fmla="*/ 85 w 624"/>
                <a:gd name="T11" fmla="*/ 369 h 369"/>
                <a:gd name="T12" fmla="*/ 57 w 624"/>
                <a:gd name="T13" fmla="*/ 341 h 369"/>
                <a:gd name="T14" fmla="*/ 57 w 624"/>
                <a:gd name="T15" fmla="*/ 312 h 369"/>
                <a:gd name="T16" fmla="*/ 0 w 624"/>
                <a:gd name="T17" fmla="*/ 284 h 369"/>
                <a:gd name="T18" fmla="*/ 29 w 624"/>
                <a:gd name="T19" fmla="*/ 256 h 369"/>
                <a:gd name="T20" fmla="*/ 57 w 624"/>
                <a:gd name="T21" fmla="*/ 171 h 369"/>
                <a:gd name="T22" fmla="*/ 85 w 624"/>
                <a:gd name="T23" fmla="*/ 85 h 369"/>
                <a:gd name="T24" fmla="*/ 171 w 624"/>
                <a:gd name="T25" fmla="*/ 57 h 369"/>
                <a:gd name="T26" fmla="*/ 227 w 624"/>
                <a:gd name="T27" fmla="*/ 85 h 369"/>
                <a:gd name="T28" fmla="*/ 256 w 624"/>
                <a:gd name="T29" fmla="*/ 114 h 369"/>
                <a:gd name="T30" fmla="*/ 312 w 624"/>
                <a:gd name="T31" fmla="*/ 0 h 369"/>
                <a:gd name="T32" fmla="*/ 369 w 624"/>
                <a:gd name="T33" fmla="*/ 29 h 369"/>
                <a:gd name="T34" fmla="*/ 369 w 624"/>
                <a:gd name="T35" fmla="*/ 57 h 369"/>
                <a:gd name="T36" fmla="*/ 426 w 624"/>
                <a:gd name="T37" fmla="*/ 85 h 369"/>
                <a:gd name="T38" fmla="*/ 454 w 624"/>
                <a:gd name="T39" fmla="*/ 29 h 369"/>
                <a:gd name="T40" fmla="*/ 482 w 624"/>
                <a:gd name="T41" fmla="*/ 29 h 369"/>
                <a:gd name="T42" fmla="*/ 511 w 624"/>
                <a:gd name="T43" fmla="*/ 85 h 369"/>
                <a:gd name="T44" fmla="*/ 539 w 624"/>
                <a:gd name="T45" fmla="*/ 57 h 369"/>
                <a:gd name="T46" fmla="*/ 624 w 624"/>
                <a:gd name="T47" fmla="*/ 114 h 369"/>
                <a:gd name="T48" fmla="*/ 596 w 624"/>
                <a:gd name="T49" fmla="*/ 142 h 369"/>
                <a:gd name="T50" fmla="*/ 567 w 624"/>
                <a:gd name="T51" fmla="*/ 114 h 369"/>
                <a:gd name="T52" fmla="*/ 539 w 624"/>
                <a:gd name="T53" fmla="*/ 171 h 369"/>
                <a:gd name="T54" fmla="*/ 511 w 624"/>
                <a:gd name="T55" fmla="*/ 171 h 369"/>
                <a:gd name="T56" fmla="*/ 511 w 624"/>
                <a:gd name="T57" fmla="*/ 227 h 369"/>
                <a:gd name="T58" fmla="*/ 426 w 624"/>
                <a:gd name="T59" fmla="*/ 199 h 369"/>
                <a:gd name="T60" fmla="*/ 397 w 624"/>
                <a:gd name="T61" fmla="*/ 227 h 369"/>
                <a:gd name="T62" fmla="*/ 426 w 624"/>
                <a:gd name="T63" fmla="*/ 284 h 369"/>
                <a:gd name="T64" fmla="*/ 369 w 624"/>
                <a:gd name="T65" fmla="*/ 284 h 369"/>
                <a:gd name="T66" fmla="*/ 369 w 624"/>
                <a:gd name="T67" fmla="*/ 31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24" h="369">
                  <a:moveTo>
                    <a:pt x="369" y="312"/>
                  </a:moveTo>
                  <a:lnTo>
                    <a:pt x="312" y="369"/>
                  </a:lnTo>
                  <a:lnTo>
                    <a:pt x="284" y="341"/>
                  </a:lnTo>
                  <a:lnTo>
                    <a:pt x="199" y="341"/>
                  </a:lnTo>
                  <a:lnTo>
                    <a:pt x="171" y="369"/>
                  </a:lnTo>
                  <a:lnTo>
                    <a:pt x="85" y="369"/>
                  </a:lnTo>
                  <a:lnTo>
                    <a:pt x="57" y="341"/>
                  </a:lnTo>
                  <a:lnTo>
                    <a:pt x="57" y="312"/>
                  </a:lnTo>
                  <a:lnTo>
                    <a:pt x="0" y="284"/>
                  </a:lnTo>
                  <a:lnTo>
                    <a:pt x="29" y="256"/>
                  </a:lnTo>
                  <a:lnTo>
                    <a:pt x="57" y="171"/>
                  </a:lnTo>
                  <a:lnTo>
                    <a:pt x="85" y="85"/>
                  </a:lnTo>
                  <a:lnTo>
                    <a:pt x="171" y="57"/>
                  </a:lnTo>
                  <a:lnTo>
                    <a:pt x="227" y="85"/>
                  </a:lnTo>
                  <a:lnTo>
                    <a:pt x="256" y="114"/>
                  </a:lnTo>
                  <a:lnTo>
                    <a:pt x="312" y="0"/>
                  </a:lnTo>
                  <a:lnTo>
                    <a:pt x="369" y="29"/>
                  </a:lnTo>
                  <a:lnTo>
                    <a:pt x="369" y="57"/>
                  </a:lnTo>
                  <a:lnTo>
                    <a:pt x="426" y="85"/>
                  </a:lnTo>
                  <a:lnTo>
                    <a:pt x="454" y="29"/>
                  </a:lnTo>
                  <a:lnTo>
                    <a:pt x="482" y="29"/>
                  </a:lnTo>
                  <a:lnTo>
                    <a:pt x="511" y="85"/>
                  </a:lnTo>
                  <a:lnTo>
                    <a:pt x="539" y="57"/>
                  </a:lnTo>
                  <a:lnTo>
                    <a:pt x="624" y="114"/>
                  </a:lnTo>
                  <a:lnTo>
                    <a:pt x="596" y="142"/>
                  </a:lnTo>
                  <a:lnTo>
                    <a:pt x="567" y="114"/>
                  </a:lnTo>
                  <a:lnTo>
                    <a:pt x="539" y="171"/>
                  </a:lnTo>
                  <a:lnTo>
                    <a:pt x="511" y="171"/>
                  </a:lnTo>
                  <a:lnTo>
                    <a:pt x="511" y="227"/>
                  </a:lnTo>
                  <a:lnTo>
                    <a:pt x="426" y="199"/>
                  </a:lnTo>
                  <a:lnTo>
                    <a:pt x="397" y="227"/>
                  </a:lnTo>
                  <a:lnTo>
                    <a:pt x="426" y="284"/>
                  </a:lnTo>
                  <a:lnTo>
                    <a:pt x="369" y="284"/>
                  </a:lnTo>
                  <a:lnTo>
                    <a:pt x="369" y="312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89" name="Freeform 748"/>
            <p:cNvSpPr>
              <a:spLocks/>
            </p:cNvSpPr>
            <p:nvPr/>
          </p:nvSpPr>
          <p:spPr bwMode="auto">
            <a:xfrm>
              <a:off x="8831263" y="3270250"/>
              <a:ext cx="1214437" cy="990600"/>
            </a:xfrm>
            <a:custGeom>
              <a:avLst/>
              <a:gdLst>
                <a:gd name="T0" fmla="*/ 737 w 765"/>
                <a:gd name="T1" fmla="*/ 539 h 624"/>
                <a:gd name="T2" fmla="*/ 680 w 765"/>
                <a:gd name="T3" fmla="*/ 510 h 624"/>
                <a:gd name="T4" fmla="*/ 624 w 765"/>
                <a:gd name="T5" fmla="*/ 624 h 624"/>
                <a:gd name="T6" fmla="*/ 595 w 765"/>
                <a:gd name="T7" fmla="*/ 595 h 624"/>
                <a:gd name="T8" fmla="*/ 539 w 765"/>
                <a:gd name="T9" fmla="*/ 567 h 624"/>
                <a:gd name="T10" fmla="*/ 453 w 765"/>
                <a:gd name="T11" fmla="*/ 595 h 624"/>
                <a:gd name="T12" fmla="*/ 425 w 765"/>
                <a:gd name="T13" fmla="*/ 595 h 624"/>
                <a:gd name="T14" fmla="*/ 453 w 765"/>
                <a:gd name="T15" fmla="*/ 539 h 624"/>
                <a:gd name="T16" fmla="*/ 368 w 765"/>
                <a:gd name="T17" fmla="*/ 539 h 624"/>
                <a:gd name="T18" fmla="*/ 397 w 765"/>
                <a:gd name="T19" fmla="*/ 397 h 624"/>
                <a:gd name="T20" fmla="*/ 312 w 765"/>
                <a:gd name="T21" fmla="*/ 312 h 624"/>
                <a:gd name="T22" fmla="*/ 85 w 765"/>
                <a:gd name="T23" fmla="*/ 312 h 624"/>
                <a:gd name="T24" fmla="*/ 57 w 765"/>
                <a:gd name="T25" fmla="*/ 284 h 624"/>
                <a:gd name="T26" fmla="*/ 28 w 765"/>
                <a:gd name="T27" fmla="*/ 284 h 624"/>
                <a:gd name="T28" fmla="*/ 28 w 765"/>
                <a:gd name="T29" fmla="*/ 199 h 624"/>
                <a:gd name="T30" fmla="*/ 0 w 765"/>
                <a:gd name="T31" fmla="*/ 170 h 624"/>
                <a:gd name="T32" fmla="*/ 0 w 765"/>
                <a:gd name="T33" fmla="*/ 142 h 624"/>
                <a:gd name="T34" fmla="*/ 113 w 765"/>
                <a:gd name="T35" fmla="*/ 85 h 624"/>
                <a:gd name="T36" fmla="*/ 113 w 765"/>
                <a:gd name="T37" fmla="*/ 0 h 624"/>
                <a:gd name="T38" fmla="*/ 539 w 765"/>
                <a:gd name="T39" fmla="*/ 0 h 624"/>
                <a:gd name="T40" fmla="*/ 567 w 765"/>
                <a:gd name="T41" fmla="*/ 28 h 624"/>
                <a:gd name="T42" fmla="*/ 539 w 765"/>
                <a:gd name="T43" fmla="*/ 85 h 624"/>
                <a:gd name="T44" fmla="*/ 624 w 765"/>
                <a:gd name="T45" fmla="*/ 114 h 624"/>
                <a:gd name="T46" fmla="*/ 595 w 765"/>
                <a:gd name="T47" fmla="*/ 199 h 624"/>
                <a:gd name="T48" fmla="*/ 652 w 765"/>
                <a:gd name="T49" fmla="*/ 340 h 624"/>
                <a:gd name="T50" fmla="*/ 737 w 765"/>
                <a:gd name="T51" fmla="*/ 369 h 624"/>
                <a:gd name="T52" fmla="*/ 765 w 765"/>
                <a:gd name="T53" fmla="*/ 510 h 624"/>
                <a:gd name="T54" fmla="*/ 737 w 765"/>
                <a:gd name="T55" fmla="*/ 539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5" h="624">
                  <a:moveTo>
                    <a:pt x="737" y="539"/>
                  </a:moveTo>
                  <a:lnTo>
                    <a:pt x="680" y="510"/>
                  </a:lnTo>
                  <a:lnTo>
                    <a:pt x="624" y="624"/>
                  </a:lnTo>
                  <a:lnTo>
                    <a:pt x="595" y="595"/>
                  </a:lnTo>
                  <a:lnTo>
                    <a:pt x="539" y="567"/>
                  </a:lnTo>
                  <a:lnTo>
                    <a:pt x="453" y="595"/>
                  </a:lnTo>
                  <a:lnTo>
                    <a:pt x="425" y="595"/>
                  </a:lnTo>
                  <a:lnTo>
                    <a:pt x="453" y="539"/>
                  </a:lnTo>
                  <a:lnTo>
                    <a:pt x="368" y="539"/>
                  </a:lnTo>
                  <a:lnTo>
                    <a:pt x="397" y="397"/>
                  </a:lnTo>
                  <a:lnTo>
                    <a:pt x="312" y="312"/>
                  </a:lnTo>
                  <a:lnTo>
                    <a:pt x="85" y="312"/>
                  </a:lnTo>
                  <a:lnTo>
                    <a:pt x="57" y="284"/>
                  </a:lnTo>
                  <a:lnTo>
                    <a:pt x="28" y="284"/>
                  </a:lnTo>
                  <a:lnTo>
                    <a:pt x="28" y="199"/>
                  </a:lnTo>
                  <a:lnTo>
                    <a:pt x="0" y="170"/>
                  </a:lnTo>
                  <a:lnTo>
                    <a:pt x="0" y="142"/>
                  </a:lnTo>
                  <a:lnTo>
                    <a:pt x="113" y="85"/>
                  </a:lnTo>
                  <a:lnTo>
                    <a:pt x="113" y="0"/>
                  </a:lnTo>
                  <a:lnTo>
                    <a:pt x="539" y="0"/>
                  </a:lnTo>
                  <a:lnTo>
                    <a:pt x="567" y="28"/>
                  </a:lnTo>
                  <a:lnTo>
                    <a:pt x="539" y="85"/>
                  </a:lnTo>
                  <a:lnTo>
                    <a:pt x="624" y="114"/>
                  </a:lnTo>
                  <a:lnTo>
                    <a:pt x="595" y="199"/>
                  </a:lnTo>
                  <a:lnTo>
                    <a:pt x="652" y="340"/>
                  </a:lnTo>
                  <a:lnTo>
                    <a:pt x="737" y="369"/>
                  </a:lnTo>
                  <a:lnTo>
                    <a:pt x="765" y="510"/>
                  </a:lnTo>
                  <a:lnTo>
                    <a:pt x="737" y="539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90" name="Freeform 749"/>
            <p:cNvSpPr>
              <a:spLocks/>
            </p:cNvSpPr>
            <p:nvPr/>
          </p:nvSpPr>
          <p:spPr bwMode="auto">
            <a:xfrm>
              <a:off x="9686925" y="3314700"/>
              <a:ext cx="989013" cy="1036638"/>
            </a:xfrm>
            <a:custGeom>
              <a:avLst/>
              <a:gdLst>
                <a:gd name="T0" fmla="*/ 28 w 623"/>
                <a:gd name="T1" fmla="*/ 0 h 653"/>
                <a:gd name="T2" fmla="*/ 0 w 623"/>
                <a:gd name="T3" fmla="*/ 57 h 653"/>
                <a:gd name="T4" fmla="*/ 85 w 623"/>
                <a:gd name="T5" fmla="*/ 86 h 653"/>
                <a:gd name="T6" fmla="*/ 56 w 623"/>
                <a:gd name="T7" fmla="*/ 171 h 653"/>
                <a:gd name="T8" fmla="*/ 113 w 623"/>
                <a:gd name="T9" fmla="*/ 312 h 653"/>
                <a:gd name="T10" fmla="*/ 198 w 623"/>
                <a:gd name="T11" fmla="*/ 341 h 653"/>
                <a:gd name="T12" fmla="*/ 226 w 623"/>
                <a:gd name="T13" fmla="*/ 482 h 653"/>
                <a:gd name="T14" fmla="*/ 198 w 623"/>
                <a:gd name="T15" fmla="*/ 511 h 653"/>
                <a:gd name="T16" fmla="*/ 198 w 623"/>
                <a:gd name="T17" fmla="*/ 539 h 653"/>
                <a:gd name="T18" fmla="*/ 255 w 623"/>
                <a:gd name="T19" fmla="*/ 567 h 653"/>
                <a:gd name="T20" fmla="*/ 283 w 623"/>
                <a:gd name="T21" fmla="*/ 511 h 653"/>
                <a:gd name="T22" fmla="*/ 311 w 623"/>
                <a:gd name="T23" fmla="*/ 511 h 653"/>
                <a:gd name="T24" fmla="*/ 340 w 623"/>
                <a:gd name="T25" fmla="*/ 567 h 653"/>
                <a:gd name="T26" fmla="*/ 368 w 623"/>
                <a:gd name="T27" fmla="*/ 539 h 653"/>
                <a:gd name="T28" fmla="*/ 453 w 623"/>
                <a:gd name="T29" fmla="*/ 596 h 653"/>
                <a:gd name="T30" fmla="*/ 567 w 623"/>
                <a:gd name="T31" fmla="*/ 653 h 653"/>
                <a:gd name="T32" fmla="*/ 623 w 623"/>
                <a:gd name="T33" fmla="*/ 653 h 653"/>
                <a:gd name="T34" fmla="*/ 567 w 623"/>
                <a:gd name="T35" fmla="*/ 596 h 653"/>
                <a:gd name="T36" fmla="*/ 595 w 623"/>
                <a:gd name="T37" fmla="*/ 539 h 653"/>
                <a:gd name="T38" fmla="*/ 538 w 623"/>
                <a:gd name="T39" fmla="*/ 511 h 653"/>
                <a:gd name="T40" fmla="*/ 510 w 623"/>
                <a:gd name="T41" fmla="*/ 511 h 653"/>
                <a:gd name="T42" fmla="*/ 510 w 623"/>
                <a:gd name="T43" fmla="*/ 482 h 653"/>
                <a:gd name="T44" fmla="*/ 453 w 623"/>
                <a:gd name="T45" fmla="*/ 454 h 653"/>
                <a:gd name="T46" fmla="*/ 453 w 623"/>
                <a:gd name="T47" fmla="*/ 426 h 653"/>
                <a:gd name="T48" fmla="*/ 481 w 623"/>
                <a:gd name="T49" fmla="*/ 397 h 653"/>
                <a:gd name="T50" fmla="*/ 453 w 623"/>
                <a:gd name="T51" fmla="*/ 397 h 653"/>
                <a:gd name="T52" fmla="*/ 425 w 623"/>
                <a:gd name="T53" fmla="*/ 369 h 653"/>
                <a:gd name="T54" fmla="*/ 510 w 623"/>
                <a:gd name="T55" fmla="*/ 312 h 653"/>
                <a:gd name="T56" fmla="*/ 538 w 623"/>
                <a:gd name="T57" fmla="*/ 284 h 653"/>
                <a:gd name="T58" fmla="*/ 510 w 623"/>
                <a:gd name="T59" fmla="*/ 256 h 653"/>
                <a:gd name="T60" fmla="*/ 425 w 623"/>
                <a:gd name="T61" fmla="*/ 284 h 653"/>
                <a:gd name="T62" fmla="*/ 340 w 623"/>
                <a:gd name="T63" fmla="*/ 256 h 653"/>
                <a:gd name="T64" fmla="*/ 368 w 623"/>
                <a:gd name="T65" fmla="*/ 171 h 653"/>
                <a:gd name="T66" fmla="*/ 340 w 623"/>
                <a:gd name="T67" fmla="*/ 86 h 653"/>
                <a:gd name="T68" fmla="*/ 255 w 623"/>
                <a:gd name="T69" fmla="*/ 86 h 653"/>
                <a:gd name="T70" fmla="*/ 198 w 623"/>
                <a:gd name="T71" fmla="*/ 57 h 653"/>
                <a:gd name="T72" fmla="*/ 113 w 623"/>
                <a:gd name="T73" fmla="*/ 57 h 653"/>
                <a:gd name="T74" fmla="*/ 28 w 623"/>
                <a:gd name="T75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3" h="653">
                  <a:moveTo>
                    <a:pt x="28" y="0"/>
                  </a:moveTo>
                  <a:lnTo>
                    <a:pt x="0" y="57"/>
                  </a:lnTo>
                  <a:lnTo>
                    <a:pt x="85" y="86"/>
                  </a:lnTo>
                  <a:lnTo>
                    <a:pt x="56" y="171"/>
                  </a:lnTo>
                  <a:lnTo>
                    <a:pt x="113" y="312"/>
                  </a:lnTo>
                  <a:lnTo>
                    <a:pt x="198" y="341"/>
                  </a:lnTo>
                  <a:lnTo>
                    <a:pt x="226" y="482"/>
                  </a:lnTo>
                  <a:lnTo>
                    <a:pt x="198" y="511"/>
                  </a:lnTo>
                  <a:lnTo>
                    <a:pt x="198" y="539"/>
                  </a:lnTo>
                  <a:lnTo>
                    <a:pt x="255" y="567"/>
                  </a:lnTo>
                  <a:lnTo>
                    <a:pt x="283" y="511"/>
                  </a:lnTo>
                  <a:lnTo>
                    <a:pt x="311" y="511"/>
                  </a:lnTo>
                  <a:lnTo>
                    <a:pt x="340" y="567"/>
                  </a:lnTo>
                  <a:lnTo>
                    <a:pt x="368" y="539"/>
                  </a:lnTo>
                  <a:lnTo>
                    <a:pt x="453" y="596"/>
                  </a:lnTo>
                  <a:lnTo>
                    <a:pt x="567" y="653"/>
                  </a:lnTo>
                  <a:lnTo>
                    <a:pt x="623" y="653"/>
                  </a:lnTo>
                  <a:lnTo>
                    <a:pt x="567" y="596"/>
                  </a:lnTo>
                  <a:lnTo>
                    <a:pt x="595" y="539"/>
                  </a:lnTo>
                  <a:lnTo>
                    <a:pt x="538" y="511"/>
                  </a:lnTo>
                  <a:lnTo>
                    <a:pt x="510" y="511"/>
                  </a:lnTo>
                  <a:lnTo>
                    <a:pt x="510" y="482"/>
                  </a:lnTo>
                  <a:lnTo>
                    <a:pt x="453" y="454"/>
                  </a:lnTo>
                  <a:lnTo>
                    <a:pt x="453" y="426"/>
                  </a:lnTo>
                  <a:lnTo>
                    <a:pt x="481" y="397"/>
                  </a:lnTo>
                  <a:lnTo>
                    <a:pt x="453" y="397"/>
                  </a:lnTo>
                  <a:lnTo>
                    <a:pt x="425" y="369"/>
                  </a:lnTo>
                  <a:lnTo>
                    <a:pt x="510" y="312"/>
                  </a:lnTo>
                  <a:lnTo>
                    <a:pt x="538" y="284"/>
                  </a:lnTo>
                  <a:lnTo>
                    <a:pt x="510" y="256"/>
                  </a:lnTo>
                  <a:lnTo>
                    <a:pt x="425" y="284"/>
                  </a:lnTo>
                  <a:lnTo>
                    <a:pt x="340" y="256"/>
                  </a:lnTo>
                  <a:lnTo>
                    <a:pt x="368" y="171"/>
                  </a:lnTo>
                  <a:lnTo>
                    <a:pt x="340" y="86"/>
                  </a:lnTo>
                  <a:lnTo>
                    <a:pt x="255" y="86"/>
                  </a:lnTo>
                  <a:lnTo>
                    <a:pt x="198" y="57"/>
                  </a:lnTo>
                  <a:lnTo>
                    <a:pt x="113" y="57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91" name="Freeform 750"/>
            <p:cNvSpPr>
              <a:spLocks/>
            </p:cNvSpPr>
            <p:nvPr/>
          </p:nvSpPr>
          <p:spPr bwMode="auto">
            <a:xfrm>
              <a:off x="10226675" y="3000375"/>
              <a:ext cx="1530350" cy="1260475"/>
            </a:xfrm>
            <a:custGeom>
              <a:avLst/>
              <a:gdLst>
                <a:gd name="T0" fmla="*/ 139 w 964"/>
                <a:gd name="T1" fmla="*/ 597 h 794"/>
                <a:gd name="T2" fmla="*/ 397 w 964"/>
                <a:gd name="T3" fmla="*/ 624 h 794"/>
                <a:gd name="T4" fmla="*/ 453 w 964"/>
                <a:gd name="T5" fmla="*/ 680 h 794"/>
                <a:gd name="T6" fmla="*/ 397 w 964"/>
                <a:gd name="T7" fmla="*/ 709 h 794"/>
                <a:gd name="T8" fmla="*/ 453 w 964"/>
                <a:gd name="T9" fmla="*/ 765 h 794"/>
                <a:gd name="T10" fmla="*/ 595 w 964"/>
                <a:gd name="T11" fmla="*/ 737 h 794"/>
                <a:gd name="T12" fmla="*/ 623 w 964"/>
                <a:gd name="T13" fmla="*/ 794 h 794"/>
                <a:gd name="T14" fmla="*/ 652 w 964"/>
                <a:gd name="T15" fmla="*/ 737 h 794"/>
                <a:gd name="T16" fmla="*/ 680 w 964"/>
                <a:gd name="T17" fmla="*/ 737 h 794"/>
                <a:gd name="T18" fmla="*/ 595 w 964"/>
                <a:gd name="T19" fmla="*/ 595 h 794"/>
                <a:gd name="T20" fmla="*/ 652 w 964"/>
                <a:gd name="T21" fmla="*/ 567 h 794"/>
                <a:gd name="T22" fmla="*/ 680 w 964"/>
                <a:gd name="T23" fmla="*/ 595 h 794"/>
                <a:gd name="T24" fmla="*/ 737 w 964"/>
                <a:gd name="T25" fmla="*/ 510 h 794"/>
                <a:gd name="T26" fmla="*/ 822 w 964"/>
                <a:gd name="T27" fmla="*/ 510 h 794"/>
                <a:gd name="T28" fmla="*/ 907 w 964"/>
                <a:gd name="T29" fmla="*/ 454 h 794"/>
                <a:gd name="T30" fmla="*/ 935 w 964"/>
                <a:gd name="T31" fmla="*/ 510 h 794"/>
                <a:gd name="T32" fmla="*/ 964 w 964"/>
                <a:gd name="T33" fmla="*/ 454 h 794"/>
                <a:gd name="T34" fmla="*/ 907 w 964"/>
                <a:gd name="T35" fmla="*/ 397 h 794"/>
                <a:gd name="T36" fmla="*/ 850 w 964"/>
                <a:gd name="T37" fmla="*/ 227 h 794"/>
                <a:gd name="T38" fmla="*/ 879 w 964"/>
                <a:gd name="T39" fmla="*/ 198 h 794"/>
                <a:gd name="T40" fmla="*/ 822 w 964"/>
                <a:gd name="T41" fmla="*/ 170 h 794"/>
                <a:gd name="T42" fmla="*/ 708 w 964"/>
                <a:gd name="T43" fmla="*/ 227 h 794"/>
                <a:gd name="T44" fmla="*/ 652 w 964"/>
                <a:gd name="T45" fmla="*/ 198 h 794"/>
                <a:gd name="T46" fmla="*/ 652 w 964"/>
                <a:gd name="T47" fmla="*/ 113 h 794"/>
                <a:gd name="T48" fmla="*/ 708 w 964"/>
                <a:gd name="T49" fmla="*/ 85 h 794"/>
                <a:gd name="T50" fmla="*/ 680 w 964"/>
                <a:gd name="T51" fmla="*/ 28 h 794"/>
                <a:gd name="T52" fmla="*/ 595 w 964"/>
                <a:gd name="T53" fmla="*/ 85 h 794"/>
                <a:gd name="T54" fmla="*/ 510 w 964"/>
                <a:gd name="T55" fmla="*/ 85 h 794"/>
                <a:gd name="T56" fmla="*/ 425 w 964"/>
                <a:gd name="T57" fmla="*/ 113 h 794"/>
                <a:gd name="T58" fmla="*/ 340 w 964"/>
                <a:gd name="T59" fmla="*/ 113 h 794"/>
                <a:gd name="T60" fmla="*/ 283 w 964"/>
                <a:gd name="T61" fmla="*/ 28 h 794"/>
                <a:gd name="T62" fmla="*/ 227 w 964"/>
                <a:gd name="T63" fmla="*/ 0 h 794"/>
                <a:gd name="T64" fmla="*/ 170 w 964"/>
                <a:gd name="T65" fmla="*/ 57 h 794"/>
                <a:gd name="T66" fmla="*/ 113 w 964"/>
                <a:gd name="T67" fmla="*/ 28 h 794"/>
                <a:gd name="T68" fmla="*/ 113 w 964"/>
                <a:gd name="T69" fmla="*/ 113 h 794"/>
                <a:gd name="T70" fmla="*/ 198 w 964"/>
                <a:gd name="T71" fmla="*/ 170 h 794"/>
                <a:gd name="T72" fmla="*/ 141 w 964"/>
                <a:gd name="T73" fmla="*/ 255 h 794"/>
                <a:gd name="T74" fmla="*/ 141 w 964"/>
                <a:gd name="T75" fmla="*/ 312 h 794"/>
                <a:gd name="T76" fmla="*/ 28 w 964"/>
                <a:gd name="T77" fmla="*/ 369 h 794"/>
                <a:gd name="T78" fmla="*/ 0 w 964"/>
                <a:gd name="T79" fmla="*/ 454 h 794"/>
                <a:gd name="T80" fmla="*/ 85 w 964"/>
                <a:gd name="T81" fmla="*/ 482 h 794"/>
                <a:gd name="T82" fmla="*/ 170 w 964"/>
                <a:gd name="T83" fmla="*/ 454 h 794"/>
                <a:gd name="T84" fmla="*/ 198 w 964"/>
                <a:gd name="T85" fmla="*/ 482 h 794"/>
                <a:gd name="T86" fmla="*/ 170 w 964"/>
                <a:gd name="T87" fmla="*/ 510 h 794"/>
                <a:gd name="T88" fmla="*/ 85 w 964"/>
                <a:gd name="T89" fmla="*/ 567 h 794"/>
                <a:gd name="T90" fmla="*/ 113 w 964"/>
                <a:gd name="T91" fmla="*/ 595 h 794"/>
                <a:gd name="T92" fmla="*/ 139 w 964"/>
                <a:gd name="T93" fmla="*/ 59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4" h="794">
                  <a:moveTo>
                    <a:pt x="139" y="597"/>
                  </a:moveTo>
                  <a:lnTo>
                    <a:pt x="397" y="624"/>
                  </a:lnTo>
                  <a:lnTo>
                    <a:pt x="453" y="680"/>
                  </a:lnTo>
                  <a:lnTo>
                    <a:pt x="397" y="709"/>
                  </a:lnTo>
                  <a:lnTo>
                    <a:pt x="453" y="765"/>
                  </a:lnTo>
                  <a:lnTo>
                    <a:pt x="595" y="737"/>
                  </a:lnTo>
                  <a:lnTo>
                    <a:pt x="623" y="794"/>
                  </a:lnTo>
                  <a:lnTo>
                    <a:pt x="652" y="737"/>
                  </a:lnTo>
                  <a:lnTo>
                    <a:pt x="680" y="737"/>
                  </a:lnTo>
                  <a:lnTo>
                    <a:pt x="595" y="595"/>
                  </a:lnTo>
                  <a:lnTo>
                    <a:pt x="652" y="567"/>
                  </a:lnTo>
                  <a:lnTo>
                    <a:pt x="680" y="595"/>
                  </a:lnTo>
                  <a:lnTo>
                    <a:pt x="737" y="510"/>
                  </a:lnTo>
                  <a:lnTo>
                    <a:pt x="822" y="510"/>
                  </a:lnTo>
                  <a:lnTo>
                    <a:pt x="907" y="454"/>
                  </a:lnTo>
                  <a:lnTo>
                    <a:pt x="935" y="510"/>
                  </a:lnTo>
                  <a:lnTo>
                    <a:pt x="964" y="454"/>
                  </a:lnTo>
                  <a:lnTo>
                    <a:pt x="907" y="397"/>
                  </a:lnTo>
                  <a:lnTo>
                    <a:pt x="850" y="227"/>
                  </a:lnTo>
                  <a:lnTo>
                    <a:pt x="879" y="198"/>
                  </a:lnTo>
                  <a:lnTo>
                    <a:pt x="822" y="170"/>
                  </a:lnTo>
                  <a:lnTo>
                    <a:pt x="708" y="227"/>
                  </a:lnTo>
                  <a:lnTo>
                    <a:pt x="652" y="198"/>
                  </a:lnTo>
                  <a:lnTo>
                    <a:pt x="652" y="113"/>
                  </a:lnTo>
                  <a:lnTo>
                    <a:pt x="708" y="85"/>
                  </a:lnTo>
                  <a:lnTo>
                    <a:pt x="680" y="28"/>
                  </a:lnTo>
                  <a:lnTo>
                    <a:pt x="595" y="85"/>
                  </a:lnTo>
                  <a:lnTo>
                    <a:pt x="510" y="85"/>
                  </a:lnTo>
                  <a:lnTo>
                    <a:pt x="425" y="113"/>
                  </a:lnTo>
                  <a:lnTo>
                    <a:pt x="340" y="113"/>
                  </a:lnTo>
                  <a:lnTo>
                    <a:pt x="283" y="28"/>
                  </a:lnTo>
                  <a:lnTo>
                    <a:pt x="227" y="0"/>
                  </a:lnTo>
                  <a:lnTo>
                    <a:pt x="170" y="57"/>
                  </a:lnTo>
                  <a:lnTo>
                    <a:pt x="113" y="28"/>
                  </a:lnTo>
                  <a:lnTo>
                    <a:pt x="113" y="113"/>
                  </a:lnTo>
                  <a:lnTo>
                    <a:pt x="198" y="170"/>
                  </a:lnTo>
                  <a:lnTo>
                    <a:pt x="141" y="255"/>
                  </a:lnTo>
                  <a:lnTo>
                    <a:pt x="141" y="312"/>
                  </a:lnTo>
                  <a:lnTo>
                    <a:pt x="28" y="369"/>
                  </a:lnTo>
                  <a:lnTo>
                    <a:pt x="0" y="454"/>
                  </a:lnTo>
                  <a:lnTo>
                    <a:pt x="85" y="482"/>
                  </a:lnTo>
                  <a:lnTo>
                    <a:pt x="170" y="454"/>
                  </a:lnTo>
                  <a:lnTo>
                    <a:pt x="198" y="482"/>
                  </a:lnTo>
                  <a:lnTo>
                    <a:pt x="170" y="510"/>
                  </a:lnTo>
                  <a:lnTo>
                    <a:pt x="85" y="567"/>
                  </a:lnTo>
                  <a:lnTo>
                    <a:pt x="113" y="595"/>
                  </a:lnTo>
                  <a:lnTo>
                    <a:pt x="139" y="597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92" name="Freeform 751"/>
            <p:cNvSpPr>
              <a:spLocks/>
            </p:cNvSpPr>
            <p:nvPr/>
          </p:nvSpPr>
          <p:spPr bwMode="auto">
            <a:xfrm>
              <a:off x="10406063" y="3944938"/>
              <a:ext cx="809625" cy="495300"/>
            </a:xfrm>
            <a:custGeom>
              <a:avLst/>
              <a:gdLst>
                <a:gd name="T0" fmla="*/ 482 w 510"/>
                <a:gd name="T1" fmla="*/ 142 h 312"/>
                <a:gd name="T2" fmla="*/ 340 w 510"/>
                <a:gd name="T3" fmla="*/ 170 h 312"/>
                <a:gd name="T4" fmla="*/ 284 w 510"/>
                <a:gd name="T5" fmla="*/ 114 h 312"/>
                <a:gd name="T6" fmla="*/ 340 w 510"/>
                <a:gd name="T7" fmla="*/ 85 h 312"/>
                <a:gd name="T8" fmla="*/ 284 w 510"/>
                <a:gd name="T9" fmla="*/ 29 h 312"/>
                <a:gd name="T10" fmla="*/ 28 w 510"/>
                <a:gd name="T11" fmla="*/ 0 h 312"/>
                <a:gd name="T12" fmla="*/ 0 w 510"/>
                <a:gd name="T13" fmla="*/ 29 h 312"/>
                <a:gd name="T14" fmla="*/ 0 w 510"/>
                <a:gd name="T15" fmla="*/ 57 h 312"/>
                <a:gd name="T16" fmla="*/ 57 w 510"/>
                <a:gd name="T17" fmla="*/ 85 h 312"/>
                <a:gd name="T18" fmla="*/ 57 w 510"/>
                <a:gd name="T19" fmla="*/ 114 h 312"/>
                <a:gd name="T20" fmla="*/ 85 w 510"/>
                <a:gd name="T21" fmla="*/ 114 h 312"/>
                <a:gd name="T22" fmla="*/ 142 w 510"/>
                <a:gd name="T23" fmla="*/ 142 h 312"/>
                <a:gd name="T24" fmla="*/ 114 w 510"/>
                <a:gd name="T25" fmla="*/ 199 h 312"/>
                <a:gd name="T26" fmla="*/ 170 w 510"/>
                <a:gd name="T27" fmla="*/ 256 h 312"/>
                <a:gd name="T28" fmla="*/ 199 w 510"/>
                <a:gd name="T29" fmla="*/ 312 h 312"/>
                <a:gd name="T30" fmla="*/ 227 w 510"/>
                <a:gd name="T31" fmla="*/ 312 h 312"/>
                <a:gd name="T32" fmla="*/ 255 w 510"/>
                <a:gd name="T33" fmla="*/ 284 h 312"/>
                <a:gd name="T34" fmla="*/ 312 w 510"/>
                <a:gd name="T35" fmla="*/ 284 h 312"/>
                <a:gd name="T36" fmla="*/ 340 w 510"/>
                <a:gd name="T37" fmla="*/ 256 h 312"/>
                <a:gd name="T38" fmla="*/ 482 w 510"/>
                <a:gd name="T39" fmla="*/ 284 h 312"/>
                <a:gd name="T40" fmla="*/ 510 w 510"/>
                <a:gd name="T41" fmla="*/ 199 h 312"/>
                <a:gd name="T42" fmla="*/ 482 w 510"/>
                <a:gd name="T43" fmla="*/ 14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0" h="312">
                  <a:moveTo>
                    <a:pt x="482" y="142"/>
                  </a:moveTo>
                  <a:lnTo>
                    <a:pt x="340" y="170"/>
                  </a:lnTo>
                  <a:lnTo>
                    <a:pt x="284" y="114"/>
                  </a:lnTo>
                  <a:lnTo>
                    <a:pt x="340" y="85"/>
                  </a:lnTo>
                  <a:lnTo>
                    <a:pt x="284" y="29"/>
                  </a:lnTo>
                  <a:lnTo>
                    <a:pt x="28" y="0"/>
                  </a:lnTo>
                  <a:lnTo>
                    <a:pt x="0" y="29"/>
                  </a:lnTo>
                  <a:lnTo>
                    <a:pt x="0" y="57"/>
                  </a:lnTo>
                  <a:lnTo>
                    <a:pt x="57" y="85"/>
                  </a:lnTo>
                  <a:lnTo>
                    <a:pt x="57" y="114"/>
                  </a:lnTo>
                  <a:lnTo>
                    <a:pt x="85" y="114"/>
                  </a:lnTo>
                  <a:lnTo>
                    <a:pt x="142" y="142"/>
                  </a:lnTo>
                  <a:lnTo>
                    <a:pt x="114" y="199"/>
                  </a:lnTo>
                  <a:lnTo>
                    <a:pt x="170" y="256"/>
                  </a:lnTo>
                  <a:lnTo>
                    <a:pt x="199" y="312"/>
                  </a:lnTo>
                  <a:lnTo>
                    <a:pt x="227" y="312"/>
                  </a:lnTo>
                  <a:lnTo>
                    <a:pt x="255" y="284"/>
                  </a:lnTo>
                  <a:lnTo>
                    <a:pt x="312" y="284"/>
                  </a:lnTo>
                  <a:lnTo>
                    <a:pt x="340" y="256"/>
                  </a:lnTo>
                  <a:lnTo>
                    <a:pt x="482" y="284"/>
                  </a:lnTo>
                  <a:lnTo>
                    <a:pt x="510" y="199"/>
                  </a:lnTo>
                  <a:lnTo>
                    <a:pt x="482" y="142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93" name="Freeform 752"/>
            <p:cNvSpPr>
              <a:spLocks/>
            </p:cNvSpPr>
            <p:nvPr/>
          </p:nvSpPr>
          <p:spPr bwMode="auto">
            <a:xfrm>
              <a:off x="10001250" y="4260850"/>
              <a:ext cx="674688" cy="584200"/>
            </a:xfrm>
            <a:custGeom>
              <a:avLst/>
              <a:gdLst>
                <a:gd name="T0" fmla="*/ 369 w 425"/>
                <a:gd name="T1" fmla="*/ 57 h 368"/>
                <a:gd name="T2" fmla="*/ 340 w 425"/>
                <a:gd name="T3" fmla="*/ 142 h 368"/>
                <a:gd name="T4" fmla="*/ 397 w 425"/>
                <a:gd name="T5" fmla="*/ 198 h 368"/>
                <a:gd name="T6" fmla="*/ 425 w 425"/>
                <a:gd name="T7" fmla="*/ 312 h 368"/>
                <a:gd name="T8" fmla="*/ 369 w 425"/>
                <a:gd name="T9" fmla="*/ 368 h 368"/>
                <a:gd name="T10" fmla="*/ 312 w 425"/>
                <a:gd name="T11" fmla="*/ 340 h 368"/>
                <a:gd name="T12" fmla="*/ 198 w 425"/>
                <a:gd name="T13" fmla="*/ 340 h 368"/>
                <a:gd name="T14" fmla="*/ 198 w 425"/>
                <a:gd name="T15" fmla="*/ 255 h 368"/>
                <a:gd name="T16" fmla="*/ 85 w 425"/>
                <a:gd name="T17" fmla="*/ 255 h 368"/>
                <a:gd name="T18" fmla="*/ 0 w 425"/>
                <a:gd name="T19" fmla="*/ 198 h 368"/>
                <a:gd name="T20" fmla="*/ 0 w 425"/>
                <a:gd name="T21" fmla="*/ 170 h 368"/>
                <a:gd name="T22" fmla="*/ 57 w 425"/>
                <a:gd name="T23" fmla="*/ 170 h 368"/>
                <a:gd name="T24" fmla="*/ 28 w 425"/>
                <a:gd name="T25" fmla="*/ 113 h 368"/>
                <a:gd name="T26" fmla="*/ 57 w 425"/>
                <a:gd name="T27" fmla="*/ 85 h 368"/>
                <a:gd name="T28" fmla="*/ 142 w 425"/>
                <a:gd name="T29" fmla="*/ 113 h 368"/>
                <a:gd name="T30" fmla="*/ 142 w 425"/>
                <a:gd name="T31" fmla="*/ 57 h 368"/>
                <a:gd name="T32" fmla="*/ 170 w 425"/>
                <a:gd name="T33" fmla="*/ 57 h 368"/>
                <a:gd name="T34" fmla="*/ 198 w 425"/>
                <a:gd name="T35" fmla="*/ 0 h 368"/>
                <a:gd name="T36" fmla="*/ 227 w 425"/>
                <a:gd name="T37" fmla="*/ 28 h 368"/>
                <a:gd name="T38" fmla="*/ 255 w 425"/>
                <a:gd name="T39" fmla="*/ 0 h 368"/>
                <a:gd name="T40" fmla="*/ 369 w 425"/>
                <a:gd name="T41" fmla="*/ 57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5" h="368">
                  <a:moveTo>
                    <a:pt x="369" y="57"/>
                  </a:moveTo>
                  <a:lnTo>
                    <a:pt x="340" y="142"/>
                  </a:lnTo>
                  <a:lnTo>
                    <a:pt x="397" y="198"/>
                  </a:lnTo>
                  <a:lnTo>
                    <a:pt x="425" y="312"/>
                  </a:lnTo>
                  <a:lnTo>
                    <a:pt x="369" y="368"/>
                  </a:lnTo>
                  <a:lnTo>
                    <a:pt x="312" y="340"/>
                  </a:lnTo>
                  <a:lnTo>
                    <a:pt x="198" y="340"/>
                  </a:lnTo>
                  <a:lnTo>
                    <a:pt x="198" y="255"/>
                  </a:lnTo>
                  <a:lnTo>
                    <a:pt x="85" y="255"/>
                  </a:lnTo>
                  <a:lnTo>
                    <a:pt x="0" y="198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28" y="113"/>
                  </a:lnTo>
                  <a:lnTo>
                    <a:pt x="57" y="85"/>
                  </a:lnTo>
                  <a:lnTo>
                    <a:pt x="142" y="113"/>
                  </a:lnTo>
                  <a:lnTo>
                    <a:pt x="142" y="57"/>
                  </a:lnTo>
                  <a:lnTo>
                    <a:pt x="170" y="57"/>
                  </a:lnTo>
                  <a:lnTo>
                    <a:pt x="198" y="0"/>
                  </a:lnTo>
                  <a:lnTo>
                    <a:pt x="227" y="28"/>
                  </a:lnTo>
                  <a:lnTo>
                    <a:pt x="255" y="0"/>
                  </a:lnTo>
                  <a:lnTo>
                    <a:pt x="369" y="57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94" name="Freeform 754"/>
            <p:cNvSpPr>
              <a:spLocks/>
            </p:cNvSpPr>
            <p:nvPr/>
          </p:nvSpPr>
          <p:spPr bwMode="auto">
            <a:xfrm>
              <a:off x="10541000" y="4351338"/>
              <a:ext cx="630238" cy="628650"/>
            </a:xfrm>
            <a:custGeom>
              <a:avLst/>
              <a:gdLst>
                <a:gd name="T0" fmla="*/ 397 w 397"/>
                <a:gd name="T1" fmla="*/ 28 h 396"/>
                <a:gd name="T2" fmla="*/ 227 w 397"/>
                <a:gd name="T3" fmla="*/ 311 h 396"/>
                <a:gd name="T4" fmla="*/ 227 w 397"/>
                <a:gd name="T5" fmla="*/ 396 h 396"/>
                <a:gd name="T6" fmla="*/ 170 w 397"/>
                <a:gd name="T7" fmla="*/ 396 h 396"/>
                <a:gd name="T8" fmla="*/ 142 w 397"/>
                <a:gd name="T9" fmla="*/ 340 h 396"/>
                <a:gd name="T10" fmla="*/ 142 w 397"/>
                <a:gd name="T11" fmla="*/ 283 h 396"/>
                <a:gd name="T12" fmla="*/ 85 w 397"/>
                <a:gd name="T13" fmla="*/ 255 h 396"/>
                <a:gd name="T14" fmla="*/ 57 w 397"/>
                <a:gd name="T15" fmla="*/ 141 h 396"/>
                <a:gd name="T16" fmla="*/ 0 w 397"/>
                <a:gd name="T17" fmla="*/ 85 h 396"/>
                <a:gd name="T18" fmla="*/ 29 w 397"/>
                <a:gd name="T19" fmla="*/ 0 h 396"/>
                <a:gd name="T20" fmla="*/ 85 w 397"/>
                <a:gd name="T21" fmla="*/ 0 h 396"/>
                <a:gd name="T22" fmla="*/ 114 w 397"/>
                <a:gd name="T23" fmla="*/ 56 h 396"/>
                <a:gd name="T24" fmla="*/ 142 w 397"/>
                <a:gd name="T25" fmla="*/ 56 h 396"/>
                <a:gd name="T26" fmla="*/ 170 w 397"/>
                <a:gd name="T27" fmla="*/ 28 h 396"/>
                <a:gd name="T28" fmla="*/ 227 w 397"/>
                <a:gd name="T29" fmla="*/ 28 h 396"/>
                <a:gd name="T30" fmla="*/ 255 w 397"/>
                <a:gd name="T31" fmla="*/ 0 h 396"/>
                <a:gd name="T32" fmla="*/ 397 w 397"/>
                <a:gd name="T33" fmla="*/ 28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396">
                  <a:moveTo>
                    <a:pt x="397" y="28"/>
                  </a:moveTo>
                  <a:lnTo>
                    <a:pt x="227" y="311"/>
                  </a:lnTo>
                  <a:lnTo>
                    <a:pt x="227" y="396"/>
                  </a:lnTo>
                  <a:lnTo>
                    <a:pt x="170" y="396"/>
                  </a:lnTo>
                  <a:lnTo>
                    <a:pt x="142" y="340"/>
                  </a:lnTo>
                  <a:lnTo>
                    <a:pt x="142" y="283"/>
                  </a:lnTo>
                  <a:lnTo>
                    <a:pt x="85" y="255"/>
                  </a:lnTo>
                  <a:lnTo>
                    <a:pt x="57" y="141"/>
                  </a:lnTo>
                  <a:lnTo>
                    <a:pt x="0" y="85"/>
                  </a:lnTo>
                  <a:lnTo>
                    <a:pt x="29" y="0"/>
                  </a:lnTo>
                  <a:lnTo>
                    <a:pt x="85" y="0"/>
                  </a:lnTo>
                  <a:lnTo>
                    <a:pt x="114" y="56"/>
                  </a:lnTo>
                  <a:lnTo>
                    <a:pt x="142" y="56"/>
                  </a:lnTo>
                  <a:lnTo>
                    <a:pt x="170" y="28"/>
                  </a:lnTo>
                  <a:lnTo>
                    <a:pt x="227" y="28"/>
                  </a:lnTo>
                  <a:lnTo>
                    <a:pt x="255" y="0"/>
                  </a:lnTo>
                  <a:lnTo>
                    <a:pt x="397" y="28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95" name="Freeform 755"/>
            <p:cNvSpPr>
              <a:spLocks/>
            </p:cNvSpPr>
            <p:nvPr/>
          </p:nvSpPr>
          <p:spPr bwMode="auto">
            <a:xfrm>
              <a:off x="10136188" y="4756150"/>
              <a:ext cx="630237" cy="584200"/>
            </a:xfrm>
            <a:custGeom>
              <a:avLst/>
              <a:gdLst>
                <a:gd name="T0" fmla="*/ 397 w 397"/>
                <a:gd name="T1" fmla="*/ 85 h 368"/>
                <a:gd name="T2" fmla="*/ 369 w 397"/>
                <a:gd name="T3" fmla="*/ 170 h 368"/>
                <a:gd name="T4" fmla="*/ 284 w 397"/>
                <a:gd name="T5" fmla="*/ 283 h 368"/>
                <a:gd name="T6" fmla="*/ 255 w 397"/>
                <a:gd name="T7" fmla="*/ 283 h 368"/>
                <a:gd name="T8" fmla="*/ 255 w 397"/>
                <a:gd name="T9" fmla="*/ 368 h 368"/>
                <a:gd name="T10" fmla="*/ 170 w 397"/>
                <a:gd name="T11" fmla="*/ 311 h 368"/>
                <a:gd name="T12" fmla="*/ 113 w 397"/>
                <a:gd name="T13" fmla="*/ 311 h 368"/>
                <a:gd name="T14" fmla="*/ 57 w 397"/>
                <a:gd name="T15" fmla="*/ 255 h 368"/>
                <a:gd name="T16" fmla="*/ 0 w 397"/>
                <a:gd name="T17" fmla="*/ 226 h 368"/>
                <a:gd name="T18" fmla="*/ 28 w 397"/>
                <a:gd name="T19" fmla="*/ 113 h 368"/>
                <a:gd name="T20" fmla="*/ 113 w 397"/>
                <a:gd name="T21" fmla="*/ 28 h 368"/>
                <a:gd name="T22" fmla="*/ 227 w 397"/>
                <a:gd name="T23" fmla="*/ 28 h 368"/>
                <a:gd name="T24" fmla="*/ 284 w 397"/>
                <a:gd name="T25" fmla="*/ 56 h 368"/>
                <a:gd name="T26" fmla="*/ 340 w 397"/>
                <a:gd name="T27" fmla="*/ 0 h 368"/>
                <a:gd name="T28" fmla="*/ 397 w 397"/>
                <a:gd name="T29" fmla="*/ 28 h 368"/>
                <a:gd name="T30" fmla="*/ 397 w 397"/>
                <a:gd name="T31" fmla="*/ 8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368">
                  <a:moveTo>
                    <a:pt x="397" y="85"/>
                  </a:moveTo>
                  <a:lnTo>
                    <a:pt x="369" y="170"/>
                  </a:lnTo>
                  <a:lnTo>
                    <a:pt x="284" y="283"/>
                  </a:lnTo>
                  <a:lnTo>
                    <a:pt x="255" y="283"/>
                  </a:lnTo>
                  <a:lnTo>
                    <a:pt x="255" y="368"/>
                  </a:lnTo>
                  <a:lnTo>
                    <a:pt x="170" y="311"/>
                  </a:lnTo>
                  <a:lnTo>
                    <a:pt x="113" y="311"/>
                  </a:lnTo>
                  <a:lnTo>
                    <a:pt x="57" y="255"/>
                  </a:lnTo>
                  <a:lnTo>
                    <a:pt x="0" y="226"/>
                  </a:lnTo>
                  <a:lnTo>
                    <a:pt x="28" y="113"/>
                  </a:lnTo>
                  <a:lnTo>
                    <a:pt x="113" y="28"/>
                  </a:lnTo>
                  <a:lnTo>
                    <a:pt x="227" y="28"/>
                  </a:lnTo>
                  <a:lnTo>
                    <a:pt x="284" y="56"/>
                  </a:lnTo>
                  <a:lnTo>
                    <a:pt x="340" y="0"/>
                  </a:lnTo>
                  <a:lnTo>
                    <a:pt x="397" y="28"/>
                  </a:lnTo>
                  <a:lnTo>
                    <a:pt x="397" y="85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96" name="Freeform 756"/>
            <p:cNvSpPr>
              <a:spLocks/>
            </p:cNvSpPr>
            <p:nvPr/>
          </p:nvSpPr>
          <p:spPr bwMode="auto">
            <a:xfrm>
              <a:off x="10496550" y="4891088"/>
              <a:ext cx="449263" cy="765175"/>
            </a:xfrm>
            <a:custGeom>
              <a:avLst/>
              <a:gdLst>
                <a:gd name="T0" fmla="*/ 28 w 283"/>
                <a:gd name="T1" fmla="*/ 397 h 482"/>
                <a:gd name="T2" fmla="*/ 113 w 283"/>
                <a:gd name="T3" fmla="*/ 482 h 482"/>
                <a:gd name="T4" fmla="*/ 227 w 283"/>
                <a:gd name="T5" fmla="*/ 397 h 482"/>
                <a:gd name="T6" fmla="*/ 227 w 283"/>
                <a:gd name="T7" fmla="*/ 170 h 482"/>
                <a:gd name="T8" fmla="*/ 283 w 283"/>
                <a:gd name="T9" fmla="*/ 85 h 482"/>
                <a:gd name="T10" fmla="*/ 255 w 283"/>
                <a:gd name="T11" fmla="*/ 56 h 482"/>
                <a:gd name="T12" fmla="*/ 198 w 283"/>
                <a:gd name="T13" fmla="*/ 56 h 482"/>
                <a:gd name="T14" fmla="*/ 170 w 283"/>
                <a:gd name="T15" fmla="*/ 0 h 482"/>
                <a:gd name="T16" fmla="*/ 142 w 283"/>
                <a:gd name="T17" fmla="*/ 85 h 482"/>
                <a:gd name="T18" fmla="*/ 57 w 283"/>
                <a:gd name="T19" fmla="*/ 198 h 482"/>
                <a:gd name="T20" fmla="*/ 28 w 283"/>
                <a:gd name="T21" fmla="*/ 198 h 482"/>
                <a:gd name="T22" fmla="*/ 28 w 283"/>
                <a:gd name="T23" fmla="*/ 312 h 482"/>
                <a:gd name="T24" fmla="*/ 0 w 283"/>
                <a:gd name="T25" fmla="*/ 340 h 482"/>
                <a:gd name="T26" fmla="*/ 28 w 283"/>
                <a:gd name="T27" fmla="*/ 39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3" h="482">
                  <a:moveTo>
                    <a:pt x="28" y="397"/>
                  </a:moveTo>
                  <a:lnTo>
                    <a:pt x="113" y="482"/>
                  </a:lnTo>
                  <a:lnTo>
                    <a:pt x="227" y="397"/>
                  </a:lnTo>
                  <a:lnTo>
                    <a:pt x="227" y="170"/>
                  </a:lnTo>
                  <a:lnTo>
                    <a:pt x="283" y="85"/>
                  </a:lnTo>
                  <a:lnTo>
                    <a:pt x="255" y="56"/>
                  </a:lnTo>
                  <a:lnTo>
                    <a:pt x="198" y="56"/>
                  </a:lnTo>
                  <a:lnTo>
                    <a:pt x="170" y="0"/>
                  </a:lnTo>
                  <a:lnTo>
                    <a:pt x="142" y="85"/>
                  </a:lnTo>
                  <a:lnTo>
                    <a:pt x="57" y="198"/>
                  </a:lnTo>
                  <a:lnTo>
                    <a:pt x="28" y="198"/>
                  </a:lnTo>
                  <a:lnTo>
                    <a:pt x="28" y="312"/>
                  </a:lnTo>
                  <a:lnTo>
                    <a:pt x="0" y="340"/>
                  </a:lnTo>
                  <a:lnTo>
                    <a:pt x="28" y="397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97" name="Freeform 757"/>
            <p:cNvSpPr>
              <a:spLocks/>
            </p:cNvSpPr>
            <p:nvPr/>
          </p:nvSpPr>
          <p:spPr bwMode="auto">
            <a:xfrm>
              <a:off x="10587038" y="4710113"/>
              <a:ext cx="1035050" cy="1620837"/>
            </a:xfrm>
            <a:custGeom>
              <a:avLst/>
              <a:gdLst>
                <a:gd name="T0" fmla="*/ 226 w 652"/>
                <a:gd name="T1" fmla="*/ 199 h 1021"/>
                <a:gd name="T2" fmla="*/ 198 w 652"/>
                <a:gd name="T3" fmla="*/ 170 h 1021"/>
                <a:gd name="T4" fmla="*/ 226 w 652"/>
                <a:gd name="T5" fmla="*/ 170 h 1021"/>
                <a:gd name="T6" fmla="*/ 255 w 652"/>
                <a:gd name="T7" fmla="*/ 199 h 1021"/>
                <a:gd name="T8" fmla="*/ 283 w 652"/>
                <a:gd name="T9" fmla="*/ 170 h 1021"/>
                <a:gd name="T10" fmla="*/ 311 w 652"/>
                <a:gd name="T11" fmla="*/ 199 h 1021"/>
                <a:gd name="T12" fmla="*/ 368 w 652"/>
                <a:gd name="T13" fmla="*/ 199 h 1021"/>
                <a:gd name="T14" fmla="*/ 368 w 652"/>
                <a:gd name="T15" fmla="*/ 114 h 1021"/>
                <a:gd name="T16" fmla="*/ 425 w 652"/>
                <a:gd name="T17" fmla="*/ 114 h 1021"/>
                <a:gd name="T18" fmla="*/ 425 w 652"/>
                <a:gd name="T19" fmla="*/ 0 h 1021"/>
                <a:gd name="T20" fmla="*/ 510 w 652"/>
                <a:gd name="T21" fmla="*/ 29 h 1021"/>
                <a:gd name="T22" fmla="*/ 567 w 652"/>
                <a:gd name="T23" fmla="*/ 29 h 1021"/>
                <a:gd name="T24" fmla="*/ 623 w 652"/>
                <a:gd name="T25" fmla="*/ 85 h 1021"/>
                <a:gd name="T26" fmla="*/ 652 w 652"/>
                <a:gd name="T27" fmla="*/ 142 h 1021"/>
                <a:gd name="T28" fmla="*/ 623 w 652"/>
                <a:gd name="T29" fmla="*/ 539 h 1021"/>
                <a:gd name="T30" fmla="*/ 595 w 652"/>
                <a:gd name="T31" fmla="*/ 596 h 1021"/>
                <a:gd name="T32" fmla="*/ 595 w 652"/>
                <a:gd name="T33" fmla="*/ 907 h 1021"/>
                <a:gd name="T34" fmla="*/ 538 w 652"/>
                <a:gd name="T35" fmla="*/ 907 h 1021"/>
                <a:gd name="T36" fmla="*/ 510 w 652"/>
                <a:gd name="T37" fmla="*/ 851 h 1021"/>
                <a:gd name="T38" fmla="*/ 481 w 652"/>
                <a:gd name="T39" fmla="*/ 851 h 1021"/>
                <a:gd name="T40" fmla="*/ 481 w 652"/>
                <a:gd name="T41" fmla="*/ 737 h 1021"/>
                <a:gd name="T42" fmla="*/ 453 w 652"/>
                <a:gd name="T43" fmla="*/ 737 h 1021"/>
                <a:gd name="T44" fmla="*/ 425 w 652"/>
                <a:gd name="T45" fmla="*/ 652 h 1021"/>
                <a:gd name="T46" fmla="*/ 340 w 652"/>
                <a:gd name="T47" fmla="*/ 652 h 1021"/>
                <a:gd name="T48" fmla="*/ 283 w 652"/>
                <a:gd name="T49" fmla="*/ 737 h 1021"/>
                <a:gd name="T50" fmla="*/ 283 w 652"/>
                <a:gd name="T51" fmla="*/ 794 h 1021"/>
                <a:gd name="T52" fmla="*/ 170 w 652"/>
                <a:gd name="T53" fmla="*/ 1021 h 1021"/>
                <a:gd name="T54" fmla="*/ 0 w 652"/>
                <a:gd name="T55" fmla="*/ 766 h 1021"/>
                <a:gd name="T56" fmla="*/ 113 w 652"/>
                <a:gd name="T57" fmla="*/ 681 h 1021"/>
                <a:gd name="T58" fmla="*/ 85 w 652"/>
                <a:gd name="T59" fmla="*/ 652 h 1021"/>
                <a:gd name="T60" fmla="*/ 198 w 652"/>
                <a:gd name="T61" fmla="*/ 482 h 1021"/>
                <a:gd name="T62" fmla="*/ 170 w 652"/>
                <a:gd name="T63" fmla="*/ 284 h 1021"/>
                <a:gd name="T64" fmla="*/ 226 w 652"/>
                <a:gd name="T65" fmla="*/ 199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52" h="1021">
                  <a:moveTo>
                    <a:pt x="226" y="199"/>
                  </a:moveTo>
                  <a:lnTo>
                    <a:pt x="198" y="170"/>
                  </a:lnTo>
                  <a:lnTo>
                    <a:pt x="226" y="170"/>
                  </a:lnTo>
                  <a:lnTo>
                    <a:pt x="255" y="199"/>
                  </a:lnTo>
                  <a:lnTo>
                    <a:pt x="283" y="170"/>
                  </a:lnTo>
                  <a:lnTo>
                    <a:pt x="311" y="199"/>
                  </a:lnTo>
                  <a:lnTo>
                    <a:pt x="368" y="199"/>
                  </a:lnTo>
                  <a:lnTo>
                    <a:pt x="368" y="114"/>
                  </a:lnTo>
                  <a:lnTo>
                    <a:pt x="425" y="114"/>
                  </a:lnTo>
                  <a:lnTo>
                    <a:pt x="425" y="0"/>
                  </a:lnTo>
                  <a:lnTo>
                    <a:pt x="510" y="29"/>
                  </a:lnTo>
                  <a:lnTo>
                    <a:pt x="567" y="29"/>
                  </a:lnTo>
                  <a:lnTo>
                    <a:pt x="623" y="85"/>
                  </a:lnTo>
                  <a:lnTo>
                    <a:pt x="652" y="142"/>
                  </a:lnTo>
                  <a:lnTo>
                    <a:pt x="623" y="539"/>
                  </a:lnTo>
                  <a:lnTo>
                    <a:pt x="595" y="596"/>
                  </a:lnTo>
                  <a:lnTo>
                    <a:pt x="595" y="907"/>
                  </a:lnTo>
                  <a:lnTo>
                    <a:pt x="538" y="907"/>
                  </a:lnTo>
                  <a:lnTo>
                    <a:pt x="510" y="851"/>
                  </a:lnTo>
                  <a:lnTo>
                    <a:pt x="481" y="851"/>
                  </a:lnTo>
                  <a:lnTo>
                    <a:pt x="481" y="737"/>
                  </a:lnTo>
                  <a:lnTo>
                    <a:pt x="453" y="737"/>
                  </a:lnTo>
                  <a:lnTo>
                    <a:pt x="425" y="652"/>
                  </a:lnTo>
                  <a:lnTo>
                    <a:pt x="340" y="652"/>
                  </a:lnTo>
                  <a:lnTo>
                    <a:pt x="283" y="737"/>
                  </a:lnTo>
                  <a:lnTo>
                    <a:pt x="283" y="794"/>
                  </a:lnTo>
                  <a:lnTo>
                    <a:pt x="170" y="1021"/>
                  </a:lnTo>
                  <a:lnTo>
                    <a:pt x="0" y="766"/>
                  </a:lnTo>
                  <a:lnTo>
                    <a:pt x="113" y="681"/>
                  </a:lnTo>
                  <a:lnTo>
                    <a:pt x="85" y="652"/>
                  </a:lnTo>
                  <a:lnTo>
                    <a:pt x="198" y="482"/>
                  </a:lnTo>
                  <a:lnTo>
                    <a:pt x="170" y="284"/>
                  </a:lnTo>
                  <a:lnTo>
                    <a:pt x="226" y="199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98" name="Freeform 758"/>
            <p:cNvSpPr>
              <a:spLocks/>
            </p:cNvSpPr>
            <p:nvPr/>
          </p:nvSpPr>
          <p:spPr bwMode="auto">
            <a:xfrm>
              <a:off x="10901363" y="4170363"/>
              <a:ext cx="630237" cy="855662"/>
            </a:xfrm>
            <a:custGeom>
              <a:avLst/>
              <a:gdLst>
                <a:gd name="T0" fmla="*/ 255 w 397"/>
                <a:gd name="T1" fmla="*/ 0 h 539"/>
                <a:gd name="T2" fmla="*/ 227 w 397"/>
                <a:gd name="T3" fmla="*/ 0 h 539"/>
                <a:gd name="T4" fmla="*/ 198 w 397"/>
                <a:gd name="T5" fmla="*/ 57 h 539"/>
                <a:gd name="T6" fmla="*/ 170 w 397"/>
                <a:gd name="T7" fmla="*/ 142 h 539"/>
                <a:gd name="T8" fmla="*/ 0 w 397"/>
                <a:gd name="T9" fmla="*/ 425 h 539"/>
                <a:gd name="T10" fmla="*/ 0 w 397"/>
                <a:gd name="T11" fmla="*/ 510 h 539"/>
                <a:gd name="T12" fmla="*/ 28 w 397"/>
                <a:gd name="T13" fmla="*/ 510 h 539"/>
                <a:gd name="T14" fmla="*/ 57 w 397"/>
                <a:gd name="T15" fmla="*/ 539 h 539"/>
                <a:gd name="T16" fmla="*/ 85 w 397"/>
                <a:gd name="T17" fmla="*/ 510 h 539"/>
                <a:gd name="T18" fmla="*/ 113 w 397"/>
                <a:gd name="T19" fmla="*/ 539 h 539"/>
                <a:gd name="T20" fmla="*/ 170 w 397"/>
                <a:gd name="T21" fmla="*/ 539 h 539"/>
                <a:gd name="T22" fmla="*/ 170 w 397"/>
                <a:gd name="T23" fmla="*/ 454 h 539"/>
                <a:gd name="T24" fmla="*/ 227 w 397"/>
                <a:gd name="T25" fmla="*/ 454 h 539"/>
                <a:gd name="T26" fmla="*/ 227 w 397"/>
                <a:gd name="T27" fmla="*/ 340 h 539"/>
                <a:gd name="T28" fmla="*/ 312 w 397"/>
                <a:gd name="T29" fmla="*/ 369 h 539"/>
                <a:gd name="T30" fmla="*/ 369 w 397"/>
                <a:gd name="T31" fmla="*/ 369 h 539"/>
                <a:gd name="T32" fmla="*/ 397 w 397"/>
                <a:gd name="T33" fmla="*/ 312 h 539"/>
                <a:gd name="T34" fmla="*/ 340 w 397"/>
                <a:gd name="T35" fmla="*/ 284 h 539"/>
                <a:gd name="T36" fmla="*/ 340 w 397"/>
                <a:gd name="T37" fmla="*/ 227 h 539"/>
                <a:gd name="T38" fmla="*/ 397 w 397"/>
                <a:gd name="T39" fmla="*/ 227 h 539"/>
                <a:gd name="T40" fmla="*/ 255 w 397"/>
                <a:gd name="T41" fmla="*/ 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539">
                  <a:moveTo>
                    <a:pt x="255" y="0"/>
                  </a:moveTo>
                  <a:lnTo>
                    <a:pt x="227" y="0"/>
                  </a:lnTo>
                  <a:lnTo>
                    <a:pt x="198" y="57"/>
                  </a:lnTo>
                  <a:lnTo>
                    <a:pt x="170" y="142"/>
                  </a:lnTo>
                  <a:lnTo>
                    <a:pt x="0" y="425"/>
                  </a:lnTo>
                  <a:lnTo>
                    <a:pt x="0" y="510"/>
                  </a:lnTo>
                  <a:lnTo>
                    <a:pt x="28" y="510"/>
                  </a:lnTo>
                  <a:lnTo>
                    <a:pt x="57" y="539"/>
                  </a:lnTo>
                  <a:lnTo>
                    <a:pt x="85" y="510"/>
                  </a:lnTo>
                  <a:lnTo>
                    <a:pt x="113" y="539"/>
                  </a:lnTo>
                  <a:lnTo>
                    <a:pt x="170" y="539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312" y="369"/>
                  </a:lnTo>
                  <a:lnTo>
                    <a:pt x="369" y="369"/>
                  </a:lnTo>
                  <a:lnTo>
                    <a:pt x="397" y="312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255" y="0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99" name="Freeform 759"/>
            <p:cNvSpPr>
              <a:spLocks/>
            </p:cNvSpPr>
            <p:nvPr/>
          </p:nvSpPr>
          <p:spPr bwMode="auto">
            <a:xfrm>
              <a:off x="11441113" y="3990975"/>
              <a:ext cx="1081087" cy="1800225"/>
            </a:xfrm>
            <a:custGeom>
              <a:avLst/>
              <a:gdLst>
                <a:gd name="T0" fmla="*/ 57 w 681"/>
                <a:gd name="T1" fmla="*/ 340 h 1134"/>
                <a:gd name="T2" fmla="*/ 0 w 681"/>
                <a:gd name="T3" fmla="*/ 340 h 1134"/>
                <a:gd name="T4" fmla="*/ 0 w 681"/>
                <a:gd name="T5" fmla="*/ 397 h 1134"/>
                <a:gd name="T6" fmla="*/ 57 w 681"/>
                <a:gd name="T7" fmla="*/ 425 h 1134"/>
                <a:gd name="T8" fmla="*/ 29 w 681"/>
                <a:gd name="T9" fmla="*/ 482 h 1134"/>
                <a:gd name="T10" fmla="*/ 85 w 681"/>
                <a:gd name="T11" fmla="*/ 538 h 1134"/>
                <a:gd name="T12" fmla="*/ 114 w 681"/>
                <a:gd name="T13" fmla="*/ 595 h 1134"/>
                <a:gd name="T14" fmla="*/ 85 w 681"/>
                <a:gd name="T15" fmla="*/ 992 h 1134"/>
                <a:gd name="T16" fmla="*/ 142 w 681"/>
                <a:gd name="T17" fmla="*/ 1105 h 1134"/>
                <a:gd name="T18" fmla="*/ 227 w 681"/>
                <a:gd name="T19" fmla="*/ 1134 h 1134"/>
                <a:gd name="T20" fmla="*/ 284 w 681"/>
                <a:gd name="T21" fmla="*/ 1105 h 1134"/>
                <a:gd name="T22" fmla="*/ 369 w 681"/>
                <a:gd name="T23" fmla="*/ 1049 h 1134"/>
                <a:gd name="T24" fmla="*/ 425 w 681"/>
                <a:gd name="T25" fmla="*/ 907 h 1134"/>
                <a:gd name="T26" fmla="*/ 425 w 681"/>
                <a:gd name="T27" fmla="*/ 737 h 1134"/>
                <a:gd name="T28" fmla="*/ 482 w 681"/>
                <a:gd name="T29" fmla="*/ 680 h 1134"/>
                <a:gd name="T30" fmla="*/ 567 w 681"/>
                <a:gd name="T31" fmla="*/ 680 h 1134"/>
                <a:gd name="T32" fmla="*/ 652 w 681"/>
                <a:gd name="T33" fmla="*/ 595 h 1134"/>
                <a:gd name="T34" fmla="*/ 681 w 681"/>
                <a:gd name="T35" fmla="*/ 510 h 1134"/>
                <a:gd name="T36" fmla="*/ 652 w 681"/>
                <a:gd name="T37" fmla="*/ 425 h 1134"/>
                <a:gd name="T38" fmla="*/ 539 w 681"/>
                <a:gd name="T39" fmla="*/ 340 h 1134"/>
                <a:gd name="T40" fmla="*/ 482 w 681"/>
                <a:gd name="T41" fmla="*/ 255 h 1134"/>
                <a:gd name="T42" fmla="*/ 539 w 681"/>
                <a:gd name="T43" fmla="*/ 141 h 1134"/>
                <a:gd name="T44" fmla="*/ 510 w 681"/>
                <a:gd name="T45" fmla="*/ 56 h 1134"/>
                <a:gd name="T46" fmla="*/ 425 w 681"/>
                <a:gd name="T47" fmla="*/ 0 h 1134"/>
                <a:gd name="T48" fmla="*/ 369 w 681"/>
                <a:gd name="T49" fmla="*/ 28 h 1134"/>
                <a:gd name="T50" fmla="*/ 425 w 681"/>
                <a:gd name="T51" fmla="*/ 85 h 1134"/>
                <a:gd name="T52" fmla="*/ 340 w 681"/>
                <a:gd name="T53" fmla="*/ 141 h 1134"/>
                <a:gd name="T54" fmla="*/ 255 w 681"/>
                <a:gd name="T55" fmla="*/ 312 h 1134"/>
                <a:gd name="T56" fmla="*/ 284 w 681"/>
                <a:gd name="T57" fmla="*/ 397 h 1134"/>
                <a:gd name="T58" fmla="*/ 255 w 681"/>
                <a:gd name="T59" fmla="*/ 425 h 1134"/>
                <a:gd name="T60" fmla="*/ 142 w 681"/>
                <a:gd name="T61" fmla="*/ 368 h 1134"/>
                <a:gd name="T62" fmla="*/ 142 w 681"/>
                <a:gd name="T63" fmla="*/ 425 h 1134"/>
                <a:gd name="T64" fmla="*/ 57 w 681"/>
                <a:gd name="T65" fmla="*/ 34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1" h="1134">
                  <a:moveTo>
                    <a:pt x="57" y="340"/>
                  </a:moveTo>
                  <a:lnTo>
                    <a:pt x="0" y="340"/>
                  </a:lnTo>
                  <a:lnTo>
                    <a:pt x="0" y="397"/>
                  </a:lnTo>
                  <a:lnTo>
                    <a:pt x="57" y="425"/>
                  </a:lnTo>
                  <a:lnTo>
                    <a:pt x="29" y="482"/>
                  </a:lnTo>
                  <a:lnTo>
                    <a:pt x="85" y="538"/>
                  </a:lnTo>
                  <a:lnTo>
                    <a:pt x="114" y="595"/>
                  </a:lnTo>
                  <a:lnTo>
                    <a:pt x="85" y="992"/>
                  </a:lnTo>
                  <a:lnTo>
                    <a:pt x="142" y="1105"/>
                  </a:lnTo>
                  <a:lnTo>
                    <a:pt x="227" y="1134"/>
                  </a:lnTo>
                  <a:lnTo>
                    <a:pt x="284" y="1105"/>
                  </a:lnTo>
                  <a:lnTo>
                    <a:pt x="369" y="1049"/>
                  </a:lnTo>
                  <a:lnTo>
                    <a:pt x="425" y="907"/>
                  </a:lnTo>
                  <a:lnTo>
                    <a:pt x="425" y="737"/>
                  </a:lnTo>
                  <a:lnTo>
                    <a:pt x="482" y="680"/>
                  </a:lnTo>
                  <a:lnTo>
                    <a:pt x="567" y="680"/>
                  </a:lnTo>
                  <a:lnTo>
                    <a:pt x="652" y="595"/>
                  </a:lnTo>
                  <a:lnTo>
                    <a:pt x="681" y="510"/>
                  </a:lnTo>
                  <a:lnTo>
                    <a:pt x="652" y="425"/>
                  </a:lnTo>
                  <a:lnTo>
                    <a:pt x="539" y="340"/>
                  </a:lnTo>
                  <a:lnTo>
                    <a:pt x="482" y="255"/>
                  </a:lnTo>
                  <a:lnTo>
                    <a:pt x="539" y="141"/>
                  </a:lnTo>
                  <a:lnTo>
                    <a:pt x="510" y="56"/>
                  </a:lnTo>
                  <a:lnTo>
                    <a:pt x="425" y="0"/>
                  </a:lnTo>
                  <a:lnTo>
                    <a:pt x="369" y="28"/>
                  </a:lnTo>
                  <a:lnTo>
                    <a:pt x="425" y="85"/>
                  </a:lnTo>
                  <a:lnTo>
                    <a:pt x="340" y="141"/>
                  </a:lnTo>
                  <a:lnTo>
                    <a:pt x="255" y="312"/>
                  </a:lnTo>
                  <a:lnTo>
                    <a:pt x="284" y="397"/>
                  </a:lnTo>
                  <a:lnTo>
                    <a:pt x="255" y="425"/>
                  </a:lnTo>
                  <a:lnTo>
                    <a:pt x="142" y="368"/>
                  </a:lnTo>
                  <a:lnTo>
                    <a:pt x="142" y="425"/>
                  </a:lnTo>
                  <a:lnTo>
                    <a:pt x="57" y="340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600" name="Freeform 761"/>
            <p:cNvSpPr>
              <a:spLocks/>
            </p:cNvSpPr>
            <p:nvPr/>
          </p:nvSpPr>
          <p:spPr bwMode="auto">
            <a:xfrm>
              <a:off x="11171238" y="3314700"/>
              <a:ext cx="1079500" cy="1350963"/>
            </a:xfrm>
            <a:custGeom>
              <a:avLst/>
              <a:gdLst>
                <a:gd name="T0" fmla="*/ 284 w 680"/>
                <a:gd name="T1" fmla="*/ 0 h 851"/>
                <a:gd name="T2" fmla="*/ 255 w 680"/>
                <a:gd name="T3" fmla="*/ 29 h 851"/>
                <a:gd name="T4" fmla="*/ 312 w 680"/>
                <a:gd name="T5" fmla="*/ 199 h 851"/>
                <a:gd name="T6" fmla="*/ 369 w 680"/>
                <a:gd name="T7" fmla="*/ 256 h 851"/>
                <a:gd name="T8" fmla="*/ 340 w 680"/>
                <a:gd name="T9" fmla="*/ 312 h 851"/>
                <a:gd name="T10" fmla="*/ 312 w 680"/>
                <a:gd name="T11" fmla="*/ 256 h 851"/>
                <a:gd name="T12" fmla="*/ 227 w 680"/>
                <a:gd name="T13" fmla="*/ 312 h 851"/>
                <a:gd name="T14" fmla="*/ 142 w 680"/>
                <a:gd name="T15" fmla="*/ 312 h 851"/>
                <a:gd name="T16" fmla="*/ 85 w 680"/>
                <a:gd name="T17" fmla="*/ 397 h 851"/>
                <a:gd name="T18" fmla="*/ 57 w 680"/>
                <a:gd name="T19" fmla="*/ 369 h 851"/>
                <a:gd name="T20" fmla="*/ 0 w 680"/>
                <a:gd name="T21" fmla="*/ 397 h 851"/>
                <a:gd name="T22" fmla="*/ 227 w 680"/>
                <a:gd name="T23" fmla="*/ 766 h 851"/>
                <a:gd name="T24" fmla="*/ 312 w 680"/>
                <a:gd name="T25" fmla="*/ 851 h 851"/>
                <a:gd name="T26" fmla="*/ 312 w 680"/>
                <a:gd name="T27" fmla="*/ 794 h 851"/>
                <a:gd name="T28" fmla="*/ 425 w 680"/>
                <a:gd name="T29" fmla="*/ 851 h 851"/>
                <a:gd name="T30" fmla="*/ 454 w 680"/>
                <a:gd name="T31" fmla="*/ 823 h 851"/>
                <a:gd name="T32" fmla="*/ 425 w 680"/>
                <a:gd name="T33" fmla="*/ 738 h 851"/>
                <a:gd name="T34" fmla="*/ 510 w 680"/>
                <a:gd name="T35" fmla="*/ 567 h 851"/>
                <a:gd name="T36" fmla="*/ 595 w 680"/>
                <a:gd name="T37" fmla="*/ 511 h 851"/>
                <a:gd name="T38" fmla="*/ 539 w 680"/>
                <a:gd name="T39" fmla="*/ 454 h 851"/>
                <a:gd name="T40" fmla="*/ 595 w 680"/>
                <a:gd name="T41" fmla="*/ 426 h 851"/>
                <a:gd name="T42" fmla="*/ 510 w 680"/>
                <a:gd name="T43" fmla="*/ 256 h 851"/>
                <a:gd name="T44" fmla="*/ 652 w 680"/>
                <a:gd name="T45" fmla="*/ 171 h 851"/>
                <a:gd name="T46" fmla="*/ 680 w 680"/>
                <a:gd name="T47" fmla="*/ 142 h 851"/>
                <a:gd name="T48" fmla="*/ 567 w 680"/>
                <a:gd name="T49" fmla="*/ 114 h 851"/>
                <a:gd name="T50" fmla="*/ 539 w 680"/>
                <a:gd name="T51" fmla="*/ 142 h 851"/>
                <a:gd name="T52" fmla="*/ 482 w 680"/>
                <a:gd name="T53" fmla="*/ 86 h 851"/>
                <a:gd name="T54" fmla="*/ 510 w 680"/>
                <a:gd name="T55" fmla="*/ 29 h 851"/>
                <a:gd name="T56" fmla="*/ 482 w 680"/>
                <a:gd name="T57" fmla="*/ 0 h 851"/>
                <a:gd name="T58" fmla="*/ 425 w 680"/>
                <a:gd name="T59" fmla="*/ 29 h 851"/>
                <a:gd name="T60" fmla="*/ 340 w 680"/>
                <a:gd name="T61" fmla="*/ 57 h 851"/>
                <a:gd name="T62" fmla="*/ 284 w 680"/>
                <a:gd name="T63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0" h="851">
                  <a:moveTo>
                    <a:pt x="284" y="0"/>
                  </a:moveTo>
                  <a:lnTo>
                    <a:pt x="255" y="29"/>
                  </a:lnTo>
                  <a:lnTo>
                    <a:pt x="312" y="199"/>
                  </a:lnTo>
                  <a:lnTo>
                    <a:pt x="369" y="256"/>
                  </a:lnTo>
                  <a:lnTo>
                    <a:pt x="340" y="312"/>
                  </a:lnTo>
                  <a:lnTo>
                    <a:pt x="312" y="256"/>
                  </a:lnTo>
                  <a:lnTo>
                    <a:pt x="227" y="312"/>
                  </a:lnTo>
                  <a:lnTo>
                    <a:pt x="142" y="312"/>
                  </a:lnTo>
                  <a:lnTo>
                    <a:pt x="85" y="397"/>
                  </a:lnTo>
                  <a:lnTo>
                    <a:pt x="57" y="369"/>
                  </a:lnTo>
                  <a:lnTo>
                    <a:pt x="0" y="397"/>
                  </a:lnTo>
                  <a:lnTo>
                    <a:pt x="227" y="766"/>
                  </a:lnTo>
                  <a:lnTo>
                    <a:pt x="312" y="851"/>
                  </a:lnTo>
                  <a:lnTo>
                    <a:pt x="312" y="794"/>
                  </a:lnTo>
                  <a:lnTo>
                    <a:pt x="425" y="851"/>
                  </a:lnTo>
                  <a:lnTo>
                    <a:pt x="454" y="823"/>
                  </a:lnTo>
                  <a:lnTo>
                    <a:pt x="425" y="738"/>
                  </a:lnTo>
                  <a:lnTo>
                    <a:pt x="510" y="567"/>
                  </a:lnTo>
                  <a:lnTo>
                    <a:pt x="595" y="511"/>
                  </a:lnTo>
                  <a:lnTo>
                    <a:pt x="539" y="454"/>
                  </a:lnTo>
                  <a:lnTo>
                    <a:pt x="595" y="426"/>
                  </a:lnTo>
                  <a:lnTo>
                    <a:pt x="510" y="256"/>
                  </a:lnTo>
                  <a:lnTo>
                    <a:pt x="652" y="171"/>
                  </a:lnTo>
                  <a:lnTo>
                    <a:pt x="680" y="142"/>
                  </a:lnTo>
                  <a:lnTo>
                    <a:pt x="567" y="114"/>
                  </a:lnTo>
                  <a:lnTo>
                    <a:pt x="539" y="142"/>
                  </a:lnTo>
                  <a:lnTo>
                    <a:pt x="482" y="86"/>
                  </a:lnTo>
                  <a:lnTo>
                    <a:pt x="510" y="29"/>
                  </a:lnTo>
                  <a:lnTo>
                    <a:pt x="482" y="0"/>
                  </a:lnTo>
                  <a:lnTo>
                    <a:pt x="425" y="29"/>
                  </a:lnTo>
                  <a:lnTo>
                    <a:pt x="340" y="57"/>
                  </a:lnTo>
                  <a:lnTo>
                    <a:pt x="284" y="0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</p:grpSp>
      <p:grpSp>
        <p:nvGrpSpPr>
          <p:cNvPr id="493" name="グループ化 2"/>
          <p:cNvGrpSpPr>
            <a:grpSpLocks/>
          </p:cNvGrpSpPr>
          <p:nvPr/>
        </p:nvGrpSpPr>
        <p:grpSpPr bwMode="auto">
          <a:xfrm>
            <a:off x="189972" y="3713737"/>
            <a:ext cx="4175411" cy="3120230"/>
            <a:chOff x="279400" y="1739900"/>
            <a:chExt cx="8191500" cy="6121400"/>
          </a:xfrm>
          <a:solidFill>
            <a:schemeClr val="bg1">
              <a:lumMod val="95000"/>
            </a:schemeClr>
          </a:solidFill>
        </p:grpSpPr>
        <p:sp>
          <p:nvSpPr>
            <p:cNvPr id="548" name="Freeform 694"/>
            <p:cNvSpPr>
              <a:spLocks/>
            </p:cNvSpPr>
            <p:nvPr/>
          </p:nvSpPr>
          <p:spPr bwMode="auto">
            <a:xfrm>
              <a:off x="5140325" y="4395788"/>
              <a:ext cx="855663" cy="539750"/>
            </a:xfrm>
            <a:custGeom>
              <a:avLst/>
              <a:gdLst>
                <a:gd name="T0" fmla="*/ 57 w 539"/>
                <a:gd name="T1" fmla="*/ 57 h 340"/>
                <a:gd name="T2" fmla="*/ 57 w 539"/>
                <a:gd name="T3" fmla="*/ 113 h 340"/>
                <a:gd name="T4" fmla="*/ 0 w 539"/>
                <a:gd name="T5" fmla="*/ 142 h 340"/>
                <a:gd name="T6" fmla="*/ 0 w 539"/>
                <a:gd name="T7" fmla="*/ 227 h 340"/>
                <a:gd name="T8" fmla="*/ 57 w 539"/>
                <a:gd name="T9" fmla="*/ 255 h 340"/>
                <a:gd name="T10" fmla="*/ 57 w 539"/>
                <a:gd name="T11" fmla="*/ 312 h 340"/>
                <a:gd name="T12" fmla="*/ 142 w 539"/>
                <a:gd name="T13" fmla="*/ 340 h 340"/>
                <a:gd name="T14" fmla="*/ 227 w 539"/>
                <a:gd name="T15" fmla="*/ 312 h 340"/>
                <a:gd name="T16" fmla="*/ 284 w 539"/>
                <a:gd name="T17" fmla="*/ 340 h 340"/>
                <a:gd name="T18" fmla="*/ 425 w 539"/>
                <a:gd name="T19" fmla="*/ 340 h 340"/>
                <a:gd name="T20" fmla="*/ 454 w 539"/>
                <a:gd name="T21" fmla="*/ 255 h 340"/>
                <a:gd name="T22" fmla="*/ 511 w 539"/>
                <a:gd name="T23" fmla="*/ 227 h 340"/>
                <a:gd name="T24" fmla="*/ 539 w 539"/>
                <a:gd name="T25" fmla="*/ 142 h 340"/>
                <a:gd name="T26" fmla="*/ 454 w 539"/>
                <a:gd name="T27" fmla="*/ 113 h 340"/>
                <a:gd name="T28" fmla="*/ 425 w 539"/>
                <a:gd name="T29" fmla="*/ 57 h 340"/>
                <a:gd name="T30" fmla="*/ 397 w 539"/>
                <a:gd name="T31" fmla="*/ 57 h 340"/>
                <a:gd name="T32" fmla="*/ 397 w 539"/>
                <a:gd name="T33" fmla="*/ 28 h 340"/>
                <a:gd name="T34" fmla="*/ 199 w 539"/>
                <a:gd name="T35" fmla="*/ 0 h 340"/>
                <a:gd name="T36" fmla="*/ 142 w 539"/>
                <a:gd name="T37" fmla="*/ 57 h 340"/>
                <a:gd name="T38" fmla="*/ 85 w 539"/>
                <a:gd name="T39" fmla="*/ 28 h 340"/>
                <a:gd name="T40" fmla="*/ 57 w 539"/>
                <a:gd name="T41" fmla="*/ 5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9" h="340">
                  <a:moveTo>
                    <a:pt x="57" y="57"/>
                  </a:moveTo>
                  <a:lnTo>
                    <a:pt x="57" y="113"/>
                  </a:lnTo>
                  <a:lnTo>
                    <a:pt x="0" y="142"/>
                  </a:lnTo>
                  <a:lnTo>
                    <a:pt x="0" y="227"/>
                  </a:lnTo>
                  <a:lnTo>
                    <a:pt x="57" y="255"/>
                  </a:lnTo>
                  <a:lnTo>
                    <a:pt x="57" y="312"/>
                  </a:lnTo>
                  <a:lnTo>
                    <a:pt x="142" y="340"/>
                  </a:lnTo>
                  <a:lnTo>
                    <a:pt x="227" y="312"/>
                  </a:lnTo>
                  <a:lnTo>
                    <a:pt x="284" y="340"/>
                  </a:lnTo>
                  <a:lnTo>
                    <a:pt x="425" y="340"/>
                  </a:lnTo>
                  <a:lnTo>
                    <a:pt x="454" y="255"/>
                  </a:lnTo>
                  <a:lnTo>
                    <a:pt x="511" y="227"/>
                  </a:lnTo>
                  <a:lnTo>
                    <a:pt x="539" y="142"/>
                  </a:lnTo>
                  <a:lnTo>
                    <a:pt x="454" y="113"/>
                  </a:lnTo>
                  <a:lnTo>
                    <a:pt x="425" y="57"/>
                  </a:lnTo>
                  <a:lnTo>
                    <a:pt x="397" y="57"/>
                  </a:lnTo>
                  <a:lnTo>
                    <a:pt x="397" y="28"/>
                  </a:lnTo>
                  <a:lnTo>
                    <a:pt x="199" y="0"/>
                  </a:lnTo>
                  <a:lnTo>
                    <a:pt x="142" y="57"/>
                  </a:lnTo>
                  <a:lnTo>
                    <a:pt x="85" y="28"/>
                  </a:lnTo>
                  <a:lnTo>
                    <a:pt x="57" y="57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49" name="Freeform 695"/>
            <p:cNvSpPr>
              <a:spLocks/>
            </p:cNvSpPr>
            <p:nvPr/>
          </p:nvSpPr>
          <p:spPr bwMode="auto">
            <a:xfrm>
              <a:off x="5456238" y="4935538"/>
              <a:ext cx="1079500" cy="809625"/>
            </a:xfrm>
            <a:custGeom>
              <a:avLst/>
              <a:gdLst>
                <a:gd name="T0" fmla="*/ 226 w 680"/>
                <a:gd name="T1" fmla="*/ 0 h 510"/>
                <a:gd name="T2" fmla="*/ 141 w 680"/>
                <a:gd name="T3" fmla="*/ 85 h 510"/>
                <a:gd name="T4" fmla="*/ 170 w 680"/>
                <a:gd name="T5" fmla="*/ 170 h 510"/>
                <a:gd name="T6" fmla="*/ 113 w 680"/>
                <a:gd name="T7" fmla="*/ 227 h 510"/>
                <a:gd name="T8" fmla="*/ 141 w 680"/>
                <a:gd name="T9" fmla="*/ 284 h 510"/>
                <a:gd name="T10" fmla="*/ 0 w 680"/>
                <a:gd name="T11" fmla="*/ 312 h 510"/>
                <a:gd name="T12" fmla="*/ 28 w 680"/>
                <a:gd name="T13" fmla="*/ 369 h 510"/>
                <a:gd name="T14" fmla="*/ 85 w 680"/>
                <a:gd name="T15" fmla="*/ 454 h 510"/>
                <a:gd name="T16" fmla="*/ 141 w 680"/>
                <a:gd name="T17" fmla="*/ 482 h 510"/>
                <a:gd name="T18" fmla="*/ 170 w 680"/>
                <a:gd name="T19" fmla="*/ 454 h 510"/>
                <a:gd name="T20" fmla="*/ 170 w 680"/>
                <a:gd name="T21" fmla="*/ 510 h 510"/>
                <a:gd name="T22" fmla="*/ 340 w 680"/>
                <a:gd name="T23" fmla="*/ 510 h 510"/>
                <a:gd name="T24" fmla="*/ 482 w 680"/>
                <a:gd name="T25" fmla="*/ 425 h 510"/>
                <a:gd name="T26" fmla="*/ 567 w 680"/>
                <a:gd name="T27" fmla="*/ 454 h 510"/>
                <a:gd name="T28" fmla="*/ 652 w 680"/>
                <a:gd name="T29" fmla="*/ 397 h 510"/>
                <a:gd name="T30" fmla="*/ 680 w 680"/>
                <a:gd name="T31" fmla="*/ 340 h 510"/>
                <a:gd name="T32" fmla="*/ 567 w 680"/>
                <a:gd name="T33" fmla="*/ 170 h 510"/>
                <a:gd name="T34" fmla="*/ 482 w 680"/>
                <a:gd name="T35" fmla="*/ 85 h 510"/>
                <a:gd name="T36" fmla="*/ 226 w 680"/>
                <a:gd name="T37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0" h="510">
                  <a:moveTo>
                    <a:pt x="226" y="0"/>
                  </a:moveTo>
                  <a:lnTo>
                    <a:pt x="141" y="85"/>
                  </a:lnTo>
                  <a:lnTo>
                    <a:pt x="170" y="170"/>
                  </a:lnTo>
                  <a:lnTo>
                    <a:pt x="113" y="227"/>
                  </a:lnTo>
                  <a:lnTo>
                    <a:pt x="141" y="284"/>
                  </a:lnTo>
                  <a:lnTo>
                    <a:pt x="0" y="312"/>
                  </a:lnTo>
                  <a:lnTo>
                    <a:pt x="28" y="369"/>
                  </a:lnTo>
                  <a:lnTo>
                    <a:pt x="85" y="454"/>
                  </a:lnTo>
                  <a:lnTo>
                    <a:pt x="141" y="482"/>
                  </a:lnTo>
                  <a:lnTo>
                    <a:pt x="170" y="454"/>
                  </a:lnTo>
                  <a:lnTo>
                    <a:pt x="170" y="510"/>
                  </a:lnTo>
                  <a:lnTo>
                    <a:pt x="340" y="510"/>
                  </a:lnTo>
                  <a:lnTo>
                    <a:pt x="482" y="425"/>
                  </a:lnTo>
                  <a:lnTo>
                    <a:pt x="567" y="454"/>
                  </a:lnTo>
                  <a:lnTo>
                    <a:pt x="652" y="397"/>
                  </a:lnTo>
                  <a:lnTo>
                    <a:pt x="680" y="340"/>
                  </a:lnTo>
                  <a:lnTo>
                    <a:pt x="567" y="170"/>
                  </a:lnTo>
                  <a:lnTo>
                    <a:pt x="482" y="85"/>
                  </a:lnTo>
                  <a:lnTo>
                    <a:pt x="226" y="0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50" name="Freeform 696"/>
            <p:cNvSpPr>
              <a:spLocks/>
            </p:cNvSpPr>
            <p:nvPr/>
          </p:nvSpPr>
          <p:spPr bwMode="auto">
            <a:xfrm>
              <a:off x="4914900" y="3990975"/>
              <a:ext cx="585788" cy="630238"/>
            </a:xfrm>
            <a:custGeom>
              <a:avLst/>
              <a:gdLst>
                <a:gd name="T0" fmla="*/ 341 w 369"/>
                <a:gd name="T1" fmla="*/ 255 h 397"/>
                <a:gd name="T2" fmla="*/ 312 w 369"/>
                <a:gd name="T3" fmla="*/ 170 h 397"/>
                <a:gd name="T4" fmla="*/ 369 w 369"/>
                <a:gd name="T5" fmla="*/ 141 h 397"/>
                <a:gd name="T6" fmla="*/ 369 w 369"/>
                <a:gd name="T7" fmla="*/ 113 h 397"/>
                <a:gd name="T8" fmla="*/ 312 w 369"/>
                <a:gd name="T9" fmla="*/ 85 h 397"/>
                <a:gd name="T10" fmla="*/ 256 w 369"/>
                <a:gd name="T11" fmla="*/ 85 h 397"/>
                <a:gd name="T12" fmla="*/ 227 w 369"/>
                <a:gd name="T13" fmla="*/ 56 h 397"/>
                <a:gd name="T14" fmla="*/ 227 w 369"/>
                <a:gd name="T15" fmla="*/ 28 h 397"/>
                <a:gd name="T16" fmla="*/ 86 w 369"/>
                <a:gd name="T17" fmla="*/ 0 h 397"/>
                <a:gd name="T18" fmla="*/ 0 w 369"/>
                <a:gd name="T19" fmla="*/ 85 h 397"/>
                <a:gd name="T20" fmla="*/ 57 w 369"/>
                <a:gd name="T21" fmla="*/ 170 h 397"/>
                <a:gd name="T22" fmla="*/ 142 w 369"/>
                <a:gd name="T23" fmla="*/ 312 h 397"/>
                <a:gd name="T24" fmla="*/ 142 w 369"/>
                <a:gd name="T25" fmla="*/ 397 h 397"/>
                <a:gd name="T26" fmla="*/ 199 w 369"/>
                <a:gd name="T27" fmla="*/ 368 h 397"/>
                <a:gd name="T28" fmla="*/ 199 w 369"/>
                <a:gd name="T29" fmla="*/ 312 h 397"/>
                <a:gd name="T30" fmla="*/ 227 w 369"/>
                <a:gd name="T31" fmla="*/ 283 h 397"/>
                <a:gd name="T32" fmla="*/ 284 w 369"/>
                <a:gd name="T33" fmla="*/ 312 h 397"/>
                <a:gd name="T34" fmla="*/ 341 w 369"/>
                <a:gd name="T35" fmla="*/ 255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" h="397">
                  <a:moveTo>
                    <a:pt x="341" y="255"/>
                  </a:moveTo>
                  <a:lnTo>
                    <a:pt x="312" y="170"/>
                  </a:lnTo>
                  <a:lnTo>
                    <a:pt x="369" y="141"/>
                  </a:lnTo>
                  <a:lnTo>
                    <a:pt x="369" y="113"/>
                  </a:lnTo>
                  <a:lnTo>
                    <a:pt x="312" y="85"/>
                  </a:lnTo>
                  <a:lnTo>
                    <a:pt x="256" y="85"/>
                  </a:lnTo>
                  <a:lnTo>
                    <a:pt x="227" y="56"/>
                  </a:lnTo>
                  <a:lnTo>
                    <a:pt x="227" y="28"/>
                  </a:lnTo>
                  <a:lnTo>
                    <a:pt x="86" y="0"/>
                  </a:lnTo>
                  <a:lnTo>
                    <a:pt x="0" y="85"/>
                  </a:lnTo>
                  <a:lnTo>
                    <a:pt x="57" y="170"/>
                  </a:lnTo>
                  <a:lnTo>
                    <a:pt x="142" y="312"/>
                  </a:lnTo>
                  <a:lnTo>
                    <a:pt x="142" y="397"/>
                  </a:lnTo>
                  <a:lnTo>
                    <a:pt x="199" y="368"/>
                  </a:lnTo>
                  <a:lnTo>
                    <a:pt x="199" y="312"/>
                  </a:lnTo>
                  <a:lnTo>
                    <a:pt x="227" y="283"/>
                  </a:lnTo>
                  <a:lnTo>
                    <a:pt x="284" y="312"/>
                  </a:lnTo>
                  <a:lnTo>
                    <a:pt x="341" y="255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51" name="Freeform 708"/>
            <p:cNvSpPr>
              <a:spLocks/>
            </p:cNvSpPr>
            <p:nvPr/>
          </p:nvSpPr>
          <p:spPr bwMode="auto">
            <a:xfrm>
              <a:off x="5410200" y="3675063"/>
              <a:ext cx="765175" cy="630237"/>
            </a:xfrm>
            <a:custGeom>
              <a:avLst/>
              <a:gdLst>
                <a:gd name="T0" fmla="*/ 142 w 482"/>
                <a:gd name="T1" fmla="*/ 0 h 397"/>
                <a:gd name="T2" fmla="*/ 227 w 482"/>
                <a:gd name="T3" fmla="*/ 29 h 397"/>
                <a:gd name="T4" fmla="*/ 284 w 482"/>
                <a:gd name="T5" fmla="*/ 85 h 397"/>
                <a:gd name="T6" fmla="*/ 426 w 482"/>
                <a:gd name="T7" fmla="*/ 114 h 397"/>
                <a:gd name="T8" fmla="*/ 454 w 482"/>
                <a:gd name="T9" fmla="*/ 170 h 397"/>
                <a:gd name="T10" fmla="*/ 426 w 482"/>
                <a:gd name="T11" fmla="*/ 227 h 397"/>
                <a:gd name="T12" fmla="*/ 482 w 482"/>
                <a:gd name="T13" fmla="*/ 284 h 397"/>
                <a:gd name="T14" fmla="*/ 482 w 482"/>
                <a:gd name="T15" fmla="*/ 397 h 397"/>
                <a:gd name="T16" fmla="*/ 284 w 482"/>
                <a:gd name="T17" fmla="*/ 369 h 397"/>
                <a:gd name="T18" fmla="*/ 142 w 482"/>
                <a:gd name="T19" fmla="*/ 369 h 397"/>
                <a:gd name="T20" fmla="*/ 57 w 482"/>
                <a:gd name="T21" fmla="*/ 340 h 397"/>
                <a:gd name="T22" fmla="*/ 57 w 482"/>
                <a:gd name="T23" fmla="*/ 312 h 397"/>
                <a:gd name="T24" fmla="*/ 0 w 482"/>
                <a:gd name="T25" fmla="*/ 284 h 397"/>
                <a:gd name="T26" fmla="*/ 57 w 482"/>
                <a:gd name="T27" fmla="*/ 142 h 397"/>
                <a:gd name="T28" fmla="*/ 85 w 482"/>
                <a:gd name="T29" fmla="*/ 57 h 397"/>
                <a:gd name="T30" fmla="*/ 142 w 482"/>
                <a:gd name="T3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2" h="397">
                  <a:moveTo>
                    <a:pt x="142" y="0"/>
                  </a:moveTo>
                  <a:lnTo>
                    <a:pt x="227" y="29"/>
                  </a:lnTo>
                  <a:lnTo>
                    <a:pt x="284" y="85"/>
                  </a:lnTo>
                  <a:lnTo>
                    <a:pt x="426" y="114"/>
                  </a:lnTo>
                  <a:lnTo>
                    <a:pt x="454" y="170"/>
                  </a:lnTo>
                  <a:lnTo>
                    <a:pt x="426" y="227"/>
                  </a:lnTo>
                  <a:lnTo>
                    <a:pt x="482" y="284"/>
                  </a:lnTo>
                  <a:lnTo>
                    <a:pt x="482" y="397"/>
                  </a:lnTo>
                  <a:lnTo>
                    <a:pt x="284" y="369"/>
                  </a:lnTo>
                  <a:lnTo>
                    <a:pt x="142" y="369"/>
                  </a:lnTo>
                  <a:lnTo>
                    <a:pt x="57" y="340"/>
                  </a:lnTo>
                  <a:lnTo>
                    <a:pt x="57" y="312"/>
                  </a:lnTo>
                  <a:lnTo>
                    <a:pt x="0" y="284"/>
                  </a:lnTo>
                  <a:lnTo>
                    <a:pt x="57" y="142"/>
                  </a:lnTo>
                  <a:lnTo>
                    <a:pt x="85" y="57"/>
                  </a:lnTo>
                  <a:lnTo>
                    <a:pt x="142" y="0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52" name="Freeform 710"/>
            <p:cNvSpPr>
              <a:spLocks/>
            </p:cNvSpPr>
            <p:nvPr/>
          </p:nvSpPr>
          <p:spPr bwMode="auto">
            <a:xfrm>
              <a:off x="5005388" y="3360738"/>
              <a:ext cx="809625" cy="765175"/>
            </a:xfrm>
            <a:custGeom>
              <a:avLst/>
              <a:gdLst>
                <a:gd name="T0" fmla="*/ 0 w 510"/>
                <a:gd name="T1" fmla="*/ 57 h 482"/>
                <a:gd name="T2" fmla="*/ 85 w 510"/>
                <a:gd name="T3" fmla="*/ 28 h 482"/>
                <a:gd name="T4" fmla="*/ 170 w 510"/>
                <a:gd name="T5" fmla="*/ 0 h 482"/>
                <a:gd name="T6" fmla="*/ 284 w 510"/>
                <a:gd name="T7" fmla="*/ 28 h 482"/>
                <a:gd name="T8" fmla="*/ 397 w 510"/>
                <a:gd name="T9" fmla="*/ 28 h 482"/>
                <a:gd name="T10" fmla="*/ 397 w 510"/>
                <a:gd name="T11" fmla="*/ 113 h 482"/>
                <a:gd name="T12" fmla="*/ 482 w 510"/>
                <a:gd name="T13" fmla="*/ 113 h 482"/>
                <a:gd name="T14" fmla="*/ 510 w 510"/>
                <a:gd name="T15" fmla="*/ 198 h 482"/>
                <a:gd name="T16" fmla="*/ 482 w 510"/>
                <a:gd name="T17" fmla="*/ 227 h 482"/>
                <a:gd name="T18" fmla="*/ 397 w 510"/>
                <a:gd name="T19" fmla="*/ 198 h 482"/>
                <a:gd name="T20" fmla="*/ 340 w 510"/>
                <a:gd name="T21" fmla="*/ 255 h 482"/>
                <a:gd name="T22" fmla="*/ 255 w 510"/>
                <a:gd name="T23" fmla="*/ 482 h 482"/>
                <a:gd name="T24" fmla="*/ 142 w 510"/>
                <a:gd name="T25" fmla="*/ 340 h 482"/>
                <a:gd name="T26" fmla="*/ 142 w 510"/>
                <a:gd name="T27" fmla="*/ 283 h 482"/>
                <a:gd name="T28" fmla="*/ 85 w 510"/>
                <a:gd name="T29" fmla="*/ 198 h 482"/>
                <a:gd name="T30" fmla="*/ 57 w 510"/>
                <a:gd name="T31" fmla="*/ 198 h 482"/>
                <a:gd name="T32" fmla="*/ 29 w 510"/>
                <a:gd name="T33" fmla="*/ 170 h 482"/>
                <a:gd name="T34" fmla="*/ 57 w 510"/>
                <a:gd name="T35" fmla="*/ 113 h 482"/>
                <a:gd name="T36" fmla="*/ 0 w 510"/>
                <a:gd name="T37" fmla="*/ 5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0" h="482">
                  <a:moveTo>
                    <a:pt x="0" y="57"/>
                  </a:moveTo>
                  <a:lnTo>
                    <a:pt x="85" y="28"/>
                  </a:lnTo>
                  <a:lnTo>
                    <a:pt x="170" y="0"/>
                  </a:lnTo>
                  <a:lnTo>
                    <a:pt x="284" y="28"/>
                  </a:lnTo>
                  <a:lnTo>
                    <a:pt x="397" y="28"/>
                  </a:lnTo>
                  <a:lnTo>
                    <a:pt x="397" y="113"/>
                  </a:lnTo>
                  <a:lnTo>
                    <a:pt x="482" y="113"/>
                  </a:lnTo>
                  <a:lnTo>
                    <a:pt x="510" y="198"/>
                  </a:lnTo>
                  <a:lnTo>
                    <a:pt x="482" y="227"/>
                  </a:lnTo>
                  <a:lnTo>
                    <a:pt x="397" y="198"/>
                  </a:lnTo>
                  <a:lnTo>
                    <a:pt x="340" y="255"/>
                  </a:lnTo>
                  <a:lnTo>
                    <a:pt x="255" y="482"/>
                  </a:lnTo>
                  <a:lnTo>
                    <a:pt x="142" y="340"/>
                  </a:lnTo>
                  <a:lnTo>
                    <a:pt x="142" y="283"/>
                  </a:lnTo>
                  <a:lnTo>
                    <a:pt x="85" y="198"/>
                  </a:lnTo>
                  <a:lnTo>
                    <a:pt x="57" y="198"/>
                  </a:lnTo>
                  <a:lnTo>
                    <a:pt x="29" y="170"/>
                  </a:lnTo>
                  <a:lnTo>
                    <a:pt x="57" y="113"/>
                  </a:lnTo>
                  <a:lnTo>
                    <a:pt x="0" y="57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53" name="Freeform 711"/>
            <p:cNvSpPr>
              <a:spLocks/>
            </p:cNvSpPr>
            <p:nvPr/>
          </p:nvSpPr>
          <p:spPr bwMode="auto">
            <a:xfrm>
              <a:off x="5861050" y="3721100"/>
              <a:ext cx="809625" cy="630238"/>
            </a:xfrm>
            <a:custGeom>
              <a:avLst/>
              <a:gdLst>
                <a:gd name="T0" fmla="*/ 198 w 510"/>
                <a:gd name="T1" fmla="*/ 368 h 397"/>
                <a:gd name="T2" fmla="*/ 283 w 510"/>
                <a:gd name="T3" fmla="*/ 397 h 397"/>
                <a:gd name="T4" fmla="*/ 340 w 510"/>
                <a:gd name="T5" fmla="*/ 397 h 397"/>
                <a:gd name="T6" fmla="*/ 425 w 510"/>
                <a:gd name="T7" fmla="*/ 340 h 397"/>
                <a:gd name="T8" fmla="*/ 453 w 510"/>
                <a:gd name="T9" fmla="*/ 340 h 397"/>
                <a:gd name="T10" fmla="*/ 510 w 510"/>
                <a:gd name="T11" fmla="*/ 311 h 397"/>
                <a:gd name="T12" fmla="*/ 510 w 510"/>
                <a:gd name="T13" fmla="*/ 198 h 397"/>
                <a:gd name="T14" fmla="*/ 425 w 510"/>
                <a:gd name="T15" fmla="*/ 85 h 397"/>
                <a:gd name="T16" fmla="*/ 425 w 510"/>
                <a:gd name="T17" fmla="*/ 28 h 397"/>
                <a:gd name="T18" fmla="*/ 227 w 510"/>
                <a:gd name="T19" fmla="*/ 28 h 397"/>
                <a:gd name="T20" fmla="*/ 170 w 510"/>
                <a:gd name="T21" fmla="*/ 0 h 397"/>
                <a:gd name="T22" fmla="*/ 85 w 510"/>
                <a:gd name="T23" fmla="*/ 0 h 397"/>
                <a:gd name="T24" fmla="*/ 0 w 510"/>
                <a:gd name="T25" fmla="*/ 56 h 397"/>
                <a:gd name="T26" fmla="*/ 142 w 510"/>
                <a:gd name="T27" fmla="*/ 85 h 397"/>
                <a:gd name="T28" fmla="*/ 170 w 510"/>
                <a:gd name="T29" fmla="*/ 141 h 397"/>
                <a:gd name="T30" fmla="*/ 142 w 510"/>
                <a:gd name="T31" fmla="*/ 198 h 397"/>
                <a:gd name="T32" fmla="*/ 198 w 510"/>
                <a:gd name="T33" fmla="*/ 255 h 397"/>
                <a:gd name="T34" fmla="*/ 198 w 510"/>
                <a:gd name="T35" fmla="*/ 368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0" h="397">
                  <a:moveTo>
                    <a:pt x="198" y="368"/>
                  </a:moveTo>
                  <a:lnTo>
                    <a:pt x="283" y="397"/>
                  </a:lnTo>
                  <a:lnTo>
                    <a:pt x="340" y="397"/>
                  </a:lnTo>
                  <a:lnTo>
                    <a:pt x="425" y="340"/>
                  </a:lnTo>
                  <a:lnTo>
                    <a:pt x="453" y="340"/>
                  </a:lnTo>
                  <a:lnTo>
                    <a:pt x="510" y="311"/>
                  </a:lnTo>
                  <a:lnTo>
                    <a:pt x="510" y="198"/>
                  </a:lnTo>
                  <a:lnTo>
                    <a:pt x="425" y="85"/>
                  </a:lnTo>
                  <a:lnTo>
                    <a:pt x="425" y="28"/>
                  </a:lnTo>
                  <a:lnTo>
                    <a:pt x="227" y="28"/>
                  </a:lnTo>
                  <a:lnTo>
                    <a:pt x="170" y="0"/>
                  </a:lnTo>
                  <a:lnTo>
                    <a:pt x="85" y="0"/>
                  </a:lnTo>
                  <a:lnTo>
                    <a:pt x="0" y="56"/>
                  </a:lnTo>
                  <a:lnTo>
                    <a:pt x="142" y="85"/>
                  </a:lnTo>
                  <a:lnTo>
                    <a:pt x="170" y="141"/>
                  </a:lnTo>
                  <a:lnTo>
                    <a:pt x="142" y="198"/>
                  </a:lnTo>
                  <a:lnTo>
                    <a:pt x="198" y="255"/>
                  </a:lnTo>
                  <a:lnTo>
                    <a:pt x="198" y="368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54" name="Freeform 712"/>
            <p:cNvSpPr>
              <a:spLocks/>
            </p:cNvSpPr>
            <p:nvPr/>
          </p:nvSpPr>
          <p:spPr bwMode="auto">
            <a:xfrm>
              <a:off x="5410200" y="4214813"/>
              <a:ext cx="1350963" cy="855662"/>
            </a:xfrm>
            <a:custGeom>
              <a:avLst/>
              <a:gdLst>
                <a:gd name="T0" fmla="*/ 624 w 851"/>
                <a:gd name="T1" fmla="*/ 86 h 539"/>
                <a:gd name="T2" fmla="*/ 567 w 851"/>
                <a:gd name="T3" fmla="*/ 86 h 539"/>
                <a:gd name="T4" fmla="*/ 482 w 851"/>
                <a:gd name="T5" fmla="*/ 57 h 539"/>
                <a:gd name="T6" fmla="*/ 284 w 851"/>
                <a:gd name="T7" fmla="*/ 29 h 539"/>
                <a:gd name="T8" fmla="*/ 142 w 851"/>
                <a:gd name="T9" fmla="*/ 29 h 539"/>
                <a:gd name="T10" fmla="*/ 57 w 851"/>
                <a:gd name="T11" fmla="*/ 0 h 539"/>
                <a:gd name="T12" fmla="*/ 0 w 851"/>
                <a:gd name="T13" fmla="*/ 29 h 539"/>
                <a:gd name="T14" fmla="*/ 29 w 851"/>
                <a:gd name="T15" fmla="*/ 114 h 539"/>
                <a:gd name="T16" fmla="*/ 227 w 851"/>
                <a:gd name="T17" fmla="*/ 142 h 539"/>
                <a:gd name="T18" fmla="*/ 227 w 851"/>
                <a:gd name="T19" fmla="*/ 171 h 539"/>
                <a:gd name="T20" fmla="*/ 255 w 851"/>
                <a:gd name="T21" fmla="*/ 171 h 539"/>
                <a:gd name="T22" fmla="*/ 284 w 851"/>
                <a:gd name="T23" fmla="*/ 227 h 539"/>
                <a:gd name="T24" fmla="*/ 369 w 851"/>
                <a:gd name="T25" fmla="*/ 256 h 539"/>
                <a:gd name="T26" fmla="*/ 341 w 851"/>
                <a:gd name="T27" fmla="*/ 341 h 539"/>
                <a:gd name="T28" fmla="*/ 284 w 851"/>
                <a:gd name="T29" fmla="*/ 369 h 539"/>
                <a:gd name="T30" fmla="*/ 255 w 851"/>
                <a:gd name="T31" fmla="*/ 454 h 539"/>
                <a:gd name="T32" fmla="*/ 511 w 851"/>
                <a:gd name="T33" fmla="*/ 539 h 539"/>
                <a:gd name="T34" fmla="*/ 539 w 851"/>
                <a:gd name="T35" fmla="*/ 482 h 539"/>
                <a:gd name="T36" fmla="*/ 596 w 851"/>
                <a:gd name="T37" fmla="*/ 482 h 539"/>
                <a:gd name="T38" fmla="*/ 624 w 851"/>
                <a:gd name="T39" fmla="*/ 454 h 539"/>
                <a:gd name="T40" fmla="*/ 624 w 851"/>
                <a:gd name="T41" fmla="*/ 397 h 539"/>
                <a:gd name="T42" fmla="*/ 567 w 851"/>
                <a:gd name="T43" fmla="*/ 369 h 539"/>
                <a:gd name="T44" fmla="*/ 624 w 851"/>
                <a:gd name="T45" fmla="*/ 341 h 539"/>
                <a:gd name="T46" fmla="*/ 681 w 851"/>
                <a:gd name="T47" fmla="*/ 341 h 539"/>
                <a:gd name="T48" fmla="*/ 624 w 851"/>
                <a:gd name="T49" fmla="*/ 227 h 539"/>
                <a:gd name="T50" fmla="*/ 652 w 851"/>
                <a:gd name="T51" fmla="*/ 199 h 539"/>
                <a:gd name="T52" fmla="*/ 681 w 851"/>
                <a:gd name="T53" fmla="*/ 227 h 539"/>
                <a:gd name="T54" fmla="*/ 737 w 851"/>
                <a:gd name="T55" fmla="*/ 256 h 539"/>
                <a:gd name="T56" fmla="*/ 737 w 851"/>
                <a:gd name="T57" fmla="*/ 227 h 539"/>
                <a:gd name="T58" fmla="*/ 851 w 851"/>
                <a:gd name="T59" fmla="*/ 227 h 539"/>
                <a:gd name="T60" fmla="*/ 822 w 851"/>
                <a:gd name="T61" fmla="*/ 171 h 539"/>
                <a:gd name="T62" fmla="*/ 652 w 851"/>
                <a:gd name="T63" fmla="*/ 142 h 539"/>
                <a:gd name="T64" fmla="*/ 624 w 851"/>
                <a:gd name="T65" fmla="*/ 86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51" h="539">
                  <a:moveTo>
                    <a:pt x="624" y="86"/>
                  </a:moveTo>
                  <a:lnTo>
                    <a:pt x="567" y="86"/>
                  </a:lnTo>
                  <a:lnTo>
                    <a:pt x="482" y="57"/>
                  </a:lnTo>
                  <a:lnTo>
                    <a:pt x="284" y="29"/>
                  </a:lnTo>
                  <a:lnTo>
                    <a:pt x="142" y="29"/>
                  </a:lnTo>
                  <a:lnTo>
                    <a:pt x="57" y="0"/>
                  </a:lnTo>
                  <a:lnTo>
                    <a:pt x="0" y="29"/>
                  </a:lnTo>
                  <a:lnTo>
                    <a:pt x="29" y="114"/>
                  </a:lnTo>
                  <a:lnTo>
                    <a:pt x="227" y="142"/>
                  </a:lnTo>
                  <a:lnTo>
                    <a:pt x="227" y="171"/>
                  </a:lnTo>
                  <a:lnTo>
                    <a:pt x="255" y="171"/>
                  </a:lnTo>
                  <a:lnTo>
                    <a:pt x="284" y="227"/>
                  </a:lnTo>
                  <a:lnTo>
                    <a:pt x="369" y="256"/>
                  </a:lnTo>
                  <a:lnTo>
                    <a:pt x="341" y="341"/>
                  </a:lnTo>
                  <a:lnTo>
                    <a:pt x="284" y="369"/>
                  </a:lnTo>
                  <a:lnTo>
                    <a:pt x="255" y="454"/>
                  </a:lnTo>
                  <a:lnTo>
                    <a:pt x="511" y="539"/>
                  </a:lnTo>
                  <a:lnTo>
                    <a:pt x="539" y="482"/>
                  </a:lnTo>
                  <a:lnTo>
                    <a:pt x="596" y="482"/>
                  </a:lnTo>
                  <a:lnTo>
                    <a:pt x="624" y="454"/>
                  </a:lnTo>
                  <a:lnTo>
                    <a:pt x="624" y="397"/>
                  </a:lnTo>
                  <a:lnTo>
                    <a:pt x="567" y="369"/>
                  </a:lnTo>
                  <a:lnTo>
                    <a:pt x="624" y="341"/>
                  </a:lnTo>
                  <a:lnTo>
                    <a:pt x="681" y="341"/>
                  </a:lnTo>
                  <a:lnTo>
                    <a:pt x="624" y="227"/>
                  </a:lnTo>
                  <a:lnTo>
                    <a:pt x="652" y="199"/>
                  </a:lnTo>
                  <a:lnTo>
                    <a:pt x="681" y="227"/>
                  </a:lnTo>
                  <a:lnTo>
                    <a:pt x="737" y="256"/>
                  </a:lnTo>
                  <a:lnTo>
                    <a:pt x="737" y="227"/>
                  </a:lnTo>
                  <a:lnTo>
                    <a:pt x="851" y="227"/>
                  </a:lnTo>
                  <a:lnTo>
                    <a:pt x="822" y="171"/>
                  </a:lnTo>
                  <a:lnTo>
                    <a:pt x="652" y="142"/>
                  </a:lnTo>
                  <a:lnTo>
                    <a:pt x="624" y="86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55" name="Freeform 716"/>
            <p:cNvSpPr>
              <a:spLocks/>
            </p:cNvSpPr>
            <p:nvPr/>
          </p:nvSpPr>
          <p:spPr bwMode="auto">
            <a:xfrm>
              <a:off x="7480300" y="4979988"/>
              <a:ext cx="946150" cy="900112"/>
            </a:xfrm>
            <a:custGeom>
              <a:avLst/>
              <a:gdLst>
                <a:gd name="T0" fmla="*/ 57 w 596"/>
                <a:gd name="T1" fmla="*/ 454 h 567"/>
                <a:gd name="T2" fmla="*/ 0 w 596"/>
                <a:gd name="T3" fmla="*/ 284 h 567"/>
                <a:gd name="T4" fmla="*/ 85 w 596"/>
                <a:gd name="T5" fmla="*/ 199 h 567"/>
                <a:gd name="T6" fmla="*/ 29 w 596"/>
                <a:gd name="T7" fmla="*/ 114 h 567"/>
                <a:gd name="T8" fmla="*/ 57 w 596"/>
                <a:gd name="T9" fmla="*/ 85 h 567"/>
                <a:gd name="T10" fmla="*/ 29 w 596"/>
                <a:gd name="T11" fmla="*/ 85 h 567"/>
                <a:gd name="T12" fmla="*/ 29 w 596"/>
                <a:gd name="T13" fmla="*/ 29 h 567"/>
                <a:gd name="T14" fmla="*/ 57 w 596"/>
                <a:gd name="T15" fmla="*/ 0 h 567"/>
                <a:gd name="T16" fmla="*/ 114 w 596"/>
                <a:gd name="T17" fmla="*/ 85 h 567"/>
                <a:gd name="T18" fmla="*/ 85 w 596"/>
                <a:gd name="T19" fmla="*/ 142 h 567"/>
                <a:gd name="T20" fmla="*/ 142 w 596"/>
                <a:gd name="T21" fmla="*/ 227 h 567"/>
                <a:gd name="T22" fmla="*/ 199 w 596"/>
                <a:gd name="T23" fmla="*/ 227 h 567"/>
                <a:gd name="T24" fmla="*/ 199 w 596"/>
                <a:gd name="T25" fmla="*/ 57 h 567"/>
                <a:gd name="T26" fmla="*/ 284 w 596"/>
                <a:gd name="T27" fmla="*/ 85 h 567"/>
                <a:gd name="T28" fmla="*/ 341 w 596"/>
                <a:gd name="T29" fmla="*/ 57 h 567"/>
                <a:gd name="T30" fmla="*/ 397 w 596"/>
                <a:gd name="T31" fmla="*/ 256 h 567"/>
                <a:gd name="T32" fmla="*/ 426 w 596"/>
                <a:gd name="T33" fmla="*/ 256 h 567"/>
                <a:gd name="T34" fmla="*/ 454 w 596"/>
                <a:gd name="T35" fmla="*/ 284 h 567"/>
                <a:gd name="T36" fmla="*/ 511 w 596"/>
                <a:gd name="T37" fmla="*/ 227 h 567"/>
                <a:gd name="T38" fmla="*/ 482 w 596"/>
                <a:gd name="T39" fmla="*/ 170 h 567"/>
                <a:gd name="T40" fmla="*/ 539 w 596"/>
                <a:gd name="T41" fmla="*/ 170 h 567"/>
                <a:gd name="T42" fmla="*/ 567 w 596"/>
                <a:gd name="T43" fmla="*/ 227 h 567"/>
                <a:gd name="T44" fmla="*/ 567 w 596"/>
                <a:gd name="T45" fmla="*/ 312 h 567"/>
                <a:gd name="T46" fmla="*/ 596 w 596"/>
                <a:gd name="T47" fmla="*/ 341 h 567"/>
                <a:gd name="T48" fmla="*/ 596 w 596"/>
                <a:gd name="T49" fmla="*/ 397 h 567"/>
                <a:gd name="T50" fmla="*/ 567 w 596"/>
                <a:gd name="T51" fmla="*/ 426 h 567"/>
                <a:gd name="T52" fmla="*/ 426 w 596"/>
                <a:gd name="T53" fmla="*/ 369 h 567"/>
                <a:gd name="T54" fmla="*/ 369 w 596"/>
                <a:gd name="T55" fmla="*/ 482 h 567"/>
                <a:gd name="T56" fmla="*/ 341 w 596"/>
                <a:gd name="T57" fmla="*/ 567 h 567"/>
                <a:gd name="T58" fmla="*/ 57 w 596"/>
                <a:gd name="T59" fmla="*/ 45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6" h="567">
                  <a:moveTo>
                    <a:pt x="57" y="454"/>
                  </a:moveTo>
                  <a:lnTo>
                    <a:pt x="0" y="284"/>
                  </a:lnTo>
                  <a:lnTo>
                    <a:pt x="85" y="199"/>
                  </a:lnTo>
                  <a:lnTo>
                    <a:pt x="29" y="114"/>
                  </a:lnTo>
                  <a:lnTo>
                    <a:pt x="57" y="85"/>
                  </a:lnTo>
                  <a:lnTo>
                    <a:pt x="29" y="85"/>
                  </a:lnTo>
                  <a:lnTo>
                    <a:pt x="29" y="29"/>
                  </a:lnTo>
                  <a:lnTo>
                    <a:pt x="57" y="0"/>
                  </a:lnTo>
                  <a:lnTo>
                    <a:pt x="114" y="85"/>
                  </a:lnTo>
                  <a:lnTo>
                    <a:pt x="85" y="142"/>
                  </a:lnTo>
                  <a:lnTo>
                    <a:pt x="142" y="227"/>
                  </a:lnTo>
                  <a:lnTo>
                    <a:pt x="199" y="227"/>
                  </a:lnTo>
                  <a:lnTo>
                    <a:pt x="199" y="57"/>
                  </a:lnTo>
                  <a:lnTo>
                    <a:pt x="284" y="85"/>
                  </a:lnTo>
                  <a:lnTo>
                    <a:pt x="341" y="57"/>
                  </a:lnTo>
                  <a:lnTo>
                    <a:pt x="397" y="256"/>
                  </a:lnTo>
                  <a:lnTo>
                    <a:pt x="426" y="256"/>
                  </a:lnTo>
                  <a:lnTo>
                    <a:pt x="454" y="284"/>
                  </a:lnTo>
                  <a:lnTo>
                    <a:pt x="511" y="227"/>
                  </a:lnTo>
                  <a:lnTo>
                    <a:pt x="482" y="170"/>
                  </a:lnTo>
                  <a:lnTo>
                    <a:pt x="539" y="170"/>
                  </a:lnTo>
                  <a:lnTo>
                    <a:pt x="567" y="227"/>
                  </a:lnTo>
                  <a:lnTo>
                    <a:pt x="567" y="312"/>
                  </a:lnTo>
                  <a:lnTo>
                    <a:pt x="596" y="341"/>
                  </a:lnTo>
                  <a:lnTo>
                    <a:pt x="596" y="397"/>
                  </a:lnTo>
                  <a:lnTo>
                    <a:pt x="567" y="426"/>
                  </a:lnTo>
                  <a:lnTo>
                    <a:pt x="426" y="369"/>
                  </a:lnTo>
                  <a:lnTo>
                    <a:pt x="369" y="482"/>
                  </a:lnTo>
                  <a:lnTo>
                    <a:pt x="341" y="567"/>
                  </a:lnTo>
                  <a:lnTo>
                    <a:pt x="57" y="454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56" name="Freeform 720"/>
            <p:cNvSpPr>
              <a:spLocks/>
            </p:cNvSpPr>
            <p:nvPr/>
          </p:nvSpPr>
          <p:spPr bwMode="auto">
            <a:xfrm>
              <a:off x="8021638" y="5565775"/>
              <a:ext cx="449262" cy="495300"/>
            </a:xfrm>
            <a:custGeom>
              <a:avLst/>
              <a:gdLst>
                <a:gd name="T0" fmla="*/ 226 w 283"/>
                <a:gd name="T1" fmla="*/ 57 h 312"/>
                <a:gd name="T2" fmla="*/ 198 w 283"/>
                <a:gd name="T3" fmla="*/ 113 h 312"/>
                <a:gd name="T4" fmla="*/ 226 w 283"/>
                <a:gd name="T5" fmla="*/ 170 h 312"/>
                <a:gd name="T6" fmla="*/ 283 w 283"/>
                <a:gd name="T7" fmla="*/ 255 h 312"/>
                <a:gd name="T8" fmla="*/ 226 w 283"/>
                <a:gd name="T9" fmla="*/ 312 h 312"/>
                <a:gd name="T10" fmla="*/ 56 w 283"/>
                <a:gd name="T11" fmla="*/ 255 h 312"/>
                <a:gd name="T12" fmla="*/ 0 w 283"/>
                <a:gd name="T13" fmla="*/ 198 h 312"/>
                <a:gd name="T14" fmla="*/ 28 w 283"/>
                <a:gd name="T15" fmla="*/ 113 h 312"/>
                <a:gd name="T16" fmla="*/ 85 w 283"/>
                <a:gd name="T17" fmla="*/ 0 h 312"/>
                <a:gd name="T18" fmla="*/ 226 w 283"/>
                <a:gd name="T19" fmla="*/ 57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312">
                  <a:moveTo>
                    <a:pt x="226" y="57"/>
                  </a:moveTo>
                  <a:lnTo>
                    <a:pt x="198" y="113"/>
                  </a:lnTo>
                  <a:lnTo>
                    <a:pt x="226" y="170"/>
                  </a:lnTo>
                  <a:lnTo>
                    <a:pt x="283" y="255"/>
                  </a:lnTo>
                  <a:lnTo>
                    <a:pt x="226" y="312"/>
                  </a:lnTo>
                  <a:lnTo>
                    <a:pt x="56" y="255"/>
                  </a:lnTo>
                  <a:lnTo>
                    <a:pt x="0" y="198"/>
                  </a:lnTo>
                  <a:lnTo>
                    <a:pt x="28" y="113"/>
                  </a:lnTo>
                  <a:lnTo>
                    <a:pt x="85" y="0"/>
                  </a:lnTo>
                  <a:lnTo>
                    <a:pt x="226" y="57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57" name="Freeform 721"/>
            <p:cNvSpPr>
              <a:spLocks/>
            </p:cNvSpPr>
            <p:nvPr/>
          </p:nvSpPr>
          <p:spPr bwMode="auto">
            <a:xfrm>
              <a:off x="6400800" y="4530725"/>
              <a:ext cx="765175" cy="449263"/>
            </a:xfrm>
            <a:custGeom>
              <a:avLst/>
              <a:gdLst>
                <a:gd name="T0" fmla="*/ 57 w 482"/>
                <a:gd name="T1" fmla="*/ 142 h 283"/>
                <a:gd name="T2" fmla="*/ 0 w 482"/>
                <a:gd name="T3" fmla="*/ 142 h 283"/>
                <a:gd name="T4" fmla="*/ 28 w 482"/>
                <a:gd name="T5" fmla="*/ 170 h 283"/>
                <a:gd name="T6" fmla="*/ 85 w 482"/>
                <a:gd name="T7" fmla="*/ 170 h 283"/>
                <a:gd name="T8" fmla="*/ 113 w 482"/>
                <a:gd name="T9" fmla="*/ 198 h 283"/>
                <a:gd name="T10" fmla="*/ 142 w 482"/>
                <a:gd name="T11" fmla="*/ 170 h 283"/>
                <a:gd name="T12" fmla="*/ 170 w 482"/>
                <a:gd name="T13" fmla="*/ 227 h 283"/>
                <a:gd name="T14" fmla="*/ 198 w 482"/>
                <a:gd name="T15" fmla="*/ 283 h 283"/>
                <a:gd name="T16" fmla="*/ 227 w 482"/>
                <a:gd name="T17" fmla="*/ 255 h 283"/>
                <a:gd name="T18" fmla="*/ 227 w 482"/>
                <a:gd name="T19" fmla="*/ 198 h 283"/>
                <a:gd name="T20" fmla="*/ 255 w 482"/>
                <a:gd name="T21" fmla="*/ 198 h 283"/>
                <a:gd name="T22" fmla="*/ 283 w 482"/>
                <a:gd name="T23" fmla="*/ 255 h 283"/>
                <a:gd name="T24" fmla="*/ 255 w 482"/>
                <a:gd name="T25" fmla="*/ 283 h 283"/>
                <a:gd name="T26" fmla="*/ 340 w 482"/>
                <a:gd name="T27" fmla="*/ 283 h 283"/>
                <a:gd name="T28" fmla="*/ 425 w 482"/>
                <a:gd name="T29" fmla="*/ 255 h 283"/>
                <a:gd name="T30" fmla="*/ 482 w 482"/>
                <a:gd name="T31" fmla="*/ 198 h 283"/>
                <a:gd name="T32" fmla="*/ 425 w 482"/>
                <a:gd name="T33" fmla="*/ 170 h 283"/>
                <a:gd name="T34" fmla="*/ 454 w 482"/>
                <a:gd name="T35" fmla="*/ 113 h 283"/>
                <a:gd name="T36" fmla="*/ 397 w 482"/>
                <a:gd name="T37" fmla="*/ 57 h 283"/>
                <a:gd name="T38" fmla="*/ 369 w 482"/>
                <a:gd name="T39" fmla="*/ 113 h 283"/>
                <a:gd name="T40" fmla="*/ 312 w 482"/>
                <a:gd name="T41" fmla="*/ 57 h 283"/>
                <a:gd name="T42" fmla="*/ 312 w 482"/>
                <a:gd name="T43" fmla="*/ 0 h 283"/>
                <a:gd name="T44" fmla="*/ 227 w 482"/>
                <a:gd name="T45" fmla="*/ 28 h 283"/>
                <a:gd name="T46" fmla="*/ 113 w 482"/>
                <a:gd name="T47" fmla="*/ 28 h 283"/>
                <a:gd name="T48" fmla="*/ 113 w 482"/>
                <a:gd name="T49" fmla="*/ 57 h 283"/>
                <a:gd name="T50" fmla="*/ 57 w 482"/>
                <a:gd name="T51" fmla="*/ 28 h 283"/>
                <a:gd name="T52" fmla="*/ 28 w 482"/>
                <a:gd name="T53" fmla="*/ 0 h 283"/>
                <a:gd name="T54" fmla="*/ 0 w 482"/>
                <a:gd name="T55" fmla="*/ 28 h 283"/>
                <a:gd name="T56" fmla="*/ 57 w 482"/>
                <a:gd name="T57" fmla="*/ 142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2" h="283">
                  <a:moveTo>
                    <a:pt x="57" y="142"/>
                  </a:moveTo>
                  <a:lnTo>
                    <a:pt x="0" y="142"/>
                  </a:lnTo>
                  <a:lnTo>
                    <a:pt x="28" y="170"/>
                  </a:lnTo>
                  <a:lnTo>
                    <a:pt x="85" y="170"/>
                  </a:lnTo>
                  <a:lnTo>
                    <a:pt x="113" y="198"/>
                  </a:lnTo>
                  <a:lnTo>
                    <a:pt x="142" y="170"/>
                  </a:lnTo>
                  <a:lnTo>
                    <a:pt x="170" y="227"/>
                  </a:lnTo>
                  <a:lnTo>
                    <a:pt x="198" y="283"/>
                  </a:lnTo>
                  <a:lnTo>
                    <a:pt x="227" y="255"/>
                  </a:lnTo>
                  <a:lnTo>
                    <a:pt x="227" y="198"/>
                  </a:lnTo>
                  <a:lnTo>
                    <a:pt x="255" y="198"/>
                  </a:lnTo>
                  <a:lnTo>
                    <a:pt x="283" y="255"/>
                  </a:lnTo>
                  <a:lnTo>
                    <a:pt x="255" y="283"/>
                  </a:lnTo>
                  <a:lnTo>
                    <a:pt x="340" y="283"/>
                  </a:lnTo>
                  <a:lnTo>
                    <a:pt x="425" y="255"/>
                  </a:lnTo>
                  <a:lnTo>
                    <a:pt x="482" y="198"/>
                  </a:lnTo>
                  <a:lnTo>
                    <a:pt x="425" y="170"/>
                  </a:lnTo>
                  <a:lnTo>
                    <a:pt x="454" y="113"/>
                  </a:lnTo>
                  <a:lnTo>
                    <a:pt x="397" y="57"/>
                  </a:lnTo>
                  <a:lnTo>
                    <a:pt x="369" y="113"/>
                  </a:lnTo>
                  <a:lnTo>
                    <a:pt x="312" y="57"/>
                  </a:lnTo>
                  <a:lnTo>
                    <a:pt x="312" y="0"/>
                  </a:lnTo>
                  <a:lnTo>
                    <a:pt x="227" y="28"/>
                  </a:lnTo>
                  <a:lnTo>
                    <a:pt x="113" y="28"/>
                  </a:lnTo>
                  <a:lnTo>
                    <a:pt x="113" y="57"/>
                  </a:lnTo>
                  <a:lnTo>
                    <a:pt x="57" y="28"/>
                  </a:lnTo>
                  <a:lnTo>
                    <a:pt x="28" y="0"/>
                  </a:lnTo>
                  <a:lnTo>
                    <a:pt x="0" y="28"/>
                  </a:lnTo>
                  <a:lnTo>
                    <a:pt x="57" y="142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58" name="Freeform 722"/>
            <p:cNvSpPr>
              <a:spLocks/>
            </p:cNvSpPr>
            <p:nvPr/>
          </p:nvSpPr>
          <p:spPr bwMode="auto">
            <a:xfrm>
              <a:off x="6221413" y="4756150"/>
              <a:ext cx="493712" cy="493713"/>
            </a:xfrm>
            <a:custGeom>
              <a:avLst/>
              <a:gdLst>
                <a:gd name="T0" fmla="*/ 311 w 311"/>
                <a:gd name="T1" fmla="*/ 141 h 311"/>
                <a:gd name="T2" fmla="*/ 255 w 311"/>
                <a:gd name="T3" fmla="*/ 28 h 311"/>
                <a:gd name="T4" fmla="*/ 226 w 311"/>
                <a:gd name="T5" fmla="*/ 56 h 311"/>
                <a:gd name="T6" fmla="*/ 198 w 311"/>
                <a:gd name="T7" fmla="*/ 28 h 311"/>
                <a:gd name="T8" fmla="*/ 141 w 311"/>
                <a:gd name="T9" fmla="*/ 28 h 311"/>
                <a:gd name="T10" fmla="*/ 113 w 311"/>
                <a:gd name="T11" fmla="*/ 0 h 311"/>
                <a:gd name="T12" fmla="*/ 56 w 311"/>
                <a:gd name="T13" fmla="*/ 28 h 311"/>
                <a:gd name="T14" fmla="*/ 113 w 311"/>
                <a:gd name="T15" fmla="*/ 56 h 311"/>
                <a:gd name="T16" fmla="*/ 113 w 311"/>
                <a:gd name="T17" fmla="*/ 113 h 311"/>
                <a:gd name="T18" fmla="*/ 85 w 311"/>
                <a:gd name="T19" fmla="*/ 141 h 311"/>
                <a:gd name="T20" fmla="*/ 28 w 311"/>
                <a:gd name="T21" fmla="*/ 141 h 311"/>
                <a:gd name="T22" fmla="*/ 0 w 311"/>
                <a:gd name="T23" fmla="*/ 198 h 311"/>
                <a:gd name="T24" fmla="*/ 85 w 311"/>
                <a:gd name="T25" fmla="*/ 283 h 311"/>
                <a:gd name="T26" fmla="*/ 170 w 311"/>
                <a:gd name="T27" fmla="*/ 311 h 311"/>
                <a:gd name="T28" fmla="*/ 283 w 311"/>
                <a:gd name="T29" fmla="*/ 283 h 311"/>
                <a:gd name="T30" fmla="*/ 255 w 311"/>
                <a:gd name="T31" fmla="*/ 226 h 311"/>
                <a:gd name="T32" fmla="*/ 311 w 311"/>
                <a:gd name="T33" fmla="*/ 14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1" h="311">
                  <a:moveTo>
                    <a:pt x="311" y="141"/>
                  </a:moveTo>
                  <a:lnTo>
                    <a:pt x="255" y="28"/>
                  </a:lnTo>
                  <a:lnTo>
                    <a:pt x="226" y="56"/>
                  </a:lnTo>
                  <a:lnTo>
                    <a:pt x="198" y="28"/>
                  </a:lnTo>
                  <a:lnTo>
                    <a:pt x="141" y="28"/>
                  </a:lnTo>
                  <a:lnTo>
                    <a:pt x="113" y="0"/>
                  </a:lnTo>
                  <a:lnTo>
                    <a:pt x="56" y="28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85" y="141"/>
                  </a:lnTo>
                  <a:lnTo>
                    <a:pt x="28" y="141"/>
                  </a:lnTo>
                  <a:lnTo>
                    <a:pt x="0" y="198"/>
                  </a:lnTo>
                  <a:lnTo>
                    <a:pt x="85" y="283"/>
                  </a:lnTo>
                  <a:lnTo>
                    <a:pt x="170" y="311"/>
                  </a:lnTo>
                  <a:lnTo>
                    <a:pt x="283" y="283"/>
                  </a:lnTo>
                  <a:lnTo>
                    <a:pt x="255" y="226"/>
                  </a:lnTo>
                  <a:lnTo>
                    <a:pt x="311" y="141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59" name="Freeform 723"/>
            <p:cNvSpPr>
              <a:spLocks/>
            </p:cNvSpPr>
            <p:nvPr/>
          </p:nvSpPr>
          <p:spPr bwMode="auto">
            <a:xfrm>
              <a:off x="6356350" y="4845050"/>
              <a:ext cx="1258888" cy="855663"/>
            </a:xfrm>
            <a:custGeom>
              <a:avLst/>
              <a:gdLst>
                <a:gd name="T0" fmla="*/ 510 w 793"/>
                <a:gd name="T1" fmla="*/ 0 h 539"/>
                <a:gd name="T2" fmla="*/ 482 w 793"/>
                <a:gd name="T3" fmla="*/ 85 h 539"/>
                <a:gd name="T4" fmla="*/ 538 w 793"/>
                <a:gd name="T5" fmla="*/ 114 h 539"/>
                <a:gd name="T6" fmla="*/ 595 w 793"/>
                <a:gd name="T7" fmla="*/ 85 h 539"/>
                <a:gd name="T8" fmla="*/ 595 w 793"/>
                <a:gd name="T9" fmla="*/ 142 h 539"/>
                <a:gd name="T10" fmla="*/ 652 w 793"/>
                <a:gd name="T11" fmla="*/ 114 h 539"/>
                <a:gd name="T12" fmla="*/ 708 w 793"/>
                <a:gd name="T13" fmla="*/ 57 h 539"/>
                <a:gd name="T14" fmla="*/ 765 w 793"/>
                <a:gd name="T15" fmla="*/ 85 h 539"/>
                <a:gd name="T16" fmla="*/ 737 w 793"/>
                <a:gd name="T17" fmla="*/ 114 h 539"/>
                <a:gd name="T18" fmla="*/ 737 w 793"/>
                <a:gd name="T19" fmla="*/ 170 h 539"/>
                <a:gd name="T20" fmla="*/ 765 w 793"/>
                <a:gd name="T21" fmla="*/ 170 h 539"/>
                <a:gd name="T22" fmla="*/ 737 w 793"/>
                <a:gd name="T23" fmla="*/ 199 h 539"/>
                <a:gd name="T24" fmla="*/ 793 w 793"/>
                <a:gd name="T25" fmla="*/ 284 h 539"/>
                <a:gd name="T26" fmla="*/ 708 w 793"/>
                <a:gd name="T27" fmla="*/ 369 h 539"/>
                <a:gd name="T28" fmla="*/ 765 w 793"/>
                <a:gd name="T29" fmla="*/ 539 h 539"/>
                <a:gd name="T30" fmla="*/ 680 w 793"/>
                <a:gd name="T31" fmla="*/ 454 h 539"/>
                <a:gd name="T32" fmla="*/ 311 w 793"/>
                <a:gd name="T33" fmla="*/ 454 h 539"/>
                <a:gd name="T34" fmla="*/ 113 w 793"/>
                <a:gd name="T35" fmla="*/ 397 h 539"/>
                <a:gd name="T36" fmla="*/ 0 w 793"/>
                <a:gd name="T37" fmla="*/ 227 h 539"/>
                <a:gd name="T38" fmla="*/ 85 w 793"/>
                <a:gd name="T39" fmla="*/ 255 h 539"/>
                <a:gd name="T40" fmla="*/ 198 w 793"/>
                <a:gd name="T41" fmla="*/ 227 h 539"/>
                <a:gd name="T42" fmla="*/ 170 w 793"/>
                <a:gd name="T43" fmla="*/ 170 h 539"/>
                <a:gd name="T44" fmla="*/ 226 w 793"/>
                <a:gd name="T45" fmla="*/ 85 h 539"/>
                <a:gd name="T46" fmla="*/ 255 w 793"/>
                <a:gd name="T47" fmla="*/ 57 h 539"/>
                <a:gd name="T48" fmla="*/ 255 w 793"/>
                <a:gd name="T49" fmla="*/ 0 h 539"/>
                <a:gd name="T50" fmla="*/ 283 w 793"/>
                <a:gd name="T51" fmla="*/ 0 h 539"/>
                <a:gd name="T52" fmla="*/ 311 w 793"/>
                <a:gd name="T53" fmla="*/ 57 h 539"/>
                <a:gd name="T54" fmla="*/ 283 w 793"/>
                <a:gd name="T55" fmla="*/ 85 h 539"/>
                <a:gd name="T56" fmla="*/ 368 w 793"/>
                <a:gd name="T57" fmla="*/ 85 h 539"/>
                <a:gd name="T58" fmla="*/ 453 w 793"/>
                <a:gd name="T59" fmla="*/ 57 h 539"/>
                <a:gd name="T60" fmla="*/ 510 w 793"/>
                <a:gd name="T61" fmla="*/ 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93" h="539">
                  <a:moveTo>
                    <a:pt x="510" y="0"/>
                  </a:moveTo>
                  <a:lnTo>
                    <a:pt x="482" y="85"/>
                  </a:lnTo>
                  <a:lnTo>
                    <a:pt x="538" y="114"/>
                  </a:lnTo>
                  <a:lnTo>
                    <a:pt x="595" y="85"/>
                  </a:lnTo>
                  <a:lnTo>
                    <a:pt x="595" y="142"/>
                  </a:lnTo>
                  <a:lnTo>
                    <a:pt x="652" y="114"/>
                  </a:lnTo>
                  <a:lnTo>
                    <a:pt x="708" y="57"/>
                  </a:lnTo>
                  <a:lnTo>
                    <a:pt x="765" y="85"/>
                  </a:lnTo>
                  <a:lnTo>
                    <a:pt x="737" y="114"/>
                  </a:lnTo>
                  <a:lnTo>
                    <a:pt x="737" y="170"/>
                  </a:lnTo>
                  <a:lnTo>
                    <a:pt x="765" y="170"/>
                  </a:lnTo>
                  <a:lnTo>
                    <a:pt x="737" y="199"/>
                  </a:lnTo>
                  <a:lnTo>
                    <a:pt x="793" y="284"/>
                  </a:lnTo>
                  <a:lnTo>
                    <a:pt x="708" y="369"/>
                  </a:lnTo>
                  <a:lnTo>
                    <a:pt x="765" y="539"/>
                  </a:lnTo>
                  <a:lnTo>
                    <a:pt x="680" y="454"/>
                  </a:lnTo>
                  <a:lnTo>
                    <a:pt x="311" y="454"/>
                  </a:lnTo>
                  <a:lnTo>
                    <a:pt x="113" y="397"/>
                  </a:lnTo>
                  <a:lnTo>
                    <a:pt x="0" y="227"/>
                  </a:lnTo>
                  <a:lnTo>
                    <a:pt x="85" y="255"/>
                  </a:lnTo>
                  <a:lnTo>
                    <a:pt x="198" y="227"/>
                  </a:lnTo>
                  <a:lnTo>
                    <a:pt x="170" y="170"/>
                  </a:lnTo>
                  <a:lnTo>
                    <a:pt x="226" y="85"/>
                  </a:lnTo>
                  <a:lnTo>
                    <a:pt x="255" y="57"/>
                  </a:lnTo>
                  <a:lnTo>
                    <a:pt x="255" y="0"/>
                  </a:lnTo>
                  <a:lnTo>
                    <a:pt x="283" y="0"/>
                  </a:lnTo>
                  <a:lnTo>
                    <a:pt x="311" y="57"/>
                  </a:lnTo>
                  <a:lnTo>
                    <a:pt x="283" y="85"/>
                  </a:lnTo>
                  <a:lnTo>
                    <a:pt x="368" y="85"/>
                  </a:lnTo>
                  <a:lnTo>
                    <a:pt x="453" y="57"/>
                  </a:lnTo>
                  <a:lnTo>
                    <a:pt x="510" y="0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60" name="Freeform 724"/>
            <p:cNvSpPr>
              <a:spLocks/>
            </p:cNvSpPr>
            <p:nvPr/>
          </p:nvSpPr>
          <p:spPr bwMode="auto">
            <a:xfrm>
              <a:off x="7075488" y="4530725"/>
              <a:ext cx="630237" cy="539750"/>
            </a:xfrm>
            <a:custGeom>
              <a:avLst/>
              <a:gdLst>
                <a:gd name="T0" fmla="*/ 29 w 397"/>
                <a:gd name="T1" fmla="*/ 113 h 340"/>
                <a:gd name="T2" fmla="*/ 85 w 397"/>
                <a:gd name="T3" fmla="*/ 85 h 340"/>
                <a:gd name="T4" fmla="*/ 85 w 397"/>
                <a:gd name="T5" fmla="*/ 57 h 340"/>
                <a:gd name="T6" fmla="*/ 170 w 397"/>
                <a:gd name="T7" fmla="*/ 57 h 340"/>
                <a:gd name="T8" fmla="*/ 199 w 397"/>
                <a:gd name="T9" fmla="*/ 0 h 340"/>
                <a:gd name="T10" fmla="*/ 284 w 397"/>
                <a:gd name="T11" fmla="*/ 0 h 340"/>
                <a:gd name="T12" fmla="*/ 340 w 397"/>
                <a:gd name="T13" fmla="*/ 28 h 340"/>
                <a:gd name="T14" fmla="*/ 340 w 397"/>
                <a:gd name="T15" fmla="*/ 85 h 340"/>
                <a:gd name="T16" fmla="*/ 369 w 397"/>
                <a:gd name="T17" fmla="*/ 113 h 340"/>
                <a:gd name="T18" fmla="*/ 369 w 397"/>
                <a:gd name="T19" fmla="*/ 198 h 340"/>
                <a:gd name="T20" fmla="*/ 397 w 397"/>
                <a:gd name="T21" fmla="*/ 198 h 340"/>
                <a:gd name="T22" fmla="*/ 397 w 397"/>
                <a:gd name="T23" fmla="*/ 255 h 340"/>
                <a:gd name="T24" fmla="*/ 369 w 397"/>
                <a:gd name="T25" fmla="*/ 255 h 340"/>
                <a:gd name="T26" fmla="*/ 369 w 397"/>
                <a:gd name="T27" fmla="*/ 312 h 340"/>
                <a:gd name="T28" fmla="*/ 312 w 397"/>
                <a:gd name="T29" fmla="*/ 283 h 340"/>
                <a:gd name="T30" fmla="*/ 255 w 397"/>
                <a:gd name="T31" fmla="*/ 255 h 340"/>
                <a:gd name="T32" fmla="*/ 199 w 397"/>
                <a:gd name="T33" fmla="*/ 312 h 340"/>
                <a:gd name="T34" fmla="*/ 142 w 397"/>
                <a:gd name="T35" fmla="*/ 340 h 340"/>
                <a:gd name="T36" fmla="*/ 142 w 397"/>
                <a:gd name="T37" fmla="*/ 283 h 340"/>
                <a:gd name="T38" fmla="*/ 85 w 397"/>
                <a:gd name="T39" fmla="*/ 312 h 340"/>
                <a:gd name="T40" fmla="*/ 29 w 397"/>
                <a:gd name="T41" fmla="*/ 283 h 340"/>
                <a:gd name="T42" fmla="*/ 57 w 397"/>
                <a:gd name="T43" fmla="*/ 198 h 340"/>
                <a:gd name="T44" fmla="*/ 0 w 397"/>
                <a:gd name="T45" fmla="*/ 170 h 340"/>
                <a:gd name="T46" fmla="*/ 29 w 397"/>
                <a:gd name="T47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7" h="340">
                  <a:moveTo>
                    <a:pt x="29" y="113"/>
                  </a:moveTo>
                  <a:lnTo>
                    <a:pt x="85" y="85"/>
                  </a:lnTo>
                  <a:lnTo>
                    <a:pt x="85" y="57"/>
                  </a:lnTo>
                  <a:lnTo>
                    <a:pt x="170" y="57"/>
                  </a:lnTo>
                  <a:lnTo>
                    <a:pt x="199" y="0"/>
                  </a:lnTo>
                  <a:lnTo>
                    <a:pt x="284" y="0"/>
                  </a:lnTo>
                  <a:lnTo>
                    <a:pt x="340" y="28"/>
                  </a:lnTo>
                  <a:lnTo>
                    <a:pt x="340" y="85"/>
                  </a:lnTo>
                  <a:lnTo>
                    <a:pt x="369" y="113"/>
                  </a:lnTo>
                  <a:lnTo>
                    <a:pt x="369" y="198"/>
                  </a:lnTo>
                  <a:lnTo>
                    <a:pt x="397" y="198"/>
                  </a:lnTo>
                  <a:lnTo>
                    <a:pt x="397" y="255"/>
                  </a:lnTo>
                  <a:lnTo>
                    <a:pt x="369" y="255"/>
                  </a:lnTo>
                  <a:lnTo>
                    <a:pt x="369" y="312"/>
                  </a:lnTo>
                  <a:lnTo>
                    <a:pt x="312" y="283"/>
                  </a:lnTo>
                  <a:lnTo>
                    <a:pt x="255" y="255"/>
                  </a:lnTo>
                  <a:lnTo>
                    <a:pt x="199" y="312"/>
                  </a:lnTo>
                  <a:lnTo>
                    <a:pt x="142" y="340"/>
                  </a:lnTo>
                  <a:lnTo>
                    <a:pt x="142" y="283"/>
                  </a:lnTo>
                  <a:lnTo>
                    <a:pt x="85" y="312"/>
                  </a:lnTo>
                  <a:lnTo>
                    <a:pt x="29" y="283"/>
                  </a:lnTo>
                  <a:lnTo>
                    <a:pt x="57" y="198"/>
                  </a:lnTo>
                  <a:lnTo>
                    <a:pt x="0" y="170"/>
                  </a:lnTo>
                  <a:lnTo>
                    <a:pt x="29" y="113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61" name="Freeform 725"/>
            <p:cNvSpPr>
              <a:spLocks/>
            </p:cNvSpPr>
            <p:nvPr/>
          </p:nvSpPr>
          <p:spPr bwMode="auto">
            <a:xfrm>
              <a:off x="6400800" y="4079875"/>
              <a:ext cx="1169988" cy="630238"/>
            </a:xfrm>
            <a:custGeom>
              <a:avLst/>
              <a:gdLst>
                <a:gd name="T0" fmla="*/ 170 w 737"/>
                <a:gd name="T1" fmla="*/ 85 h 397"/>
                <a:gd name="T2" fmla="*/ 283 w 737"/>
                <a:gd name="T3" fmla="*/ 29 h 397"/>
                <a:gd name="T4" fmla="*/ 369 w 737"/>
                <a:gd name="T5" fmla="*/ 85 h 397"/>
                <a:gd name="T6" fmla="*/ 397 w 737"/>
                <a:gd name="T7" fmla="*/ 142 h 397"/>
                <a:gd name="T8" fmla="*/ 425 w 737"/>
                <a:gd name="T9" fmla="*/ 142 h 397"/>
                <a:gd name="T10" fmla="*/ 425 w 737"/>
                <a:gd name="T11" fmla="*/ 29 h 397"/>
                <a:gd name="T12" fmla="*/ 510 w 737"/>
                <a:gd name="T13" fmla="*/ 29 h 397"/>
                <a:gd name="T14" fmla="*/ 539 w 737"/>
                <a:gd name="T15" fmla="*/ 0 h 397"/>
                <a:gd name="T16" fmla="*/ 567 w 737"/>
                <a:gd name="T17" fmla="*/ 57 h 397"/>
                <a:gd name="T18" fmla="*/ 595 w 737"/>
                <a:gd name="T19" fmla="*/ 114 h 397"/>
                <a:gd name="T20" fmla="*/ 595 w 737"/>
                <a:gd name="T21" fmla="*/ 57 h 397"/>
                <a:gd name="T22" fmla="*/ 624 w 737"/>
                <a:gd name="T23" fmla="*/ 85 h 397"/>
                <a:gd name="T24" fmla="*/ 709 w 737"/>
                <a:gd name="T25" fmla="*/ 85 h 397"/>
                <a:gd name="T26" fmla="*/ 709 w 737"/>
                <a:gd name="T27" fmla="*/ 142 h 397"/>
                <a:gd name="T28" fmla="*/ 680 w 737"/>
                <a:gd name="T29" fmla="*/ 171 h 397"/>
                <a:gd name="T30" fmla="*/ 737 w 737"/>
                <a:gd name="T31" fmla="*/ 256 h 397"/>
                <a:gd name="T32" fmla="*/ 709 w 737"/>
                <a:gd name="T33" fmla="*/ 284 h 397"/>
                <a:gd name="T34" fmla="*/ 624 w 737"/>
                <a:gd name="T35" fmla="*/ 284 h 397"/>
                <a:gd name="T36" fmla="*/ 595 w 737"/>
                <a:gd name="T37" fmla="*/ 341 h 397"/>
                <a:gd name="T38" fmla="*/ 510 w 737"/>
                <a:gd name="T39" fmla="*/ 341 h 397"/>
                <a:gd name="T40" fmla="*/ 510 w 737"/>
                <a:gd name="T41" fmla="*/ 369 h 397"/>
                <a:gd name="T42" fmla="*/ 454 w 737"/>
                <a:gd name="T43" fmla="*/ 397 h 397"/>
                <a:gd name="T44" fmla="*/ 397 w 737"/>
                <a:gd name="T45" fmla="*/ 341 h 397"/>
                <a:gd name="T46" fmla="*/ 369 w 737"/>
                <a:gd name="T47" fmla="*/ 397 h 397"/>
                <a:gd name="T48" fmla="*/ 312 w 737"/>
                <a:gd name="T49" fmla="*/ 341 h 397"/>
                <a:gd name="T50" fmla="*/ 312 w 737"/>
                <a:gd name="T51" fmla="*/ 284 h 397"/>
                <a:gd name="T52" fmla="*/ 227 w 737"/>
                <a:gd name="T53" fmla="*/ 312 h 397"/>
                <a:gd name="T54" fmla="*/ 198 w 737"/>
                <a:gd name="T55" fmla="*/ 256 h 397"/>
                <a:gd name="T56" fmla="*/ 28 w 737"/>
                <a:gd name="T57" fmla="*/ 227 h 397"/>
                <a:gd name="T58" fmla="*/ 0 w 737"/>
                <a:gd name="T59" fmla="*/ 171 h 397"/>
                <a:gd name="T60" fmla="*/ 85 w 737"/>
                <a:gd name="T61" fmla="*/ 114 h 397"/>
                <a:gd name="T62" fmla="*/ 113 w 737"/>
                <a:gd name="T63" fmla="*/ 114 h 397"/>
                <a:gd name="T64" fmla="*/ 170 w 737"/>
                <a:gd name="T65" fmla="*/ 85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37" h="397">
                  <a:moveTo>
                    <a:pt x="170" y="85"/>
                  </a:moveTo>
                  <a:lnTo>
                    <a:pt x="283" y="29"/>
                  </a:lnTo>
                  <a:lnTo>
                    <a:pt x="369" y="85"/>
                  </a:lnTo>
                  <a:lnTo>
                    <a:pt x="397" y="142"/>
                  </a:lnTo>
                  <a:lnTo>
                    <a:pt x="425" y="142"/>
                  </a:lnTo>
                  <a:lnTo>
                    <a:pt x="425" y="29"/>
                  </a:lnTo>
                  <a:lnTo>
                    <a:pt x="510" y="29"/>
                  </a:lnTo>
                  <a:lnTo>
                    <a:pt x="539" y="0"/>
                  </a:lnTo>
                  <a:lnTo>
                    <a:pt x="567" y="57"/>
                  </a:lnTo>
                  <a:lnTo>
                    <a:pt x="595" y="114"/>
                  </a:lnTo>
                  <a:lnTo>
                    <a:pt x="595" y="57"/>
                  </a:lnTo>
                  <a:lnTo>
                    <a:pt x="624" y="85"/>
                  </a:lnTo>
                  <a:lnTo>
                    <a:pt x="709" y="85"/>
                  </a:lnTo>
                  <a:lnTo>
                    <a:pt x="709" y="142"/>
                  </a:lnTo>
                  <a:lnTo>
                    <a:pt x="680" y="171"/>
                  </a:lnTo>
                  <a:lnTo>
                    <a:pt x="737" y="256"/>
                  </a:lnTo>
                  <a:lnTo>
                    <a:pt x="709" y="284"/>
                  </a:lnTo>
                  <a:lnTo>
                    <a:pt x="624" y="284"/>
                  </a:lnTo>
                  <a:lnTo>
                    <a:pt x="595" y="341"/>
                  </a:lnTo>
                  <a:lnTo>
                    <a:pt x="510" y="341"/>
                  </a:lnTo>
                  <a:lnTo>
                    <a:pt x="510" y="369"/>
                  </a:lnTo>
                  <a:lnTo>
                    <a:pt x="454" y="397"/>
                  </a:lnTo>
                  <a:lnTo>
                    <a:pt x="397" y="341"/>
                  </a:lnTo>
                  <a:lnTo>
                    <a:pt x="369" y="397"/>
                  </a:lnTo>
                  <a:lnTo>
                    <a:pt x="312" y="341"/>
                  </a:lnTo>
                  <a:lnTo>
                    <a:pt x="312" y="284"/>
                  </a:lnTo>
                  <a:lnTo>
                    <a:pt x="227" y="312"/>
                  </a:lnTo>
                  <a:lnTo>
                    <a:pt x="198" y="256"/>
                  </a:lnTo>
                  <a:lnTo>
                    <a:pt x="28" y="227"/>
                  </a:lnTo>
                  <a:lnTo>
                    <a:pt x="0" y="171"/>
                  </a:lnTo>
                  <a:lnTo>
                    <a:pt x="85" y="114"/>
                  </a:lnTo>
                  <a:lnTo>
                    <a:pt x="113" y="114"/>
                  </a:lnTo>
                  <a:lnTo>
                    <a:pt x="170" y="85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62" name="Freeform 726"/>
            <p:cNvSpPr>
              <a:spLocks/>
            </p:cNvSpPr>
            <p:nvPr/>
          </p:nvSpPr>
          <p:spPr bwMode="auto">
            <a:xfrm>
              <a:off x="6535738" y="3540125"/>
              <a:ext cx="765175" cy="765175"/>
            </a:xfrm>
            <a:custGeom>
              <a:avLst/>
              <a:gdLst>
                <a:gd name="T0" fmla="*/ 0 w 482"/>
                <a:gd name="T1" fmla="*/ 142 h 482"/>
                <a:gd name="T2" fmla="*/ 142 w 482"/>
                <a:gd name="T3" fmla="*/ 114 h 482"/>
                <a:gd name="T4" fmla="*/ 142 w 482"/>
                <a:gd name="T5" fmla="*/ 85 h 482"/>
                <a:gd name="T6" fmla="*/ 284 w 482"/>
                <a:gd name="T7" fmla="*/ 57 h 482"/>
                <a:gd name="T8" fmla="*/ 312 w 482"/>
                <a:gd name="T9" fmla="*/ 0 h 482"/>
                <a:gd name="T10" fmla="*/ 425 w 482"/>
                <a:gd name="T11" fmla="*/ 29 h 482"/>
                <a:gd name="T12" fmla="*/ 425 w 482"/>
                <a:gd name="T13" fmla="*/ 85 h 482"/>
                <a:gd name="T14" fmla="*/ 482 w 482"/>
                <a:gd name="T15" fmla="*/ 170 h 482"/>
                <a:gd name="T16" fmla="*/ 425 w 482"/>
                <a:gd name="T17" fmla="*/ 227 h 482"/>
                <a:gd name="T18" fmla="*/ 397 w 482"/>
                <a:gd name="T19" fmla="*/ 284 h 482"/>
                <a:gd name="T20" fmla="*/ 369 w 482"/>
                <a:gd name="T21" fmla="*/ 312 h 482"/>
                <a:gd name="T22" fmla="*/ 340 w 482"/>
                <a:gd name="T23" fmla="*/ 369 h 482"/>
                <a:gd name="T24" fmla="*/ 340 w 482"/>
                <a:gd name="T25" fmla="*/ 482 h 482"/>
                <a:gd name="T26" fmla="*/ 312 w 482"/>
                <a:gd name="T27" fmla="*/ 482 h 482"/>
                <a:gd name="T28" fmla="*/ 284 w 482"/>
                <a:gd name="T29" fmla="*/ 425 h 482"/>
                <a:gd name="T30" fmla="*/ 198 w 482"/>
                <a:gd name="T31" fmla="*/ 369 h 482"/>
                <a:gd name="T32" fmla="*/ 85 w 482"/>
                <a:gd name="T33" fmla="*/ 425 h 482"/>
                <a:gd name="T34" fmla="*/ 85 w 482"/>
                <a:gd name="T35" fmla="*/ 312 h 482"/>
                <a:gd name="T36" fmla="*/ 0 w 482"/>
                <a:gd name="T37" fmla="*/ 199 h 482"/>
                <a:gd name="T38" fmla="*/ 0 w 482"/>
                <a:gd name="T39" fmla="*/ 14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2" h="482">
                  <a:moveTo>
                    <a:pt x="0" y="142"/>
                  </a:moveTo>
                  <a:lnTo>
                    <a:pt x="142" y="114"/>
                  </a:lnTo>
                  <a:lnTo>
                    <a:pt x="142" y="85"/>
                  </a:lnTo>
                  <a:lnTo>
                    <a:pt x="284" y="57"/>
                  </a:lnTo>
                  <a:lnTo>
                    <a:pt x="312" y="0"/>
                  </a:lnTo>
                  <a:lnTo>
                    <a:pt x="425" y="29"/>
                  </a:lnTo>
                  <a:lnTo>
                    <a:pt x="425" y="85"/>
                  </a:lnTo>
                  <a:lnTo>
                    <a:pt x="482" y="170"/>
                  </a:lnTo>
                  <a:lnTo>
                    <a:pt x="425" y="227"/>
                  </a:lnTo>
                  <a:lnTo>
                    <a:pt x="397" y="284"/>
                  </a:lnTo>
                  <a:lnTo>
                    <a:pt x="369" y="312"/>
                  </a:lnTo>
                  <a:lnTo>
                    <a:pt x="340" y="369"/>
                  </a:lnTo>
                  <a:lnTo>
                    <a:pt x="340" y="482"/>
                  </a:lnTo>
                  <a:lnTo>
                    <a:pt x="312" y="482"/>
                  </a:lnTo>
                  <a:lnTo>
                    <a:pt x="284" y="425"/>
                  </a:lnTo>
                  <a:lnTo>
                    <a:pt x="198" y="369"/>
                  </a:lnTo>
                  <a:lnTo>
                    <a:pt x="85" y="425"/>
                  </a:lnTo>
                  <a:lnTo>
                    <a:pt x="85" y="312"/>
                  </a:lnTo>
                  <a:lnTo>
                    <a:pt x="0" y="199"/>
                  </a:lnTo>
                  <a:lnTo>
                    <a:pt x="0" y="142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63" name="Freeform 731"/>
            <p:cNvSpPr>
              <a:spLocks/>
            </p:cNvSpPr>
            <p:nvPr/>
          </p:nvSpPr>
          <p:spPr bwMode="auto">
            <a:xfrm>
              <a:off x="7210425" y="3135313"/>
              <a:ext cx="676275" cy="720725"/>
            </a:xfrm>
            <a:custGeom>
              <a:avLst/>
              <a:gdLst>
                <a:gd name="T0" fmla="*/ 0 w 426"/>
                <a:gd name="T1" fmla="*/ 284 h 454"/>
                <a:gd name="T2" fmla="*/ 0 w 426"/>
                <a:gd name="T3" fmla="*/ 340 h 454"/>
                <a:gd name="T4" fmla="*/ 57 w 426"/>
                <a:gd name="T5" fmla="*/ 425 h 454"/>
                <a:gd name="T6" fmla="*/ 142 w 426"/>
                <a:gd name="T7" fmla="*/ 454 h 454"/>
                <a:gd name="T8" fmla="*/ 170 w 426"/>
                <a:gd name="T9" fmla="*/ 425 h 454"/>
                <a:gd name="T10" fmla="*/ 199 w 426"/>
                <a:gd name="T11" fmla="*/ 369 h 454"/>
                <a:gd name="T12" fmla="*/ 340 w 426"/>
                <a:gd name="T13" fmla="*/ 312 h 454"/>
                <a:gd name="T14" fmla="*/ 369 w 426"/>
                <a:gd name="T15" fmla="*/ 284 h 454"/>
                <a:gd name="T16" fmla="*/ 369 w 426"/>
                <a:gd name="T17" fmla="*/ 199 h 454"/>
                <a:gd name="T18" fmla="*/ 312 w 426"/>
                <a:gd name="T19" fmla="*/ 170 h 454"/>
                <a:gd name="T20" fmla="*/ 397 w 426"/>
                <a:gd name="T21" fmla="*/ 113 h 454"/>
                <a:gd name="T22" fmla="*/ 426 w 426"/>
                <a:gd name="T23" fmla="*/ 57 h 454"/>
                <a:gd name="T24" fmla="*/ 369 w 426"/>
                <a:gd name="T25" fmla="*/ 0 h 454"/>
                <a:gd name="T26" fmla="*/ 312 w 426"/>
                <a:gd name="T27" fmla="*/ 57 h 454"/>
                <a:gd name="T28" fmla="*/ 255 w 426"/>
                <a:gd name="T29" fmla="*/ 142 h 454"/>
                <a:gd name="T30" fmla="*/ 170 w 426"/>
                <a:gd name="T31" fmla="*/ 199 h 454"/>
                <a:gd name="T32" fmla="*/ 142 w 426"/>
                <a:gd name="T33" fmla="*/ 199 h 454"/>
                <a:gd name="T34" fmla="*/ 114 w 426"/>
                <a:gd name="T35" fmla="*/ 255 h 454"/>
                <a:gd name="T36" fmla="*/ 29 w 426"/>
                <a:gd name="T37" fmla="*/ 255 h 454"/>
                <a:gd name="T38" fmla="*/ 0 w 426"/>
                <a:gd name="T39" fmla="*/ 28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6" h="454">
                  <a:moveTo>
                    <a:pt x="0" y="284"/>
                  </a:moveTo>
                  <a:lnTo>
                    <a:pt x="0" y="340"/>
                  </a:lnTo>
                  <a:lnTo>
                    <a:pt x="57" y="425"/>
                  </a:lnTo>
                  <a:lnTo>
                    <a:pt x="142" y="454"/>
                  </a:lnTo>
                  <a:lnTo>
                    <a:pt x="170" y="425"/>
                  </a:lnTo>
                  <a:lnTo>
                    <a:pt x="199" y="369"/>
                  </a:lnTo>
                  <a:lnTo>
                    <a:pt x="340" y="312"/>
                  </a:lnTo>
                  <a:lnTo>
                    <a:pt x="369" y="284"/>
                  </a:lnTo>
                  <a:lnTo>
                    <a:pt x="369" y="199"/>
                  </a:lnTo>
                  <a:lnTo>
                    <a:pt x="312" y="170"/>
                  </a:lnTo>
                  <a:lnTo>
                    <a:pt x="397" y="113"/>
                  </a:lnTo>
                  <a:lnTo>
                    <a:pt x="426" y="57"/>
                  </a:lnTo>
                  <a:lnTo>
                    <a:pt x="369" y="0"/>
                  </a:lnTo>
                  <a:lnTo>
                    <a:pt x="312" y="57"/>
                  </a:lnTo>
                  <a:lnTo>
                    <a:pt x="255" y="142"/>
                  </a:lnTo>
                  <a:lnTo>
                    <a:pt x="170" y="199"/>
                  </a:lnTo>
                  <a:lnTo>
                    <a:pt x="142" y="199"/>
                  </a:lnTo>
                  <a:lnTo>
                    <a:pt x="114" y="255"/>
                  </a:lnTo>
                  <a:lnTo>
                    <a:pt x="29" y="255"/>
                  </a:lnTo>
                  <a:lnTo>
                    <a:pt x="0" y="284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64" name="Freeform 732"/>
            <p:cNvSpPr>
              <a:spLocks/>
            </p:cNvSpPr>
            <p:nvPr/>
          </p:nvSpPr>
          <p:spPr bwMode="auto">
            <a:xfrm>
              <a:off x="7075488" y="3630613"/>
              <a:ext cx="811212" cy="674687"/>
            </a:xfrm>
            <a:custGeom>
              <a:avLst/>
              <a:gdLst>
                <a:gd name="T0" fmla="*/ 284 w 511"/>
                <a:gd name="T1" fmla="*/ 425 h 425"/>
                <a:gd name="T2" fmla="*/ 340 w 511"/>
                <a:gd name="T3" fmla="*/ 368 h 425"/>
                <a:gd name="T4" fmla="*/ 340 w 511"/>
                <a:gd name="T5" fmla="*/ 312 h 425"/>
                <a:gd name="T6" fmla="*/ 397 w 511"/>
                <a:gd name="T7" fmla="*/ 312 h 425"/>
                <a:gd name="T8" fmla="*/ 397 w 511"/>
                <a:gd name="T9" fmla="*/ 255 h 425"/>
                <a:gd name="T10" fmla="*/ 482 w 511"/>
                <a:gd name="T11" fmla="*/ 227 h 425"/>
                <a:gd name="T12" fmla="*/ 511 w 511"/>
                <a:gd name="T13" fmla="*/ 0 h 425"/>
                <a:gd name="T14" fmla="*/ 454 w 511"/>
                <a:gd name="T15" fmla="*/ 28 h 425"/>
                <a:gd name="T16" fmla="*/ 397 w 511"/>
                <a:gd name="T17" fmla="*/ 85 h 425"/>
                <a:gd name="T18" fmla="*/ 312 w 511"/>
                <a:gd name="T19" fmla="*/ 85 h 425"/>
                <a:gd name="T20" fmla="*/ 255 w 511"/>
                <a:gd name="T21" fmla="*/ 113 h 425"/>
                <a:gd name="T22" fmla="*/ 227 w 511"/>
                <a:gd name="T23" fmla="*/ 142 h 425"/>
                <a:gd name="T24" fmla="*/ 142 w 511"/>
                <a:gd name="T25" fmla="*/ 113 h 425"/>
                <a:gd name="T26" fmla="*/ 85 w 511"/>
                <a:gd name="T27" fmla="*/ 170 h 425"/>
                <a:gd name="T28" fmla="*/ 57 w 511"/>
                <a:gd name="T29" fmla="*/ 227 h 425"/>
                <a:gd name="T30" fmla="*/ 29 w 511"/>
                <a:gd name="T31" fmla="*/ 255 h 425"/>
                <a:gd name="T32" fmla="*/ 0 w 511"/>
                <a:gd name="T33" fmla="*/ 312 h 425"/>
                <a:gd name="T34" fmla="*/ 85 w 511"/>
                <a:gd name="T35" fmla="*/ 312 h 425"/>
                <a:gd name="T36" fmla="*/ 114 w 511"/>
                <a:gd name="T37" fmla="*/ 283 h 425"/>
                <a:gd name="T38" fmla="*/ 170 w 511"/>
                <a:gd name="T39" fmla="*/ 397 h 425"/>
                <a:gd name="T40" fmla="*/ 170 w 511"/>
                <a:gd name="T41" fmla="*/ 340 h 425"/>
                <a:gd name="T42" fmla="*/ 199 w 511"/>
                <a:gd name="T43" fmla="*/ 368 h 425"/>
                <a:gd name="T44" fmla="*/ 284 w 511"/>
                <a:gd name="T45" fmla="*/ 368 h 425"/>
                <a:gd name="T46" fmla="*/ 284 w 511"/>
                <a:gd name="T47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11" h="425">
                  <a:moveTo>
                    <a:pt x="284" y="425"/>
                  </a:moveTo>
                  <a:lnTo>
                    <a:pt x="340" y="368"/>
                  </a:lnTo>
                  <a:lnTo>
                    <a:pt x="340" y="312"/>
                  </a:lnTo>
                  <a:lnTo>
                    <a:pt x="397" y="312"/>
                  </a:lnTo>
                  <a:lnTo>
                    <a:pt x="397" y="255"/>
                  </a:lnTo>
                  <a:lnTo>
                    <a:pt x="482" y="227"/>
                  </a:lnTo>
                  <a:lnTo>
                    <a:pt x="511" y="0"/>
                  </a:lnTo>
                  <a:lnTo>
                    <a:pt x="454" y="28"/>
                  </a:lnTo>
                  <a:lnTo>
                    <a:pt x="397" y="85"/>
                  </a:lnTo>
                  <a:lnTo>
                    <a:pt x="312" y="85"/>
                  </a:lnTo>
                  <a:lnTo>
                    <a:pt x="255" y="113"/>
                  </a:lnTo>
                  <a:lnTo>
                    <a:pt x="227" y="142"/>
                  </a:lnTo>
                  <a:lnTo>
                    <a:pt x="142" y="113"/>
                  </a:lnTo>
                  <a:lnTo>
                    <a:pt x="85" y="170"/>
                  </a:lnTo>
                  <a:lnTo>
                    <a:pt x="57" y="227"/>
                  </a:lnTo>
                  <a:lnTo>
                    <a:pt x="29" y="255"/>
                  </a:lnTo>
                  <a:lnTo>
                    <a:pt x="0" y="312"/>
                  </a:lnTo>
                  <a:lnTo>
                    <a:pt x="85" y="312"/>
                  </a:lnTo>
                  <a:lnTo>
                    <a:pt x="114" y="283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199" y="368"/>
                  </a:lnTo>
                  <a:lnTo>
                    <a:pt x="284" y="368"/>
                  </a:lnTo>
                  <a:lnTo>
                    <a:pt x="284" y="425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65" name="Freeform 733"/>
            <p:cNvSpPr>
              <a:spLocks/>
            </p:cNvSpPr>
            <p:nvPr/>
          </p:nvSpPr>
          <p:spPr bwMode="auto">
            <a:xfrm>
              <a:off x="7480300" y="3856038"/>
              <a:ext cx="630238" cy="809625"/>
            </a:xfrm>
            <a:custGeom>
              <a:avLst/>
              <a:gdLst>
                <a:gd name="T0" fmla="*/ 369 w 397"/>
                <a:gd name="T1" fmla="*/ 0 h 510"/>
                <a:gd name="T2" fmla="*/ 312 w 397"/>
                <a:gd name="T3" fmla="*/ 28 h 510"/>
                <a:gd name="T4" fmla="*/ 256 w 397"/>
                <a:gd name="T5" fmla="*/ 85 h 510"/>
                <a:gd name="T6" fmla="*/ 227 w 397"/>
                <a:gd name="T7" fmla="*/ 85 h 510"/>
                <a:gd name="T8" fmla="*/ 142 w 397"/>
                <a:gd name="T9" fmla="*/ 113 h 510"/>
                <a:gd name="T10" fmla="*/ 142 w 397"/>
                <a:gd name="T11" fmla="*/ 170 h 510"/>
                <a:gd name="T12" fmla="*/ 85 w 397"/>
                <a:gd name="T13" fmla="*/ 170 h 510"/>
                <a:gd name="T14" fmla="*/ 85 w 397"/>
                <a:gd name="T15" fmla="*/ 226 h 510"/>
                <a:gd name="T16" fmla="*/ 29 w 397"/>
                <a:gd name="T17" fmla="*/ 283 h 510"/>
                <a:gd name="T18" fmla="*/ 0 w 397"/>
                <a:gd name="T19" fmla="*/ 312 h 510"/>
                <a:gd name="T20" fmla="*/ 57 w 397"/>
                <a:gd name="T21" fmla="*/ 397 h 510"/>
                <a:gd name="T22" fmla="*/ 29 w 397"/>
                <a:gd name="T23" fmla="*/ 425 h 510"/>
                <a:gd name="T24" fmla="*/ 85 w 397"/>
                <a:gd name="T25" fmla="*/ 453 h 510"/>
                <a:gd name="T26" fmla="*/ 85 w 397"/>
                <a:gd name="T27" fmla="*/ 510 h 510"/>
                <a:gd name="T28" fmla="*/ 170 w 397"/>
                <a:gd name="T29" fmla="*/ 510 h 510"/>
                <a:gd name="T30" fmla="*/ 284 w 397"/>
                <a:gd name="T31" fmla="*/ 425 h 510"/>
                <a:gd name="T32" fmla="*/ 312 w 397"/>
                <a:gd name="T33" fmla="*/ 397 h 510"/>
                <a:gd name="T34" fmla="*/ 397 w 397"/>
                <a:gd name="T35" fmla="*/ 397 h 510"/>
                <a:gd name="T36" fmla="*/ 369 w 397"/>
                <a:gd name="T37" fmla="*/ 312 h 510"/>
                <a:gd name="T38" fmla="*/ 397 w 397"/>
                <a:gd name="T39" fmla="*/ 255 h 510"/>
                <a:gd name="T40" fmla="*/ 397 w 397"/>
                <a:gd name="T41" fmla="*/ 141 h 510"/>
                <a:gd name="T42" fmla="*/ 397 w 397"/>
                <a:gd name="T43" fmla="*/ 85 h 510"/>
                <a:gd name="T44" fmla="*/ 369 w 397"/>
                <a:gd name="T45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510">
                  <a:moveTo>
                    <a:pt x="369" y="0"/>
                  </a:moveTo>
                  <a:lnTo>
                    <a:pt x="312" y="28"/>
                  </a:lnTo>
                  <a:lnTo>
                    <a:pt x="256" y="85"/>
                  </a:lnTo>
                  <a:lnTo>
                    <a:pt x="227" y="85"/>
                  </a:lnTo>
                  <a:lnTo>
                    <a:pt x="142" y="113"/>
                  </a:lnTo>
                  <a:lnTo>
                    <a:pt x="142" y="170"/>
                  </a:lnTo>
                  <a:lnTo>
                    <a:pt x="85" y="170"/>
                  </a:lnTo>
                  <a:lnTo>
                    <a:pt x="85" y="226"/>
                  </a:lnTo>
                  <a:lnTo>
                    <a:pt x="29" y="283"/>
                  </a:lnTo>
                  <a:lnTo>
                    <a:pt x="0" y="312"/>
                  </a:lnTo>
                  <a:lnTo>
                    <a:pt x="57" y="397"/>
                  </a:lnTo>
                  <a:lnTo>
                    <a:pt x="29" y="425"/>
                  </a:lnTo>
                  <a:lnTo>
                    <a:pt x="85" y="453"/>
                  </a:lnTo>
                  <a:lnTo>
                    <a:pt x="85" y="510"/>
                  </a:lnTo>
                  <a:lnTo>
                    <a:pt x="170" y="510"/>
                  </a:lnTo>
                  <a:lnTo>
                    <a:pt x="284" y="425"/>
                  </a:lnTo>
                  <a:lnTo>
                    <a:pt x="312" y="397"/>
                  </a:lnTo>
                  <a:lnTo>
                    <a:pt x="397" y="397"/>
                  </a:lnTo>
                  <a:lnTo>
                    <a:pt x="369" y="312"/>
                  </a:lnTo>
                  <a:lnTo>
                    <a:pt x="397" y="255"/>
                  </a:lnTo>
                  <a:lnTo>
                    <a:pt x="397" y="141"/>
                  </a:lnTo>
                  <a:lnTo>
                    <a:pt x="397" y="85"/>
                  </a:lnTo>
                  <a:lnTo>
                    <a:pt x="369" y="0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66" name="Freeform 734"/>
            <p:cNvSpPr>
              <a:spLocks/>
            </p:cNvSpPr>
            <p:nvPr/>
          </p:nvSpPr>
          <p:spPr bwMode="auto">
            <a:xfrm>
              <a:off x="7615238" y="4486275"/>
              <a:ext cx="855662" cy="449263"/>
            </a:xfrm>
            <a:custGeom>
              <a:avLst/>
              <a:gdLst>
                <a:gd name="T0" fmla="*/ 0 w 539"/>
                <a:gd name="T1" fmla="*/ 113 h 283"/>
                <a:gd name="T2" fmla="*/ 85 w 539"/>
                <a:gd name="T3" fmla="*/ 113 h 283"/>
                <a:gd name="T4" fmla="*/ 199 w 539"/>
                <a:gd name="T5" fmla="*/ 28 h 283"/>
                <a:gd name="T6" fmla="*/ 227 w 539"/>
                <a:gd name="T7" fmla="*/ 0 h 283"/>
                <a:gd name="T8" fmla="*/ 312 w 539"/>
                <a:gd name="T9" fmla="*/ 0 h 283"/>
                <a:gd name="T10" fmla="*/ 454 w 539"/>
                <a:gd name="T11" fmla="*/ 56 h 283"/>
                <a:gd name="T12" fmla="*/ 482 w 539"/>
                <a:gd name="T13" fmla="*/ 113 h 283"/>
                <a:gd name="T14" fmla="*/ 539 w 539"/>
                <a:gd name="T15" fmla="*/ 141 h 283"/>
                <a:gd name="T16" fmla="*/ 482 w 539"/>
                <a:gd name="T17" fmla="*/ 283 h 283"/>
                <a:gd name="T18" fmla="*/ 397 w 539"/>
                <a:gd name="T19" fmla="*/ 198 h 283"/>
                <a:gd name="T20" fmla="*/ 341 w 539"/>
                <a:gd name="T21" fmla="*/ 226 h 283"/>
                <a:gd name="T22" fmla="*/ 171 w 539"/>
                <a:gd name="T23" fmla="*/ 141 h 283"/>
                <a:gd name="T24" fmla="*/ 171 w 539"/>
                <a:gd name="T25" fmla="*/ 255 h 283"/>
                <a:gd name="T26" fmla="*/ 57 w 539"/>
                <a:gd name="T27" fmla="*/ 226 h 283"/>
                <a:gd name="T28" fmla="*/ 29 w 539"/>
                <a:gd name="T29" fmla="*/ 226 h 283"/>
                <a:gd name="T30" fmla="*/ 29 w 539"/>
                <a:gd name="T31" fmla="*/ 141 h 283"/>
                <a:gd name="T32" fmla="*/ 0 w 539"/>
                <a:gd name="T33" fmla="*/ 11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9" h="283">
                  <a:moveTo>
                    <a:pt x="0" y="113"/>
                  </a:moveTo>
                  <a:lnTo>
                    <a:pt x="85" y="113"/>
                  </a:lnTo>
                  <a:lnTo>
                    <a:pt x="199" y="28"/>
                  </a:lnTo>
                  <a:lnTo>
                    <a:pt x="227" y="0"/>
                  </a:lnTo>
                  <a:lnTo>
                    <a:pt x="312" y="0"/>
                  </a:lnTo>
                  <a:lnTo>
                    <a:pt x="454" y="56"/>
                  </a:lnTo>
                  <a:lnTo>
                    <a:pt x="482" y="113"/>
                  </a:lnTo>
                  <a:lnTo>
                    <a:pt x="539" y="141"/>
                  </a:lnTo>
                  <a:lnTo>
                    <a:pt x="482" y="283"/>
                  </a:lnTo>
                  <a:lnTo>
                    <a:pt x="397" y="198"/>
                  </a:lnTo>
                  <a:lnTo>
                    <a:pt x="341" y="226"/>
                  </a:lnTo>
                  <a:lnTo>
                    <a:pt x="171" y="141"/>
                  </a:lnTo>
                  <a:lnTo>
                    <a:pt x="171" y="255"/>
                  </a:lnTo>
                  <a:lnTo>
                    <a:pt x="57" y="226"/>
                  </a:lnTo>
                  <a:lnTo>
                    <a:pt x="29" y="226"/>
                  </a:lnTo>
                  <a:lnTo>
                    <a:pt x="29" y="141"/>
                  </a:lnTo>
                  <a:lnTo>
                    <a:pt x="0" y="113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67" name="Freeform 735"/>
            <p:cNvSpPr>
              <a:spLocks/>
            </p:cNvSpPr>
            <p:nvPr/>
          </p:nvSpPr>
          <p:spPr bwMode="auto">
            <a:xfrm>
              <a:off x="7570788" y="4710113"/>
              <a:ext cx="855662" cy="720725"/>
            </a:xfrm>
            <a:custGeom>
              <a:avLst/>
              <a:gdLst>
                <a:gd name="T0" fmla="*/ 425 w 539"/>
                <a:gd name="T1" fmla="*/ 57 h 454"/>
                <a:gd name="T2" fmla="*/ 369 w 539"/>
                <a:gd name="T3" fmla="*/ 85 h 454"/>
                <a:gd name="T4" fmla="*/ 199 w 539"/>
                <a:gd name="T5" fmla="*/ 0 h 454"/>
                <a:gd name="T6" fmla="*/ 199 w 539"/>
                <a:gd name="T7" fmla="*/ 114 h 454"/>
                <a:gd name="T8" fmla="*/ 85 w 539"/>
                <a:gd name="T9" fmla="*/ 85 h 454"/>
                <a:gd name="T10" fmla="*/ 85 w 539"/>
                <a:gd name="T11" fmla="*/ 142 h 454"/>
                <a:gd name="T12" fmla="*/ 57 w 539"/>
                <a:gd name="T13" fmla="*/ 142 h 454"/>
                <a:gd name="T14" fmla="*/ 57 w 539"/>
                <a:gd name="T15" fmla="*/ 199 h 454"/>
                <a:gd name="T16" fmla="*/ 0 w 539"/>
                <a:gd name="T17" fmla="*/ 170 h 454"/>
                <a:gd name="T18" fmla="*/ 57 w 539"/>
                <a:gd name="T19" fmla="*/ 255 h 454"/>
                <a:gd name="T20" fmla="*/ 28 w 539"/>
                <a:gd name="T21" fmla="*/ 312 h 454"/>
                <a:gd name="T22" fmla="*/ 85 w 539"/>
                <a:gd name="T23" fmla="*/ 397 h 454"/>
                <a:gd name="T24" fmla="*/ 142 w 539"/>
                <a:gd name="T25" fmla="*/ 397 h 454"/>
                <a:gd name="T26" fmla="*/ 142 w 539"/>
                <a:gd name="T27" fmla="*/ 227 h 454"/>
                <a:gd name="T28" fmla="*/ 227 w 539"/>
                <a:gd name="T29" fmla="*/ 255 h 454"/>
                <a:gd name="T30" fmla="*/ 284 w 539"/>
                <a:gd name="T31" fmla="*/ 227 h 454"/>
                <a:gd name="T32" fmla="*/ 340 w 539"/>
                <a:gd name="T33" fmla="*/ 426 h 454"/>
                <a:gd name="T34" fmla="*/ 369 w 539"/>
                <a:gd name="T35" fmla="*/ 426 h 454"/>
                <a:gd name="T36" fmla="*/ 397 w 539"/>
                <a:gd name="T37" fmla="*/ 454 h 454"/>
                <a:gd name="T38" fmla="*/ 454 w 539"/>
                <a:gd name="T39" fmla="*/ 397 h 454"/>
                <a:gd name="T40" fmla="*/ 425 w 539"/>
                <a:gd name="T41" fmla="*/ 340 h 454"/>
                <a:gd name="T42" fmla="*/ 482 w 539"/>
                <a:gd name="T43" fmla="*/ 340 h 454"/>
                <a:gd name="T44" fmla="*/ 510 w 539"/>
                <a:gd name="T45" fmla="*/ 312 h 454"/>
                <a:gd name="T46" fmla="*/ 510 w 539"/>
                <a:gd name="T47" fmla="*/ 255 h 454"/>
                <a:gd name="T48" fmla="*/ 482 w 539"/>
                <a:gd name="T49" fmla="*/ 227 h 454"/>
                <a:gd name="T50" fmla="*/ 539 w 539"/>
                <a:gd name="T51" fmla="*/ 170 h 454"/>
                <a:gd name="T52" fmla="*/ 510 w 539"/>
                <a:gd name="T53" fmla="*/ 142 h 454"/>
                <a:gd name="T54" fmla="*/ 425 w 539"/>
                <a:gd name="T55" fmla="*/ 5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39" h="454">
                  <a:moveTo>
                    <a:pt x="425" y="57"/>
                  </a:moveTo>
                  <a:lnTo>
                    <a:pt x="369" y="85"/>
                  </a:lnTo>
                  <a:lnTo>
                    <a:pt x="199" y="0"/>
                  </a:lnTo>
                  <a:lnTo>
                    <a:pt x="199" y="114"/>
                  </a:lnTo>
                  <a:lnTo>
                    <a:pt x="85" y="85"/>
                  </a:lnTo>
                  <a:lnTo>
                    <a:pt x="85" y="142"/>
                  </a:lnTo>
                  <a:lnTo>
                    <a:pt x="57" y="142"/>
                  </a:lnTo>
                  <a:lnTo>
                    <a:pt x="57" y="199"/>
                  </a:lnTo>
                  <a:lnTo>
                    <a:pt x="0" y="170"/>
                  </a:lnTo>
                  <a:lnTo>
                    <a:pt x="57" y="255"/>
                  </a:lnTo>
                  <a:lnTo>
                    <a:pt x="28" y="312"/>
                  </a:lnTo>
                  <a:lnTo>
                    <a:pt x="85" y="397"/>
                  </a:lnTo>
                  <a:lnTo>
                    <a:pt x="142" y="397"/>
                  </a:lnTo>
                  <a:lnTo>
                    <a:pt x="142" y="227"/>
                  </a:lnTo>
                  <a:lnTo>
                    <a:pt x="227" y="255"/>
                  </a:lnTo>
                  <a:lnTo>
                    <a:pt x="284" y="227"/>
                  </a:lnTo>
                  <a:lnTo>
                    <a:pt x="340" y="426"/>
                  </a:lnTo>
                  <a:lnTo>
                    <a:pt x="369" y="426"/>
                  </a:lnTo>
                  <a:lnTo>
                    <a:pt x="397" y="454"/>
                  </a:lnTo>
                  <a:lnTo>
                    <a:pt x="454" y="397"/>
                  </a:lnTo>
                  <a:lnTo>
                    <a:pt x="425" y="340"/>
                  </a:lnTo>
                  <a:lnTo>
                    <a:pt x="482" y="340"/>
                  </a:lnTo>
                  <a:lnTo>
                    <a:pt x="510" y="312"/>
                  </a:lnTo>
                  <a:lnTo>
                    <a:pt x="510" y="255"/>
                  </a:lnTo>
                  <a:lnTo>
                    <a:pt x="482" y="227"/>
                  </a:lnTo>
                  <a:lnTo>
                    <a:pt x="539" y="170"/>
                  </a:lnTo>
                  <a:lnTo>
                    <a:pt x="510" y="142"/>
                  </a:lnTo>
                  <a:lnTo>
                    <a:pt x="425" y="57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68" name="Freeform 764"/>
            <p:cNvSpPr>
              <a:spLocks/>
            </p:cNvSpPr>
            <p:nvPr/>
          </p:nvSpPr>
          <p:spPr bwMode="auto">
            <a:xfrm>
              <a:off x="2709863" y="2460625"/>
              <a:ext cx="2430462" cy="1439863"/>
            </a:xfrm>
            <a:custGeom>
              <a:avLst/>
              <a:gdLst>
                <a:gd name="T0" fmla="*/ 908 w 1531"/>
                <a:gd name="T1" fmla="*/ 850 h 907"/>
                <a:gd name="T2" fmla="*/ 936 w 1531"/>
                <a:gd name="T3" fmla="*/ 879 h 907"/>
                <a:gd name="T4" fmla="*/ 1219 w 1531"/>
                <a:gd name="T5" fmla="*/ 907 h 907"/>
                <a:gd name="T6" fmla="*/ 1219 w 1531"/>
                <a:gd name="T7" fmla="*/ 790 h 907"/>
                <a:gd name="T8" fmla="*/ 1303 w 1531"/>
                <a:gd name="T9" fmla="*/ 712 h 907"/>
                <a:gd name="T10" fmla="*/ 1475 w 1531"/>
                <a:gd name="T11" fmla="*/ 737 h 907"/>
                <a:gd name="T12" fmla="*/ 1503 w 1531"/>
                <a:gd name="T13" fmla="*/ 680 h 907"/>
                <a:gd name="T14" fmla="*/ 1446 w 1531"/>
                <a:gd name="T15" fmla="*/ 624 h 907"/>
                <a:gd name="T16" fmla="*/ 1531 w 1531"/>
                <a:gd name="T17" fmla="*/ 595 h 907"/>
                <a:gd name="T18" fmla="*/ 1475 w 1531"/>
                <a:gd name="T19" fmla="*/ 538 h 907"/>
                <a:gd name="T20" fmla="*/ 1418 w 1531"/>
                <a:gd name="T21" fmla="*/ 368 h 907"/>
                <a:gd name="T22" fmla="*/ 1418 w 1531"/>
                <a:gd name="T23" fmla="*/ 312 h 907"/>
                <a:gd name="T24" fmla="*/ 1418 w 1531"/>
                <a:gd name="T25" fmla="*/ 255 h 907"/>
                <a:gd name="T26" fmla="*/ 1333 w 1531"/>
                <a:gd name="T27" fmla="*/ 283 h 907"/>
                <a:gd name="T28" fmla="*/ 1276 w 1531"/>
                <a:gd name="T29" fmla="*/ 170 h 907"/>
                <a:gd name="T30" fmla="*/ 1219 w 1531"/>
                <a:gd name="T31" fmla="*/ 142 h 907"/>
                <a:gd name="T32" fmla="*/ 1078 w 1531"/>
                <a:gd name="T33" fmla="*/ 142 h 907"/>
                <a:gd name="T34" fmla="*/ 964 w 1531"/>
                <a:gd name="T35" fmla="*/ 170 h 907"/>
                <a:gd name="T36" fmla="*/ 936 w 1531"/>
                <a:gd name="T37" fmla="*/ 142 h 907"/>
                <a:gd name="T38" fmla="*/ 879 w 1531"/>
                <a:gd name="T39" fmla="*/ 170 h 907"/>
                <a:gd name="T40" fmla="*/ 794 w 1531"/>
                <a:gd name="T41" fmla="*/ 113 h 907"/>
                <a:gd name="T42" fmla="*/ 737 w 1531"/>
                <a:gd name="T43" fmla="*/ 170 h 907"/>
                <a:gd name="T44" fmla="*/ 596 w 1531"/>
                <a:gd name="T45" fmla="*/ 57 h 907"/>
                <a:gd name="T46" fmla="*/ 539 w 1531"/>
                <a:gd name="T47" fmla="*/ 57 h 907"/>
                <a:gd name="T48" fmla="*/ 511 w 1531"/>
                <a:gd name="T49" fmla="*/ 113 h 907"/>
                <a:gd name="T50" fmla="*/ 454 w 1531"/>
                <a:gd name="T51" fmla="*/ 113 h 907"/>
                <a:gd name="T52" fmla="*/ 199 w 1531"/>
                <a:gd name="T53" fmla="*/ 0 h 907"/>
                <a:gd name="T54" fmla="*/ 227 w 1531"/>
                <a:gd name="T55" fmla="*/ 113 h 907"/>
                <a:gd name="T56" fmla="*/ 255 w 1531"/>
                <a:gd name="T57" fmla="*/ 113 h 907"/>
                <a:gd name="T58" fmla="*/ 341 w 1531"/>
                <a:gd name="T59" fmla="*/ 198 h 907"/>
                <a:gd name="T60" fmla="*/ 312 w 1531"/>
                <a:gd name="T61" fmla="*/ 227 h 907"/>
                <a:gd name="T62" fmla="*/ 312 w 1531"/>
                <a:gd name="T63" fmla="*/ 340 h 907"/>
                <a:gd name="T64" fmla="*/ 284 w 1531"/>
                <a:gd name="T65" fmla="*/ 368 h 907"/>
                <a:gd name="T66" fmla="*/ 312 w 1531"/>
                <a:gd name="T67" fmla="*/ 425 h 907"/>
                <a:gd name="T68" fmla="*/ 170 w 1531"/>
                <a:gd name="T69" fmla="*/ 538 h 907"/>
                <a:gd name="T70" fmla="*/ 114 w 1531"/>
                <a:gd name="T71" fmla="*/ 538 h 907"/>
                <a:gd name="T72" fmla="*/ 85 w 1531"/>
                <a:gd name="T73" fmla="*/ 567 h 907"/>
                <a:gd name="T74" fmla="*/ 114 w 1531"/>
                <a:gd name="T75" fmla="*/ 680 h 907"/>
                <a:gd name="T76" fmla="*/ 0 w 1531"/>
                <a:gd name="T77" fmla="*/ 709 h 907"/>
                <a:gd name="T78" fmla="*/ 0 w 1531"/>
                <a:gd name="T79" fmla="*/ 765 h 907"/>
                <a:gd name="T80" fmla="*/ 57 w 1531"/>
                <a:gd name="T81" fmla="*/ 737 h 907"/>
                <a:gd name="T82" fmla="*/ 85 w 1531"/>
                <a:gd name="T83" fmla="*/ 765 h 907"/>
                <a:gd name="T84" fmla="*/ 114 w 1531"/>
                <a:gd name="T85" fmla="*/ 737 h 907"/>
                <a:gd name="T86" fmla="*/ 170 w 1531"/>
                <a:gd name="T87" fmla="*/ 765 h 907"/>
                <a:gd name="T88" fmla="*/ 341 w 1531"/>
                <a:gd name="T89" fmla="*/ 624 h 907"/>
                <a:gd name="T90" fmla="*/ 454 w 1531"/>
                <a:gd name="T91" fmla="*/ 624 h 907"/>
                <a:gd name="T92" fmla="*/ 566 w 1531"/>
                <a:gd name="T93" fmla="*/ 765 h 907"/>
                <a:gd name="T94" fmla="*/ 681 w 1531"/>
                <a:gd name="T95" fmla="*/ 765 h 907"/>
                <a:gd name="T96" fmla="*/ 908 w 1531"/>
                <a:gd name="T97" fmla="*/ 85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1" h="907">
                  <a:moveTo>
                    <a:pt x="908" y="850"/>
                  </a:moveTo>
                  <a:lnTo>
                    <a:pt x="936" y="879"/>
                  </a:lnTo>
                  <a:lnTo>
                    <a:pt x="1219" y="907"/>
                  </a:lnTo>
                  <a:lnTo>
                    <a:pt x="1219" y="790"/>
                  </a:lnTo>
                  <a:lnTo>
                    <a:pt x="1303" y="712"/>
                  </a:lnTo>
                  <a:lnTo>
                    <a:pt x="1475" y="737"/>
                  </a:lnTo>
                  <a:lnTo>
                    <a:pt x="1503" y="680"/>
                  </a:lnTo>
                  <a:lnTo>
                    <a:pt x="1446" y="624"/>
                  </a:lnTo>
                  <a:lnTo>
                    <a:pt x="1531" y="595"/>
                  </a:lnTo>
                  <a:lnTo>
                    <a:pt x="1475" y="538"/>
                  </a:lnTo>
                  <a:lnTo>
                    <a:pt x="1418" y="368"/>
                  </a:lnTo>
                  <a:lnTo>
                    <a:pt x="1418" y="312"/>
                  </a:lnTo>
                  <a:lnTo>
                    <a:pt x="1418" y="255"/>
                  </a:lnTo>
                  <a:lnTo>
                    <a:pt x="1333" y="283"/>
                  </a:lnTo>
                  <a:lnTo>
                    <a:pt x="1276" y="170"/>
                  </a:lnTo>
                  <a:lnTo>
                    <a:pt x="1219" y="142"/>
                  </a:lnTo>
                  <a:lnTo>
                    <a:pt x="1078" y="142"/>
                  </a:lnTo>
                  <a:lnTo>
                    <a:pt x="964" y="170"/>
                  </a:lnTo>
                  <a:lnTo>
                    <a:pt x="936" y="142"/>
                  </a:lnTo>
                  <a:lnTo>
                    <a:pt x="879" y="170"/>
                  </a:lnTo>
                  <a:lnTo>
                    <a:pt x="794" y="113"/>
                  </a:lnTo>
                  <a:lnTo>
                    <a:pt x="737" y="170"/>
                  </a:lnTo>
                  <a:lnTo>
                    <a:pt x="596" y="57"/>
                  </a:lnTo>
                  <a:lnTo>
                    <a:pt x="539" y="57"/>
                  </a:lnTo>
                  <a:lnTo>
                    <a:pt x="511" y="113"/>
                  </a:lnTo>
                  <a:lnTo>
                    <a:pt x="454" y="113"/>
                  </a:lnTo>
                  <a:lnTo>
                    <a:pt x="199" y="0"/>
                  </a:lnTo>
                  <a:lnTo>
                    <a:pt x="227" y="113"/>
                  </a:lnTo>
                  <a:lnTo>
                    <a:pt x="255" y="113"/>
                  </a:lnTo>
                  <a:lnTo>
                    <a:pt x="341" y="198"/>
                  </a:lnTo>
                  <a:lnTo>
                    <a:pt x="312" y="227"/>
                  </a:lnTo>
                  <a:lnTo>
                    <a:pt x="312" y="340"/>
                  </a:lnTo>
                  <a:lnTo>
                    <a:pt x="284" y="368"/>
                  </a:lnTo>
                  <a:lnTo>
                    <a:pt x="312" y="425"/>
                  </a:lnTo>
                  <a:lnTo>
                    <a:pt x="170" y="538"/>
                  </a:lnTo>
                  <a:lnTo>
                    <a:pt x="114" y="538"/>
                  </a:lnTo>
                  <a:lnTo>
                    <a:pt x="85" y="567"/>
                  </a:lnTo>
                  <a:lnTo>
                    <a:pt x="114" y="680"/>
                  </a:lnTo>
                  <a:lnTo>
                    <a:pt x="0" y="709"/>
                  </a:lnTo>
                  <a:lnTo>
                    <a:pt x="0" y="765"/>
                  </a:lnTo>
                  <a:lnTo>
                    <a:pt x="57" y="737"/>
                  </a:lnTo>
                  <a:lnTo>
                    <a:pt x="85" y="765"/>
                  </a:lnTo>
                  <a:lnTo>
                    <a:pt x="114" y="737"/>
                  </a:lnTo>
                  <a:lnTo>
                    <a:pt x="170" y="765"/>
                  </a:lnTo>
                  <a:lnTo>
                    <a:pt x="341" y="624"/>
                  </a:lnTo>
                  <a:lnTo>
                    <a:pt x="454" y="624"/>
                  </a:lnTo>
                  <a:lnTo>
                    <a:pt x="566" y="765"/>
                  </a:lnTo>
                  <a:lnTo>
                    <a:pt x="681" y="765"/>
                  </a:lnTo>
                  <a:lnTo>
                    <a:pt x="908" y="850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69" name="Freeform 771"/>
            <p:cNvSpPr>
              <a:spLocks/>
            </p:cNvSpPr>
            <p:nvPr/>
          </p:nvSpPr>
          <p:spPr bwMode="auto">
            <a:xfrm>
              <a:off x="4645025" y="3586163"/>
              <a:ext cx="765175" cy="539750"/>
            </a:xfrm>
            <a:custGeom>
              <a:avLst/>
              <a:gdLst>
                <a:gd name="T0" fmla="*/ 256 w 482"/>
                <a:gd name="T1" fmla="*/ 28 h 340"/>
                <a:gd name="T2" fmla="*/ 85 w 482"/>
                <a:gd name="T3" fmla="*/ 0 h 340"/>
                <a:gd name="T4" fmla="*/ 0 w 482"/>
                <a:gd name="T5" fmla="*/ 85 h 340"/>
                <a:gd name="T6" fmla="*/ 0 w 482"/>
                <a:gd name="T7" fmla="*/ 198 h 340"/>
                <a:gd name="T8" fmla="*/ 199 w 482"/>
                <a:gd name="T9" fmla="*/ 311 h 340"/>
                <a:gd name="T10" fmla="*/ 256 w 482"/>
                <a:gd name="T11" fmla="*/ 255 h 340"/>
                <a:gd name="T12" fmla="*/ 397 w 482"/>
                <a:gd name="T13" fmla="*/ 283 h 340"/>
                <a:gd name="T14" fmla="*/ 397 w 482"/>
                <a:gd name="T15" fmla="*/ 311 h 340"/>
                <a:gd name="T16" fmla="*/ 426 w 482"/>
                <a:gd name="T17" fmla="*/ 340 h 340"/>
                <a:gd name="T18" fmla="*/ 482 w 482"/>
                <a:gd name="T19" fmla="*/ 340 h 340"/>
                <a:gd name="T20" fmla="*/ 369 w 482"/>
                <a:gd name="T21" fmla="*/ 198 h 340"/>
                <a:gd name="T22" fmla="*/ 366 w 482"/>
                <a:gd name="T23" fmla="*/ 137 h 340"/>
                <a:gd name="T24" fmla="*/ 312 w 482"/>
                <a:gd name="T25" fmla="*/ 56 h 340"/>
                <a:gd name="T26" fmla="*/ 284 w 482"/>
                <a:gd name="T27" fmla="*/ 56 h 340"/>
                <a:gd name="T28" fmla="*/ 256 w 482"/>
                <a:gd name="T29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2" h="340">
                  <a:moveTo>
                    <a:pt x="256" y="28"/>
                  </a:moveTo>
                  <a:lnTo>
                    <a:pt x="85" y="0"/>
                  </a:lnTo>
                  <a:lnTo>
                    <a:pt x="0" y="85"/>
                  </a:lnTo>
                  <a:lnTo>
                    <a:pt x="0" y="198"/>
                  </a:lnTo>
                  <a:lnTo>
                    <a:pt x="199" y="311"/>
                  </a:lnTo>
                  <a:lnTo>
                    <a:pt x="256" y="255"/>
                  </a:lnTo>
                  <a:lnTo>
                    <a:pt x="397" y="283"/>
                  </a:lnTo>
                  <a:lnTo>
                    <a:pt x="397" y="311"/>
                  </a:lnTo>
                  <a:lnTo>
                    <a:pt x="426" y="340"/>
                  </a:lnTo>
                  <a:lnTo>
                    <a:pt x="482" y="340"/>
                  </a:lnTo>
                  <a:lnTo>
                    <a:pt x="369" y="198"/>
                  </a:lnTo>
                  <a:lnTo>
                    <a:pt x="366" y="137"/>
                  </a:lnTo>
                  <a:lnTo>
                    <a:pt x="312" y="56"/>
                  </a:lnTo>
                  <a:lnTo>
                    <a:pt x="284" y="56"/>
                  </a:lnTo>
                  <a:lnTo>
                    <a:pt x="256" y="28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70" name="Freeform 697"/>
            <p:cNvSpPr>
              <a:spLocks/>
            </p:cNvSpPr>
            <p:nvPr/>
          </p:nvSpPr>
          <p:spPr bwMode="auto">
            <a:xfrm>
              <a:off x="3025775" y="3451225"/>
              <a:ext cx="1574800" cy="854075"/>
            </a:xfrm>
            <a:custGeom>
              <a:avLst/>
              <a:gdLst>
                <a:gd name="T0" fmla="*/ 935 w 992"/>
                <a:gd name="T1" fmla="*/ 396 h 538"/>
                <a:gd name="T2" fmla="*/ 907 w 992"/>
                <a:gd name="T3" fmla="*/ 340 h 538"/>
                <a:gd name="T4" fmla="*/ 850 w 992"/>
                <a:gd name="T5" fmla="*/ 340 h 538"/>
                <a:gd name="T6" fmla="*/ 765 w 992"/>
                <a:gd name="T7" fmla="*/ 283 h 538"/>
                <a:gd name="T8" fmla="*/ 709 w 992"/>
                <a:gd name="T9" fmla="*/ 226 h 538"/>
                <a:gd name="T10" fmla="*/ 482 w 992"/>
                <a:gd name="T11" fmla="*/ 141 h 538"/>
                <a:gd name="T12" fmla="*/ 368 w 992"/>
                <a:gd name="T13" fmla="*/ 141 h 538"/>
                <a:gd name="T14" fmla="*/ 255 w 992"/>
                <a:gd name="T15" fmla="*/ 0 h 538"/>
                <a:gd name="T16" fmla="*/ 142 w 992"/>
                <a:gd name="T17" fmla="*/ 0 h 538"/>
                <a:gd name="T18" fmla="*/ 0 w 992"/>
                <a:gd name="T19" fmla="*/ 113 h 538"/>
                <a:gd name="T20" fmla="*/ 113 w 992"/>
                <a:gd name="T21" fmla="*/ 170 h 538"/>
                <a:gd name="T22" fmla="*/ 170 w 992"/>
                <a:gd name="T23" fmla="*/ 255 h 538"/>
                <a:gd name="T24" fmla="*/ 283 w 992"/>
                <a:gd name="T25" fmla="*/ 283 h 538"/>
                <a:gd name="T26" fmla="*/ 368 w 992"/>
                <a:gd name="T27" fmla="*/ 368 h 538"/>
                <a:gd name="T28" fmla="*/ 425 w 992"/>
                <a:gd name="T29" fmla="*/ 368 h 538"/>
                <a:gd name="T30" fmla="*/ 538 w 992"/>
                <a:gd name="T31" fmla="*/ 481 h 538"/>
                <a:gd name="T32" fmla="*/ 623 w 992"/>
                <a:gd name="T33" fmla="*/ 481 h 538"/>
                <a:gd name="T34" fmla="*/ 794 w 992"/>
                <a:gd name="T35" fmla="*/ 538 h 538"/>
                <a:gd name="T36" fmla="*/ 992 w 992"/>
                <a:gd name="T37" fmla="*/ 510 h 538"/>
                <a:gd name="T38" fmla="*/ 907 w 992"/>
                <a:gd name="T39" fmla="*/ 453 h 538"/>
                <a:gd name="T40" fmla="*/ 935 w 992"/>
                <a:gd name="T41" fmla="*/ 396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92" h="538">
                  <a:moveTo>
                    <a:pt x="935" y="396"/>
                  </a:moveTo>
                  <a:lnTo>
                    <a:pt x="907" y="340"/>
                  </a:lnTo>
                  <a:lnTo>
                    <a:pt x="850" y="340"/>
                  </a:lnTo>
                  <a:lnTo>
                    <a:pt x="765" y="283"/>
                  </a:lnTo>
                  <a:lnTo>
                    <a:pt x="709" y="226"/>
                  </a:lnTo>
                  <a:lnTo>
                    <a:pt x="482" y="141"/>
                  </a:lnTo>
                  <a:lnTo>
                    <a:pt x="368" y="141"/>
                  </a:lnTo>
                  <a:lnTo>
                    <a:pt x="255" y="0"/>
                  </a:lnTo>
                  <a:lnTo>
                    <a:pt x="142" y="0"/>
                  </a:lnTo>
                  <a:lnTo>
                    <a:pt x="0" y="113"/>
                  </a:lnTo>
                  <a:lnTo>
                    <a:pt x="113" y="170"/>
                  </a:lnTo>
                  <a:lnTo>
                    <a:pt x="170" y="255"/>
                  </a:lnTo>
                  <a:lnTo>
                    <a:pt x="283" y="283"/>
                  </a:lnTo>
                  <a:lnTo>
                    <a:pt x="368" y="368"/>
                  </a:lnTo>
                  <a:lnTo>
                    <a:pt x="425" y="368"/>
                  </a:lnTo>
                  <a:lnTo>
                    <a:pt x="538" y="481"/>
                  </a:lnTo>
                  <a:lnTo>
                    <a:pt x="623" y="481"/>
                  </a:lnTo>
                  <a:lnTo>
                    <a:pt x="794" y="538"/>
                  </a:lnTo>
                  <a:lnTo>
                    <a:pt x="992" y="510"/>
                  </a:lnTo>
                  <a:lnTo>
                    <a:pt x="907" y="453"/>
                  </a:lnTo>
                  <a:lnTo>
                    <a:pt x="935" y="396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71" name="Freeform 701"/>
            <p:cNvSpPr>
              <a:spLocks/>
            </p:cNvSpPr>
            <p:nvPr/>
          </p:nvSpPr>
          <p:spPr bwMode="auto">
            <a:xfrm>
              <a:off x="2709863" y="3630613"/>
              <a:ext cx="2430462" cy="1395412"/>
            </a:xfrm>
            <a:custGeom>
              <a:avLst/>
              <a:gdLst>
                <a:gd name="T0" fmla="*/ 1418 w 1531"/>
                <a:gd name="T1" fmla="*/ 283 h 879"/>
                <a:gd name="T2" fmla="*/ 1219 w 1531"/>
                <a:gd name="T3" fmla="*/ 170 h 879"/>
                <a:gd name="T4" fmla="*/ 936 w 1531"/>
                <a:gd name="T5" fmla="*/ 142 h 879"/>
                <a:gd name="T6" fmla="*/ 965 w 1531"/>
                <a:gd name="T7" fmla="*/ 170 h 879"/>
                <a:gd name="T8" fmla="*/ 1049 w 1531"/>
                <a:gd name="T9" fmla="*/ 227 h 879"/>
                <a:gd name="T10" fmla="*/ 1106 w 1531"/>
                <a:gd name="T11" fmla="*/ 227 h 879"/>
                <a:gd name="T12" fmla="*/ 1134 w 1531"/>
                <a:gd name="T13" fmla="*/ 283 h 879"/>
                <a:gd name="T14" fmla="*/ 1106 w 1531"/>
                <a:gd name="T15" fmla="*/ 340 h 879"/>
                <a:gd name="T16" fmla="*/ 1191 w 1531"/>
                <a:gd name="T17" fmla="*/ 397 h 879"/>
                <a:gd name="T18" fmla="*/ 993 w 1531"/>
                <a:gd name="T19" fmla="*/ 425 h 879"/>
                <a:gd name="T20" fmla="*/ 822 w 1531"/>
                <a:gd name="T21" fmla="*/ 368 h 879"/>
                <a:gd name="T22" fmla="*/ 737 w 1531"/>
                <a:gd name="T23" fmla="*/ 368 h 879"/>
                <a:gd name="T24" fmla="*/ 624 w 1531"/>
                <a:gd name="T25" fmla="*/ 255 h 879"/>
                <a:gd name="T26" fmla="*/ 567 w 1531"/>
                <a:gd name="T27" fmla="*/ 255 h 879"/>
                <a:gd name="T28" fmla="*/ 482 w 1531"/>
                <a:gd name="T29" fmla="*/ 170 h 879"/>
                <a:gd name="T30" fmla="*/ 369 w 1531"/>
                <a:gd name="T31" fmla="*/ 142 h 879"/>
                <a:gd name="T32" fmla="*/ 312 w 1531"/>
                <a:gd name="T33" fmla="*/ 57 h 879"/>
                <a:gd name="T34" fmla="*/ 199 w 1531"/>
                <a:gd name="T35" fmla="*/ 0 h 879"/>
                <a:gd name="T36" fmla="*/ 170 w 1531"/>
                <a:gd name="T37" fmla="*/ 28 h 879"/>
                <a:gd name="T38" fmla="*/ 114 w 1531"/>
                <a:gd name="T39" fmla="*/ 0 h 879"/>
                <a:gd name="T40" fmla="*/ 85 w 1531"/>
                <a:gd name="T41" fmla="*/ 28 h 879"/>
                <a:gd name="T42" fmla="*/ 57 w 1531"/>
                <a:gd name="T43" fmla="*/ 0 h 879"/>
                <a:gd name="T44" fmla="*/ 0 w 1531"/>
                <a:gd name="T45" fmla="*/ 28 h 879"/>
                <a:gd name="T46" fmla="*/ 0 w 1531"/>
                <a:gd name="T47" fmla="*/ 85 h 879"/>
                <a:gd name="T48" fmla="*/ 57 w 1531"/>
                <a:gd name="T49" fmla="*/ 113 h 879"/>
                <a:gd name="T50" fmla="*/ 85 w 1531"/>
                <a:gd name="T51" fmla="*/ 142 h 879"/>
                <a:gd name="T52" fmla="*/ 57 w 1531"/>
                <a:gd name="T53" fmla="*/ 198 h 879"/>
                <a:gd name="T54" fmla="*/ 114 w 1531"/>
                <a:gd name="T55" fmla="*/ 255 h 879"/>
                <a:gd name="T56" fmla="*/ 142 w 1531"/>
                <a:gd name="T57" fmla="*/ 312 h 879"/>
                <a:gd name="T58" fmla="*/ 199 w 1531"/>
                <a:gd name="T59" fmla="*/ 340 h 879"/>
                <a:gd name="T60" fmla="*/ 227 w 1531"/>
                <a:gd name="T61" fmla="*/ 397 h 879"/>
                <a:gd name="T62" fmla="*/ 199 w 1531"/>
                <a:gd name="T63" fmla="*/ 482 h 879"/>
                <a:gd name="T64" fmla="*/ 227 w 1531"/>
                <a:gd name="T65" fmla="*/ 510 h 879"/>
                <a:gd name="T66" fmla="*/ 227 w 1531"/>
                <a:gd name="T67" fmla="*/ 652 h 879"/>
                <a:gd name="T68" fmla="*/ 284 w 1531"/>
                <a:gd name="T69" fmla="*/ 737 h 879"/>
                <a:gd name="T70" fmla="*/ 284 w 1531"/>
                <a:gd name="T71" fmla="*/ 850 h 879"/>
                <a:gd name="T72" fmla="*/ 369 w 1531"/>
                <a:gd name="T73" fmla="*/ 850 h 879"/>
                <a:gd name="T74" fmla="*/ 397 w 1531"/>
                <a:gd name="T75" fmla="*/ 879 h 879"/>
                <a:gd name="T76" fmla="*/ 454 w 1531"/>
                <a:gd name="T77" fmla="*/ 850 h 879"/>
                <a:gd name="T78" fmla="*/ 511 w 1531"/>
                <a:gd name="T79" fmla="*/ 879 h 879"/>
                <a:gd name="T80" fmla="*/ 511 w 1531"/>
                <a:gd name="T81" fmla="*/ 737 h 879"/>
                <a:gd name="T82" fmla="*/ 539 w 1531"/>
                <a:gd name="T83" fmla="*/ 737 h 879"/>
                <a:gd name="T84" fmla="*/ 539 w 1531"/>
                <a:gd name="T85" fmla="*/ 652 h 879"/>
                <a:gd name="T86" fmla="*/ 652 w 1531"/>
                <a:gd name="T87" fmla="*/ 567 h 879"/>
                <a:gd name="T88" fmla="*/ 822 w 1531"/>
                <a:gd name="T89" fmla="*/ 595 h 879"/>
                <a:gd name="T90" fmla="*/ 879 w 1531"/>
                <a:gd name="T91" fmla="*/ 624 h 879"/>
                <a:gd name="T92" fmla="*/ 936 w 1531"/>
                <a:gd name="T93" fmla="*/ 624 h 879"/>
                <a:gd name="T94" fmla="*/ 1021 w 1531"/>
                <a:gd name="T95" fmla="*/ 680 h 879"/>
                <a:gd name="T96" fmla="*/ 1049 w 1531"/>
                <a:gd name="T97" fmla="*/ 624 h 879"/>
                <a:gd name="T98" fmla="*/ 1304 w 1531"/>
                <a:gd name="T99" fmla="*/ 624 h 879"/>
                <a:gd name="T100" fmla="*/ 1333 w 1531"/>
                <a:gd name="T101" fmla="*/ 652 h 879"/>
                <a:gd name="T102" fmla="*/ 1361 w 1531"/>
                <a:gd name="T103" fmla="*/ 595 h 879"/>
                <a:gd name="T104" fmla="*/ 1475 w 1531"/>
                <a:gd name="T105" fmla="*/ 595 h 879"/>
                <a:gd name="T106" fmla="*/ 1531 w 1531"/>
                <a:gd name="T107" fmla="*/ 624 h 879"/>
                <a:gd name="T108" fmla="*/ 1531 w 1531"/>
                <a:gd name="T109" fmla="*/ 539 h 879"/>
                <a:gd name="T110" fmla="*/ 1389 w 1531"/>
                <a:gd name="T111" fmla="*/ 312 h 879"/>
                <a:gd name="T112" fmla="*/ 1418 w 1531"/>
                <a:gd name="T113" fmla="*/ 283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31" h="879">
                  <a:moveTo>
                    <a:pt x="1418" y="283"/>
                  </a:moveTo>
                  <a:lnTo>
                    <a:pt x="1219" y="170"/>
                  </a:lnTo>
                  <a:lnTo>
                    <a:pt x="936" y="142"/>
                  </a:lnTo>
                  <a:lnTo>
                    <a:pt x="965" y="170"/>
                  </a:lnTo>
                  <a:lnTo>
                    <a:pt x="1049" y="227"/>
                  </a:lnTo>
                  <a:lnTo>
                    <a:pt x="1106" y="227"/>
                  </a:lnTo>
                  <a:lnTo>
                    <a:pt x="1134" y="283"/>
                  </a:lnTo>
                  <a:lnTo>
                    <a:pt x="1106" y="340"/>
                  </a:lnTo>
                  <a:lnTo>
                    <a:pt x="1191" y="397"/>
                  </a:lnTo>
                  <a:lnTo>
                    <a:pt x="993" y="425"/>
                  </a:lnTo>
                  <a:lnTo>
                    <a:pt x="822" y="368"/>
                  </a:lnTo>
                  <a:lnTo>
                    <a:pt x="737" y="368"/>
                  </a:lnTo>
                  <a:lnTo>
                    <a:pt x="624" y="255"/>
                  </a:lnTo>
                  <a:lnTo>
                    <a:pt x="567" y="255"/>
                  </a:lnTo>
                  <a:lnTo>
                    <a:pt x="482" y="170"/>
                  </a:lnTo>
                  <a:lnTo>
                    <a:pt x="369" y="142"/>
                  </a:lnTo>
                  <a:lnTo>
                    <a:pt x="312" y="57"/>
                  </a:lnTo>
                  <a:lnTo>
                    <a:pt x="199" y="0"/>
                  </a:lnTo>
                  <a:lnTo>
                    <a:pt x="170" y="28"/>
                  </a:lnTo>
                  <a:lnTo>
                    <a:pt x="114" y="0"/>
                  </a:lnTo>
                  <a:lnTo>
                    <a:pt x="85" y="28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85"/>
                  </a:lnTo>
                  <a:lnTo>
                    <a:pt x="57" y="113"/>
                  </a:lnTo>
                  <a:lnTo>
                    <a:pt x="85" y="142"/>
                  </a:lnTo>
                  <a:lnTo>
                    <a:pt x="57" y="198"/>
                  </a:lnTo>
                  <a:lnTo>
                    <a:pt x="114" y="255"/>
                  </a:lnTo>
                  <a:lnTo>
                    <a:pt x="142" y="312"/>
                  </a:lnTo>
                  <a:lnTo>
                    <a:pt x="199" y="340"/>
                  </a:lnTo>
                  <a:lnTo>
                    <a:pt x="227" y="397"/>
                  </a:lnTo>
                  <a:lnTo>
                    <a:pt x="199" y="482"/>
                  </a:lnTo>
                  <a:lnTo>
                    <a:pt x="227" y="510"/>
                  </a:lnTo>
                  <a:lnTo>
                    <a:pt x="227" y="652"/>
                  </a:lnTo>
                  <a:lnTo>
                    <a:pt x="284" y="737"/>
                  </a:lnTo>
                  <a:lnTo>
                    <a:pt x="284" y="850"/>
                  </a:lnTo>
                  <a:lnTo>
                    <a:pt x="369" y="850"/>
                  </a:lnTo>
                  <a:lnTo>
                    <a:pt x="397" y="879"/>
                  </a:lnTo>
                  <a:lnTo>
                    <a:pt x="454" y="850"/>
                  </a:lnTo>
                  <a:lnTo>
                    <a:pt x="511" y="879"/>
                  </a:lnTo>
                  <a:lnTo>
                    <a:pt x="511" y="737"/>
                  </a:lnTo>
                  <a:lnTo>
                    <a:pt x="539" y="737"/>
                  </a:lnTo>
                  <a:lnTo>
                    <a:pt x="539" y="652"/>
                  </a:lnTo>
                  <a:lnTo>
                    <a:pt x="652" y="567"/>
                  </a:lnTo>
                  <a:lnTo>
                    <a:pt x="822" y="595"/>
                  </a:lnTo>
                  <a:lnTo>
                    <a:pt x="879" y="624"/>
                  </a:lnTo>
                  <a:lnTo>
                    <a:pt x="936" y="624"/>
                  </a:lnTo>
                  <a:lnTo>
                    <a:pt x="1021" y="680"/>
                  </a:lnTo>
                  <a:lnTo>
                    <a:pt x="1049" y="624"/>
                  </a:lnTo>
                  <a:lnTo>
                    <a:pt x="1304" y="624"/>
                  </a:lnTo>
                  <a:lnTo>
                    <a:pt x="1333" y="652"/>
                  </a:lnTo>
                  <a:lnTo>
                    <a:pt x="1361" y="595"/>
                  </a:lnTo>
                  <a:lnTo>
                    <a:pt x="1475" y="595"/>
                  </a:lnTo>
                  <a:lnTo>
                    <a:pt x="1531" y="624"/>
                  </a:lnTo>
                  <a:lnTo>
                    <a:pt x="1531" y="539"/>
                  </a:lnTo>
                  <a:lnTo>
                    <a:pt x="1389" y="312"/>
                  </a:lnTo>
                  <a:lnTo>
                    <a:pt x="1418" y="283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72" name="Freeform 702"/>
            <p:cNvSpPr>
              <a:spLocks/>
            </p:cNvSpPr>
            <p:nvPr/>
          </p:nvSpPr>
          <p:spPr bwMode="auto">
            <a:xfrm>
              <a:off x="1179513" y="3586163"/>
              <a:ext cx="1981200" cy="1754187"/>
            </a:xfrm>
            <a:custGeom>
              <a:avLst/>
              <a:gdLst>
                <a:gd name="T0" fmla="*/ 964 w 1248"/>
                <a:gd name="T1" fmla="*/ 85 h 1105"/>
                <a:gd name="T2" fmla="*/ 964 w 1248"/>
                <a:gd name="T3" fmla="*/ 113 h 1105"/>
                <a:gd name="T4" fmla="*/ 1021 w 1248"/>
                <a:gd name="T5" fmla="*/ 141 h 1105"/>
                <a:gd name="T6" fmla="*/ 1049 w 1248"/>
                <a:gd name="T7" fmla="*/ 170 h 1105"/>
                <a:gd name="T8" fmla="*/ 1021 w 1248"/>
                <a:gd name="T9" fmla="*/ 226 h 1105"/>
                <a:gd name="T10" fmla="*/ 1078 w 1248"/>
                <a:gd name="T11" fmla="*/ 283 h 1105"/>
                <a:gd name="T12" fmla="*/ 1106 w 1248"/>
                <a:gd name="T13" fmla="*/ 340 h 1105"/>
                <a:gd name="T14" fmla="*/ 1163 w 1248"/>
                <a:gd name="T15" fmla="*/ 368 h 1105"/>
                <a:gd name="T16" fmla="*/ 1191 w 1248"/>
                <a:gd name="T17" fmla="*/ 425 h 1105"/>
                <a:gd name="T18" fmla="*/ 1163 w 1248"/>
                <a:gd name="T19" fmla="*/ 510 h 1105"/>
                <a:gd name="T20" fmla="*/ 1191 w 1248"/>
                <a:gd name="T21" fmla="*/ 538 h 1105"/>
                <a:gd name="T22" fmla="*/ 1191 w 1248"/>
                <a:gd name="T23" fmla="*/ 680 h 1105"/>
                <a:gd name="T24" fmla="*/ 1248 w 1248"/>
                <a:gd name="T25" fmla="*/ 765 h 1105"/>
                <a:gd name="T26" fmla="*/ 1248 w 1248"/>
                <a:gd name="T27" fmla="*/ 878 h 1105"/>
                <a:gd name="T28" fmla="*/ 1163 w 1248"/>
                <a:gd name="T29" fmla="*/ 1077 h 1105"/>
                <a:gd name="T30" fmla="*/ 1049 w 1248"/>
                <a:gd name="T31" fmla="*/ 1105 h 1105"/>
                <a:gd name="T32" fmla="*/ 993 w 1248"/>
                <a:gd name="T33" fmla="*/ 1048 h 1105"/>
                <a:gd name="T34" fmla="*/ 908 w 1248"/>
                <a:gd name="T35" fmla="*/ 1048 h 1105"/>
                <a:gd name="T36" fmla="*/ 766 w 1248"/>
                <a:gd name="T37" fmla="*/ 935 h 1105"/>
                <a:gd name="T38" fmla="*/ 738 w 1248"/>
                <a:gd name="T39" fmla="*/ 850 h 1105"/>
                <a:gd name="T40" fmla="*/ 624 w 1248"/>
                <a:gd name="T41" fmla="*/ 850 h 1105"/>
                <a:gd name="T42" fmla="*/ 596 w 1248"/>
                <a:gd name="T43" fmla="*/ 878 h 1105"/>
                <a:gd name="T44" fmla="*/ 511 w 1248"/>
                <a:gd name="T45" fmla="*/ 822 h 1105"/>
                <a:gd name="T46" fmla="*/ 454 w 1248"/>
                <a:gd name="T47" fmla="*/ 822 h 1105"/>
                <a:gd name="T48" fmla="*/ 312 w 1248"/>
                <a:gd name="T49" fmla="*/ 737 h 1105"/>
                <a:gd name="T50" fmla="*/ 284 w 1248"/>
                <a:gd name="T51" fmla="*/ 708 h 1105"/>
                <a:gd name="T52" fmla="*/ 57 w 1248"/>
                <a:gd name="T53" fmla="*/ 567 h 1105"/>
                <a:gd name="T54" fmla="*/ 0 w 1248"/>
                <a:gd name="T55" fmla="*/ 396 h 1105"/>
                <a:gd name="T56" fmla="*/ 85 w 1248"/>
                <a:gd name="T57" fmla="*/ 368 h 1105"/>
                <a:gd name="T58" fmla="*/ 114 w 1248"/>
                <a:gd name="T59" fmla="*/ 340 h 1105"/>
                <a:gd name="T60" fmla="*/ 171 w 1248"/>
                <a:gd name="T61" fmla="*/ 340 h 1105"/>
                <a:gd name="T62" fmla="*/ 227 w 1248"/>
                <a:gd name="T63" fmla="*/ 311 h 1105"/>
                <a:gd name="T64" fmla="*/ 227 w 1248"/>
                <a:gd name="T65" fmla="*/ 226 h 1105"/>
                <a:gd name="T66" fmla="*/ 426 w 1248"/>
                <a:gd name="T67" fmla="*/ 113 h 1105"/>
                <a:gd name="T68" fmla="*/ 539 w 1248"/>
                <a:gd name="T69" fmla="*/ 85 h 1105"/>
                <a:gd name="T70" fmla="*/ 596 w 1248"/>
                <a:gd name="T71" fmla="*/ 85 h 1105"/>
                <a:gd name="T72" fmla="*/ 652 w 1248"/>
                <a:gd name="T73" fmla="*/ 85 h 1105"/>
                <a:gd name="T74" fmla="*/ 652 w 1248"/>
                <a:gd name="T75" fmla="*/ 28 h 1105"/>
                <a:gd name="T76" fmla="*/ 709 w 1248"/>
                <a:gd name="T77" fmla="*/ 0 h 1105"/>
                <a:gd name="T78" fmla="*/ 908 w 1248"/>
                <a:gd name="T79" fmla="*/ 113 h 1105"/>
                <a:gd name="T80" fmla="*/ 964 w 1248"/>
                <a:gd name="T81" fmla="*/ 85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48" h="1105">
                  <a:moveTo>
                    <a:pt x="964" y="85"/>
                  </a:moveTo>
                  <a:lnTo>
                    <a:pt x="964" y="113"/>
                  </a:lnTo>
                  <a:lnTo>
                    <a:pt x="1021" y="141"/>
                  </a:lnTo>
                  <a:lnTo>
                    <a:pt x="1049" y="170"/>
                  </a:lnTo>
                  <a:lnTo>
                    <a:pt x="1021" y="226"/>
                  </a:lnTo>
                  <a:lnTo>
                    <a:pt x="1078" y="283"/>
                  </a:lnTo>
                  <a:lnTo>
                    <a:pt x="1106" y="340"/>
                  </a:lnTo>
                  <a:lnTo>
                    <a:pt x="1163" y="368"/>
                  </a:lnTo>
                  <a:lnTo>
                    <a:pt x="1191" y="425"/>
                  </a:lnTo>
                  <a:lnTo>
                    <a:pt x="1163" y="510"/>
                  </a:lnTo>
                  <a:lnTo>
                    <a:pt x="1191" y="538"/>
                  </a:lnTo>
                  <a:lnTo>
                    <a:pt x="1191" y="680"/>
                  </a:lnTo>
                  <a:lnTo>
                    <a:pt x="1248" y="765"/>
                  </a:lnTo>
                  <a:lnTo>
                    <a:pt x="1248" y="878"/>
                  </a:lnTo>
                  <a:lnTo>
                    <a:pt x="1163" y="1077"/>
                  </a:lnTo>
                  <a:lnTo>
                    <a:pt x="1049" y="1105"/>
                  </a:lnTo>
                  <a:lnTo>
                    <a:pt x="993" y="1048"/>
                  </a:lnTo>
                  <a:lnTo>
                    <a:pt x="908" y="1048"/>
                  </a:lnTo>
                  <a:lnTo>
                    <a:pt x="766" y="935"/>
                  </a:lnTo>
                  <a:lnTo>
                    <a:pt x="738" y="850"/>
                  </a:lnTo>
                  <a:lnTo>
                    <a:pt x="624" y="850"/>
                  </a:lnTo>
                  <a:lnTo>
                    <a:pt x="596" y="878"/>
                  </a:lnTo>
                  <a:lnTo>
                    <a:pt x="511" y="822"/>
                  </a:lnTo>
                  <a:lnTo>
                    <a:pt x="454" y="822"/>
                  </a:lnTo>
                  <a:lnTo>
                    <a:pt x="312" y="737"/>
                  </a:lnTo>
                  <a:lnTo>
                    <a:pt x="284" y="708"/>
                  </a:lnTo>
                  <a:lnTo>
                    <a:pt x="57" y="567"/>
                  </a:lnTo>
                  <a:lnTo>
                    <a:pt x="0" y="396"/>
                  </a:lnTo>
                  <a:lnTo>
                    <a:pt x="85" y="368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227" y="311"/>
                  </a:lnTo>
                  <a:lnTo>
                    <a:pt x="227" y="226"/>
                  </a:lnTo>
                  <a:lnTo>
                    <a:pt x="426" y="113"/>
                  </a:lnTo>
                  <a:lnTo>
                    <a:pt x="539" y="85"/>
                  </a:lnTo>
                  <a:lnTo>
                    <a:pt x="596" y="85"/>
                  </a:lnTo>
                  <a:lnTo>
                    <a:pt x="652" y="85"/>
                  </a:lnTo>
                  <a:lnTo>
                    <a:pt x="652" y="28"/>
                  </a:lnTo>
                  <a:lnTo>
                    <a:pt x="709" y="0"/>
                  </a:lnTo>
                  <a:lnTo>
                    <a:pt x="908" y="113"/>
                  </a:lnTo>
                  <a:lnTo>
                    <a:pt x="964" y="85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73" name="Freeform 699"/>
            <p:cNvSpPr>
              <a:spLocks/>
            </p:cNvSpPr>
            <p:nvPr/>
          </p:nvSpPr>
          <p:spPr bwMode="auto">
            <a:xfrm>
              <a:off x="3025775" y="4530725"/>
              <a:ext cx="3375025" cy="1844675"/>
            </a:xfrm>
            <a:custGeom>
              <a:avLst/>
              <a:gdLst>
                <a:gd name="T0" fmla="*/ 1672 w 2126"/>
                <a:gd name="T1" fmla="*/ 340 h 1162"/>
                <a:gd name="T2" fmla="*/ 1644 w 2126"/>
                <a:gd name="T3" fmla="*/ 482 h 1162"/>
                <a:gd name="T4" fmla="*/ 1531 w 2126"/>
                <a:gd name="T5" fmla="*/ 567 h 1162"/>
                <a:gd name="T6" fmla="*/ 1672 w 2126"/>
                <a:gd name="T7" fmla="*/ 737 h 1162"/>
                <a:gd name="T8" fmla="*/ 1701 w 2126"/>
                <a:gd name="T9" fmla="*/ 765 h 1162"/>
                <a:gd name="T10" fmla="*/ 2013 w 2126"/>
                <a:gd name="T11" fmla="*/ 680 h 1162"/>
                <a:gd name="T12" fmla="*/ 2013 w 2126"/>
                <a:gd name="T13" fmla="*/ 907 h 1162"/>
                <a:gd name="T14" fmla="*/ 1843 w 2126"/>
                <a:gd name="T15" fmla="*/ 1049 h 1162"/>
                <a:gd name="T16" fmla="*/ 1786 w 2126"/>
                <a:gd name="T17" fmla="*/ 1162 h 1162"/>
                <a:gd name="T18" fmla="*/ 1559 w 2126"/>
                <a:gd name="T19" fmla="*/ 1106 h 1162"/>
                <a:gd name="T20" fmla="*/ 1247 w 2126"/>
                <a:gd name="T21" fmla="*/ 992 h 1162"/>
                <a:gd name="T22" fmla="*/ 1190 w 2126"/>
                <a:gd name="T23" fmla="*/ 992 h 1162"/>
                <a:gd name="T24" fmla="*/ 1020 w 2126"/>
                <a:gd name="T25" fmla="*/ 935 h 1162"/>
                <a:gd name="T26" fmla="*/ 907 w 2126"/>
                <a:gd name="T27" fmla="*/ 1020 h 1162"/>
                <a:gd name="T28" fmla="*/ 822 w 2126"/>
                <a:gd name="T29" fmla="*/ 1077 h 1162"/>
                <a:gd name="T30" fmla="*/ 737 w 2126"/>
                <a:gd name="T31" fmla="*/ 1106 h 1162"/>
                <a:gd name="T32" fmla="*/ 595 w 2126"/>
                <a:gd name="T33" fmla="*/ 1077 h 1162"/>
                <a:gd name="T34" fmla="*/ 538 w 2126"/>
                <a:gd name="T35" fmla="*/ 1020 h 1162"/>
                <a:gd name="T36" fmla="*/ 453 w 2126"/>
                <a:gd name="T37" fmla="*/ 879 h 1162"/>
                <a:gd name="T38" fmla="*/ 425 w 2126"/>
                <a:gd name="T39" fmla="*/ 765 h 1162"/>
                <a:gd name="T40" fmla="*/ 283 w 2126"/>
                <a:gd name="T41" fmla="*/ 652 h 1162"/>
                <a:gd name="T42" fmla="*/ 113 w 2126"/>
                <a:gd name="T43" fmla="*/ 680 h 1162"/>
                <a:gd name="T44" fmla="*/ 28 w 2126"/>
                <a:gd name="T45" fmla="*/ 539 h 1162"/>
                <a:gd name="T46" fmla="*/ 56 w 2126"/>
                <a:gd name="T47" fmla="*/ 368 h 1162"/>
                <a:gd name="T48" fmla="*/ 113 w 2126"/>
                <a:gd name="T49" fmla="*/ 283 h 1162"/>
                <a:gd name="T50" fmla="*/ 198 w 2126"/>
                <a:gd name="T51" fmla="*/ 312 h 1162"/>
                <a:gd name="T52" fmla="*/ 312 w 2126"/>
                <a:gd name="T53" fmla="*/ 312 h 1162"/>
                <a:gd name="T54" fmla="*/ 340 w 2126"/>
                <a:gd name="T55" fmla="*/ 170 h 1162"/>
                <a:gd name="T56" fmla="*/ 453 w 2126"/>
                <a:gd name="T57" fmla="*/ 0 h 1162"/>
                <a:gd name="T58" fmla="*/ 680 w 2126"/>
                <a:gd name="T59" fmla="*/ 57 h 1162"/>
                <a:gd name="T60" fmla="*/ 822 w 2126"/>
                <a:gd name="T61" fmla="*/ 113 h 1162"/>
                <a:gd name="T62" fmla="*/ 992 w 2126"/>
                <a:gd name="T63" fmla="*/ 57 h 1162"/>
                <a:gd name="T64" fmla="*/ 1134 w 2126"/>
                <a:gd name="T65" fmla="*/ 85 h 1162"/>
                <a:gd name="T66" fmla="*/ 1276 w 2126"/>
                <a:gd name="T67" fmla="*/ 28 h 1162"/>
                <a:gd name="T68" fmla="*/ 1332 w 2126"/>
                <a:gd name="T69" fmla="*/ 142 h 1162"/>
                <a:gd name="T70" fmla="*/ 1389 w 2126"/>
                <a:gd name="T71" fmla="*/ 227 h 1162"/>
                <a:gd name="T72" fmla="*/ 1559 w 2126"/>
                <a:gd name="T73" fmla="*/ 227 h 1162"/>
                <a:gd name="T74" fmla="*/ 1757 w 2126"/>
                <a:gd name="T75" fmla="*/ 255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26" h="1162">
                  <a:moveTo>
                    <a:pt x="1757" y="255"/>
                  </a:moveTo>
                  <a:lnTo>
                    <a:pt x="1672" y="340"/>
                  </a:lnTo>
                  <a:lnTo>
                    <a:pt x="1701" y="425"/>
                  </a:lnTo>
                  <a:lnTo>
                    <a:pt x="1644" y="482"/>
                  </a:lnTo>
                  <a:lnTo>
                    <a:pt x="1672" y="539"/>
                  </a:lnTo>
                  <a:lnTo>
                    <a:pt x="1531" y="567"/>
                  </a:lnTo>
                  <a:lnTo>
                    <a:pt x="1616" y="709"/>
                  </a:lnTo>
                  <a:lnTo>
                    <a:pt x="1672" y="737"/>
                  </a:lnTo>
                  <a:lnTo>
                    <a:pt x="1701" y="709"/>
                  </a:lnTo>
                  <a:lnTo>
                    <a:pt x="1701" y="765"/>
                  </a:lnTo>
                  <a:lnTo>
                    <a:pt x="1871" y="765"/>
                  </a:lnTo>
                  <a:lnTo>
                    <a:pt x="2013" y="680"/>
                  </a:lnTo>
                  <a:lnTo>
                    <a:pt x="2126" y="822"/>
                  </a:lnTo>
                  <a:lnTo>
                    <a:pt x="2013" y="907"/>
                  </a:lnTo>
                  <a:lnTo>
                    <a:pt x="1928" y="935"/>
                  </a:lnTo>
                  <a:lnTo>
                    <a:pt x="1843" y="1049"/>
                  </a:lnTo>
                  <a:lnTo>
                    <a:pt x="1786" y="1106"/>
                  </a:lnTo>
                  <a:lnTo>
                    <a:pt x="1786" y="1162"/>
                  </a:lnTo>
                  <a:lnTo>
                    <a:pt x="1616" y="1077"/>
                  </a:lnTo>
                  <a:lnTo>
                    <a:pt x="1559" y="1106"/>
                  </a:lnTo>
                  <a:lnTo>
                    <a:pt x="1361" y="992"/>
                  </a:lnTo>
                  <a:lnTo>
                    <a:pt x="1247" y="992"/>
                  </a:lnTo>
                  <a:lnTo>
                    <a:pt x="1219" y="1020"/>
                  </a:lnTo>
                  <a:lnTo>
                    <a:pt x="1190" y="992"/>
                  </a:lnTo>
                  <a:lnTo>
                    <a:pt x="1049" y="992"/>
                  </a:lnTo>
                  <a:lnTo>
                    <a:pt x="1020" y="935"/>
                  </a:lnTo>
                  <a:lnTo>
                    <a:pt x="907" y="935"/>
                  </a:lnTo>
                  <a:lnTo>
                    <a:pt x="907" y="1020"/>
                  </a:lnTo>
                  <a:lnTo>
                    <a:pt x="850" y="1020"/>
                  </a:lnTo>
                  <a:lnTo>
                    <a:pt x="822" y="1077"/>
                  </a:lnTo>
                  <a:lnTo>
                    <a:pt x="794" y="1134"/>
                  </a:lnTo>
                  <a:lnTo>
                    <a:pt x="737" y="1106"/>
                  </a:lnTo>
                  <a:lnTo>
                    <a:pt x="709" y="1134"/>
                  </a:lnTo>
                  <a:lnTo>
                    <a:pt x="595" y="1077"/>
                  </a:lnTo>
                  <a:lnTo>
                    <a:pt x="595" y="1049"/>
                  </a:lnTo>
                  <a:lnTo>
                    <a:pt x="538" y="1020"/>
                  </a:lnTo>
                  <a:lnTo>
                    <a:pt x="510" y="935"/>
                  </a:lnTo>
                  <a:lnTo>
                    <a:pt x="453" y="879"/>
                  </a:lnTo>
                  <a:lnTo>
                    <a:pt x="453" y="822"/>
                  </a:lnTo>
                  <a:lnTo>
                    <a:pt x="425" y="765"/>
                  </a:lnTo>
                  <a:lnTo>
                    <a:pt x="397" y="680"/>
                  </a:lnTo>
                  <a:lnTo>
                    <a:pt x="283" y="652"/>
                  </a:lnTo>
                  <a:lnTo>
                    <a:pt x="170" y="709"/>
                  </a:lnTo>
                  <a:lnTo>
                    <a:pt x="113" y="680"/>
                  </a:lnTo>
                  <a:lnTo>
                    <a:pt x="28" y="624"/>
                  </a:lnTo>
                  <a:lnTo>
                    <a:pt x="28" y="539"/>
                  </a:lnTo>
                  <a:lnTo>
                    <a:pt x="0" y="482"/>
                  </a:lnTo>
                  <a:lnTo>
                    <a:pt x="56" y="368"/>
                  </a:lnTo>
                  <a:lnTo>
                    <a:pt x="85" y="283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98" y="312"/>
                  </a:lnTo>
                  <a:lnTo>
                    <a:pt x="255" y="283"/>
                  </a:lnTo>
                  <a:lnTo>
                    <a:pt x="312" y="312"/>
                  </a:lnTo>
                  <a:lnTo>
                    <a:pt x="312" y="170"/>
                  </a:lnTo>
                  <a:lnTo>
                    <a:pt x="340" y="170"/>
                  </a:lnTo>
                  <a:lnTo>
                    <a:pt x="340" y="85"/>
                  </a:lnTo>
                  <a:lnTo>
                    <a:pt x="453" y="0"/>
                  </a:lnTo>
                  <a:lnTo>
                    <a:pt x="623" y="28"/>
                  </a:lnTo>
                  <a:lnTo>
                    <a:pt x="680" y="57"/>
                  </a:lnTo>
                  <a:lnTo>
                    <a:pt x="737" y="57"/>
                  </a:lnTo>
                  <a:lnTo>
                    <a:pt x="822" y="113"/>
                  </a:lnTo>
                  <a:lnTo>
                    <a:pt x="850" y="57"/>
                  </a:lnTo>
                  <a:lnTo>
                    <a:pt x="992" y="57"/>
                  </a:lnTo>
                  <a:lnTo>
                    <a:pt x="1105" y="57"/>
                  </a:lnTo>
                  <a:lnTo>
                    <a:pt x="1134" y="85"/>
                  </a:lnTo>
                  <a:lnTo>
                    <a:pt x="1162" y="28"/>
                  </a:lnTo>
                  <a:lnTo>
                    <a:pt x="1276" y="28"/>
                  </a:lnTo>
                  <a:lnTo>
                    <a:pt x="1332" y="57"/>
                  </a:lnTo>
                  <a:lnTo>
                    <a:pt x="1332" y="142"/>
                  </a:lnTo>
                  <a:lnTo>
                    <a:pt x="1389" y="170"/>
                  </a:lnTo>
                  <a:lnTo>
                    <a:pt x="1389" y="227"/>
                  </a:lnTo>
                  <a:lnTo>
                    <a:pt x="1474" y="255"/>
                  </a:lnTo>
                  <a:lnTo>
                    <a:pt x="1559" y="227"/>
                  </a:lnTo>
                  <a:lnTo>
                    <a:pt x="1616" y="255"/>
                  </a:lnTo>
                  <a:lnTo>
                    <a:pt x="1757" y="255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74" name="Freeform 715"/>
            <p:cNvSpPr>
              <a:spLocks/>
            </p:cNvSpPr>
            <p:nvPr/>
          </p:nvSpPr>
          <p:spPr bwMode="auto">
            <a:xfrm>
              <a:off x="6805613" y="5565775"/>
              <a:ext cx="765175" cy="720725"/>
            </a:xfrm>
            <a:custGeom>
              <a:avLst/>
              <a:gdLst>
                <a:gd name="T0" fmla="*/ 28 w 482"/>
                <a:gd name="T1" fmla="*/ 0 h 454"/>
                <a:gd name="T2" fmla="*/ 397 w 482"/>
                <a:gd name="T3" fmla="*/ 0 h 454"/>
                <a:gd name="T4" fmla="*/ 482 w 482"/>
                <a:gd name="T5" fmla="*/ 85 h 454"/>
                <a:gd name="T6" fmla="*/ 454 w 482"/>
                <a:gd name="T7" fmla="*/ 170 h 454"/>
                <a:gd name="T8" fmla="*/ 397 w 482"/>
                <a:gd name="T9" fmla="*/ 198 h 454"/>
                <a:gd name="T10" fmla="*/ 425 w 482"/>
                <a:gd name="T11" fmla="*/ 255 h 454"/>
                <a:gd name="T12" fmla="*/ 369 w 482"/>
                <a:gd name="T13" fmla="*/ 283 h 454"/>
                <a:gd name="T14" fmla="*/ 312 w 482"/>
                <a:gd name="T15" fmla="*/ 283 h 454"/>
                <a:gd name="T16" fmla="*/ 227 w 482"/>
                <a:gd name="T17" fmla="*/ 340 h 454"/>
                <a:gd name="T18" fmla="*/ 284 w 482"/>
                <a:gd name="T19" fmla="*/ 425 h 454"/>
                <a:gd name="T20" fmla="*/ 199 w 482"/>
                <a:gd name="T21" fmla="*/ 454 h 454"/>
                <a:gd name="T22" fmla="*/ 170 w 482"/>
                <a:gd name="T23" fmla="*/ 425 h 454"/>
                <a:gd name="T24" fmla="*/ 142 w 482"/>
                <a:gd name="T25" fmla="*/ 425 h 454"/>
                <a:gd name="T26" fmla="*/ 85 w 482"/>
                <a:gd name="T27" fmla="*/ 340 h 454"/>
                <a:gd name="T28" fmla="*/ 114 w 482"/>
                <a:gd name="T29" fmla="*/ 312 h 454"/>
                <a:gd name="T30" fmla="*/ 0 w 482"/>
                <a:gd name="T31" fmla="*/ 283 h 454"/>
                <a:gd name="T32" fmla="*/ 0 w 482"/>
                <a:gd name="T33" fmla="*/ 198 h 454"/>
                <a:gd name="T34" fmla="*/ 28 w 482"/>
                <a:gd name="T35" fmla="*/ 198 h 454"/>
                <a:gd name="T36" fmla="*/ 57 w 482"/>
                <a:gd name="T37" fmla="*/ 85 h 454"/>
                <a:gd name="T38" fmla="*/ 28 w 482"/>
                <a:gd name="T3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2" h="454">
                  <a:moveTo>
                    <a:pt x="28" y="0"/>
                  </a:moveTo>
                  <a:lnTo>
                    <a:pt x="397" y="0"/>
                  </a:lnTo>
                  <a:lnTo>
                    <a:pt x="482" y="85"/>
                  </a:lnTo>
                  <a:lnTo>
                    <a:pt x="454" y="170"/>
                  </a:lnTo>
                  <a:lnTo>
                    <a:pt x="397" y="198"/>
                  </a:lnTo>
                  <a:lnTo>
                    <a:pt x="425" y="255"/>
                  </a:lnTo>
                  <a:lnTo>
                    <a:pt x="369" y="283"/>
                  </a:lnTo>
                  <a:lnTo>
                    <a:pt x="312" y="283"/>
                  </a:lnTo>
                  <a:lnTo>
                    <a:pt x="227" y="340"/>
                  </a:lnTo>
                  <a:lnTo>
                    <a:pt x="284" y="425"/>
                  </a:lnTo>
                  <a:lnTo>
                    <a:pt x="199" y="454"/>
                  </a:lnTo>
                  <a:lnTo>
                    <a:pt x="170" y="425"/>
                  </a:lnTo>
                  <a:lnTo>
                    <a:pt x="142" y="425"/>
                  </a:lnTo>
                  <a:lnTo>
                    <a:pt x="85" y="340"/>
                  </a:lnTo>
                  <a:lnTo>
                    <a:pt x="114" y="312"/>
                  </a:lnTo>
                  <a:lnTo>
                    <a:pt x="0" y="283"/>
                  </a:lnTo>
                  <a:lnTo>
                    <a:pt x="0" y="198"/>
                  </a:lnTo>
                  <a:lnTo>
                    <a:pt x="28" y="198"/>
                  </a:lnTo>
                  <a:lnTo>
                    <a:pt x="57" y="85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75" name="Freeform 763"/>
            <p:cNvSpPr>
              <a:spLocks/>
            </p:cNvSpPr>
            <p:nvPr/>
          </p:nvSpPr>
          <p:spPr bwMode="auto">
            <a:xfrm>
              <a:off x="4348163" y="6015038"/>
              <a:ext cx="2997200" cy="1846262"/>
            </a:xfrm>
            <a:custGeom>
              <a:avLst/>
              <a:gdLst>
                <a:gd name="T0" fmla="*/ 74 w 1888"/>
                <a:gd name="T1" fmla="*/ 85 h 1163"/>
                <a:gd name="T2" fmla="*/ 187 w 1888"/>
                <a:gd name="T3" fmla="*/ 0 h 1163"/>
                <a:gd name="T4" fmla="*/ 357 w 1888"/>
                <a:gd name="T5" fmla="*/ 57 h 1163"/>
                <a:gd name="T6" fmla="*/ 414 w 1888"/>
                <a:gd name="T7" fmla="*/ 57 h 1163"/>
                <a:gd name="T8" fmla="*/ 726 w 1888"/>
                <a:gd name="T9" fmla="*/ 171 h 1163"/>
                <a:gd name="T10" fmla="*/ 953 w 1888"/>
                <a:gd name="T11" fmla="*/ 227 h 1163"/>
                <a:gd name="T12" fmla="*/ 1010 w 1888"/>
                <a:gd name="T13" fmla="*/ 114 h 1163"/>
                <a:gd name="T14" fmla="*/ 1095 w 1888"/>
                <a:gd name="T15" fmla="*/ 85 h 1163"/>
                <a:gd name="T16" fmla="*/ 1265 w 1888"/>
                <a:gd name="T17" fmla="*/ 114 h 1163"/>
                <a:gd name="T18" fmla="*/ 1350 w 1888"/>
                <a:gd name="T19" fmla="*/ 142 h 1163"/>
                <a:gd name="T20" fmla="*/ 1463 w 1888"/>
                <a:gd name="T21" fmla="*/ 171 h 1163"/>
                <a:gd name="T22" fmla="*/ 1576 w 1888"/>
                <a:gd name="T23" fmla="*/ 114 h 1163"/>
                <a:gd name="T24" fmla="*/ 1775 w 1888"/>
                <a:gd name="T25" fmla="*/ 341 h 1163"/>
                <a:gd name="T26" fmla="*/ 1888 w 1888"/>
                <a:gd name="T27" fmla="*/ 482 h 1163"/>
                <a:gd name="T28" fmla="*/ 1832 w 1888"/>
                <a:gd name="T29" fmla="*/ 539 h 1163"/>
                <a:gd name="T30" fmla="*/ 1718 w 1888"/>
                <a:gd name="T31" fmla="*/ 482 h 1163"/>
                <a:gd name="T32" fmla="*/ 1747 w 1888"/>
                <a:gd name="T33" fmla="*/ 369 h 1163"/>
                <a:gd name="T34" fmla="*/ 1576 w 1888"/>
                <a:gd name="T35" fmla="*/ 539 h 1163"/>
                <a:gd name="T36" fmla="*/ 1662 w 1888"/>
                <a:gd name="T37" fmla="*/ 567 h 1163"/>
                <a:gd name="T38" fmla="*/ 1718 w 1888"/>
                <a:gd name="T39" fmla="*/ 681 h 1163"/>
                <a:gd name="T40" fmla="*/ 1747 w 1888"/>
                <a:gd name="T41" fmla="*/ 851 h 1163"/>
                <a:gd name="T42" fmla="*/ 1662 w 1888"/>
                <a:gd name="T43" fmla="*/ 1078 h 1163"/>
                <a:gd name="T44" fmla="*/ 1690 w 1888"/>
                <a:gd name="T45" fmla="*/ 1134 h 1163"/>
                <a:gd name="T46" fmla="*/ 1576 w 1888"/>
                <a:gd name="T47" fmla="*/ 1163 h 1163"/>
                <a:gd name="T48" fmla="*/ 1491 w 1888"/>
                <a:gd name="T49" fmla="*/ 993 h 1163"/>
                <a:gd name="T50" fmla="*/ 1406 w 1888"/>
                <a:gd name="T51" fmla="*/ 823 h 1163"/>
                <a:gd name="T52" fmla="*/ 1321 w 1888"/>
                <a:gd name="T53" fmla="*/ 738 h 1163"/>
                <a:gd name="T54" fmla="*/ 1066 w 1888"/>
                <a:gd name="T55" fmla="*/ 454 h 1163"/>
                <a:gd name="T56" fmla="*/ 811 w 1888"/>
                <a:gd name="T57" fmla="*/ 256 h 1163"/>
                <a:gd name="T58" fmla="*/ 499 w 1888"/>
                <a:gd name="T59" fmla="*/ 199 h 1163"/>
                <a:gd name="T60" fmla="*/ 329 w 1888"/>
                <a:gd name="T61" fmla="*/ 171 h 1163"/>
                <a:gd name="T62" fmla="*/ 46 w 1888"/>
                <a:gd name="T63" fmla="*/ 114 h 1163"/>
                <a:gd name="T64" fmla="*/ 17 w 1888"/>
                <a:gd name="T65" fmla="*/ 85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88" h="1163">
                  <a:moveTo>
                    <a:pt x="17" y="85"/>
                  </a:moveTo>
                  <a:lnTo>
                    <a:pt x="74" y="85"/>
                  </a:lnTo>
                  <a:lnTo>
                    <a:pt x="74" y="0"/>
                  </a:lnTo>
                  <a:lnTo>
                    <a:pt x="187" y="0"/>
                  </a:lnTo>
                  <a:lnTo>
                    <a:pt x="216" y="57"/>
                  </a:lnTo>
                  <a:lnTo>
                    <a:pt x="357" y="57"/>
                  </a:lnTo>
                  <a:lnTo>
                    <a:pt x="386" y="85"/>
                  </a:lnTo>
                  <a:lnTo>
                    <a:pt x="414" y="57"/>
                  </a:lnTo>
                  <a:lnTo>
                    <a:pt x="528" y="57"/>
                  </a:lnTo>
                  <a:lnTo>
                    <a:pt x="726" y="171"/>
                  </a:lnTo>
                  <a:lnTo>
                    <a:pt x="783" y="142"/>
                  </a:lnTo>
                  <a:lnTo>
                    <a:pt x="953" y="227"/>
                  </a:lnTo>
                  <a:lnTo>
                    <a:pt x="953" y="171"/>
                  </a:lnTo>
                  <a:lnTo>
                    <a:pt x="1010" y="114"/>
                  </a:lnTo>
                  <a:lnTo>
                    <a:pt x="1066" y="114"/>
                  </a:lnTo>
                  <a:lnTo>
                    <a:pt x="1095" y="85"/>
                  </a:lnTo>
                  <a:lnTo>
                    <a:pt x="1236" y="142"/>
                  </a:lnTo>
                  <a:lnTo>
                    <a:pt x="1265" y="114"/>
                  </a:lnTo>
                  <a:lnTo>
                    <a:pt x="1321" y="171"/>
                  </a:lnTo>
                  <a:lnTo>
                    <a:pt x="1350" y="142"/>
                  </a:lnTo>
                  <a:lnTo>
                    <a:pt x="1435" y="114"/>
                  </a:lnTo>
                  <a:lnTo>
                    <a:pt x="1463" y="171"/>
                  </a:lnTo>
                  <a:lnTo>
                    <a:pt x="1520" y="114"/>
                  </a:lnTo>
                  <a:lnTo>
                    <a:pt x="1576" y="114"/>
                  </a:lnTo>
                  <a:lnTo>
                    <a:pt x="1633" y="227"/>
                  </a:lnTo>
                  <a:lnTo>
                    <a:pt x="1775" y="341"/>
                  </a:lnTo>
                  <a:lnTo>
                    <a:pt x="1888" y="454"/>
                  </a:lnTo>
                  <a:lnTo>
                    <a:pt x="1888" y="482"/>
                  </a:lnTo>
                  <a:lnTo>
                    <a:pt x="1860" y="482"/>
                  </a:lnTo>
                  <a:lnTo>
                    <a:pt x="1832" y="539"/>
                  </a:lnTo>
                  <a:lnTo>
                    <a:pt x="1747" y="596"/>
                  </a:lnTo>
                  <a:lnTo>
                    <a:pt x="1718" y="482"/>
                  </a:lnTo>
                  <a:lnTo>
                    <a:pt x="1747" y="426"/>
                  </a:lnTo>
                  <a:lnTo>
                    <a:pt x="1747" y="369"/>
                  </a:lnTo>
                  <a:lnTo>
                    <a:pt x="1662" y="397"/>
                  </a:lnTo>
                  <a:lnTo>
                    <a:pt x="1576" y="539"/>
                  </a:lnTo>
                  <a:lnTo>
                    <a:pt x="1605" y="624"/>
                  </a:lnTo>
                  <a:lnTo>
                    <a:pt x="1662" y="567"/>
                  </a:lnTo>
                  <a:lnTo>
                    <a:pt x="1690" y="624"/>
                  </a:lnTo>
                  <a:lnTo>
                    <a:pt x="1718" y="681"/>
                  </a:lnTo>
                  <a:lnTo>
                    <a:pt x="1690" y="766"/>
                  </a:lnTo>
                  <a:lnTo>
                    <a:pt x="1747" y="851"/>
                  </a:lnTo>
                  <a:lnTo>
                    <a:pt x="1747" y="936"/>
                  </a:lnTo>
                  <a:lnTo>
                    <a:pt x="1662" y="1078"/>
                  </a:lnTo>
                  <a:lnTo>
                    <a:pt x="1662" y="1106"/>
                  </a:lnTo>
                  <a:lnTo>
                    <a:pt x="1690" y="1134"/>
                  </a:lnTo>
                  <a:lnTo>
                    <a:pt x="1662" y="1163"/>
                  </a:lnTo>
                  <a:lnTo>
                    <a:pt x="1576" y="1163"/>
                  </a:lnTo>
                  <a:lnTo>
                    <a:pt x="1548" y="993"/>
                  </a:lnTo>
                  <a:lnTo>
                    <a:pt x="1491" y="993"/>
                  </a:lnTo>
                  <a:lnTo>
                    <a:pt x="1491" y="908"/>
                  </a:lnTo>
                  <a:lnTo>
                    <a:pt x="1406" y="823"/>
                  </a:lnTo>
                  <a:lnTo>
                    <a:pt x="1406" y="766"/>
                  </a:lnTo>
                  <a:lnTo>
                    <a:pt x="1321" y="738"/>
                  </a:lnTo>
                  <a:lnTo>
                    <a:pt x="1123" y="454"/>
                  </a:lnTo>
                  <a:lnTo>
                    <a:pt x="1066" y="454"/>
                  </a:lnTo>
                  <a:lnTo>
                    <a:pt x="1010" y="369"/>
                  </a:lnTo>
                  <a:lnTo>
                    <a:pt x="811" y="256"/>
                  </a:lnTo>
                  <a:lnTo>
                    <a:pt x="556" y="171"/>
                  </a:lnTo>
                  <a:lnTo>
                    <a:pt x="499" y="199"/>
                  </a:lnTo>
                  <a:lnTo>
                    <a:pt x="443" y="142"/>
                  </a:lnTo>
                  <a:lnTo>
                    <a:pt x="329" y="171"/>
                  </a:lnTo>
                  <a:lnTo>
                    <a:pt x="159" y="85"/>
                  </a:lnTo>
                  <a:lnTo>
                    <a:pt x="46" y="114"/>
                  </a:lnTo>
                  <a:lnTo>
                    <a:pt x="0" y="117"/>
                  </a:lnTo>
                  <a:lnTo>
                    <a:pt x="17" y="85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76" name="Freeform 703"/>
            <p:cNvSpPr>
              <a:spLocks/>
            </p:cNvSpPr>
            <p:nvPr/>
          </p:nvSpPr>
          <p:spPr bwMode="auto">
            <a:xfrm>
              <a:off x="279400" y="1739900"/>
              <a:ext cx="2971800" cy="2474913"/>
            </a:xfrm>
            <a:custGeom>
              <a:avLst/>
              <a:gdLst>
                <a:gd name="T0" fmla="*/ 567 w 1872"/>
                <a:gd name="T1" fmla="*/ 1559 h 1559"/>
                <a:gd name="T2" fmla="*/ 652 w 1872"/>
                <a:gd name="T3" fmla="*/ 1531 h 1559"/>
                <a:gd name="T4" fmla="*/ 681 w 1872"/>
                <a:gd name="T5" fmla="*/ 1503 h 1559"/>
                <a:gd name="T6" fmla="*/ 738 w 1872"/>
                <a:gd name="T7" fmla="*/ 1503 h 1559"/>
                <a:gd name="T8" fmla="*/ 794 w 1872"/>
                <a:gd name="T9" fmla="*/ 1474 h 1559"/>
                <a:gd name="T10" fmla="*/ 794 w 1872"/>
                <a:gd name="T11" fmla="*/ 1389 h 1559"/>
                <a:gd name="T12" fmla="*/ 993 w 1872"/>
                <a:gd name="T13" fmla="*/ 1276 h 1559"/>
                <a:gd name="T14" fmla="*/ 1106 w 1872"/>
                <a:gd name="T15" fmla="*/ 1248 h 1559"/>
                <a:gd name="T16" fmla="*/ 1219 w 1872"/>
                <a:gd name="T17" fmla="*/ 1248 h 1559"/>
                <a:gd name="T18" fmla="*/ 1219 w 1872"/>
                <a:gd name="T19" fmla="*/ 1191 h 1559"/>
                <a:gd name="T20" fmla="*/ 1276 w 1872"/>
                <a:gd name="T21" fmla="*/ 1163 h 1559"/>
                <a:gd name="T22" fmla="*/ 1475 w 1872"/>
                <a:gd name="T23" fmla="*/ 1276 h 1559"/>
                <a:gd name="T24" fmla="*/ 1531 w 1872"/>
                <a:gd name="T25" fmla="*/ 1248 h 1559"/>
                <a:gd name="T26" fmla="*/ 1531 w 1872"/>
                <a:gd name="T27" fmla="*/ 1219 h 1559"/>
                <a:gd name="T28" fmla="*/ 1531 w 1872"/>
                <a:gd name="T29" fmla="*/ 1163 h 1559"/>
                <a:gd name="T30" fmla="*/ 1645 w 1872"/>
                <a:gd name="T31" fmla="*/ 1134 h 1559"/>
                <a:gd name="T32" fmla="*/ 1616 w 1872"/>
                <a:gd name="T33" fmla="*/ 1021 h 1559"/>
                <a:gd name="T34" fmla="*/ 1645 w 1872"/>
                <a:gd name="T35" fmla="*/ 992 h 1559"/>
                <a:gd name="T36" fmla="*/ 1701 w 1872"/>
                <a:gd name="T37" fmla="*/ 992 h 1559"/>
                <a:gd name="T38" fmla="*/ 1815 w 1872"/>
                <a:gd name="T39" fmla="*/ 907 h 1559"/>
                <a:gd name="T40" fmla="*/ 1843 w 1872"/>
                <a:gd name="T41" fmla="*/ 879 h 1559"/>
                <a:gd name="T42" fmla="*/ 1815 w 1872"/>
                <a:gd name="T43" fmla="*/ 822 h 1559"/>
                <a:gd name="T44" fmla="*/ 1843 w 1872"/>
                <a:gd name="T45" fmla="*/ 794 h 1559"/>
                <a:gd name="T46" fmla="*/ 1843 w 1872"/>
                <a:gd name="T47" fmla="*/ 681 h 1559"/>
                <a:gd name="T48" fmla="*/ 1872 w 1872"/>
                <a:gd name="T49" fmla="*/ 652 h 1559"/>
                <a:gd name="T50" fmla="*/ 1786 w 1872"/>
                <a:gd name="T51" fmla="*/ 567 h 1559"/>
                <a:gd name="T52" fmla="*/ 1758 w 1872"/>
                <a:gd name="T53" fmla="*/ 567 h 1559"/>
                <a:gd name="T54" fmla="*/ 1730 w 1872"/>
                <a:gd name="T55" fmla="*/ 454 h 1559"/>
                <a:gd name="T56" fmla="*/ 1701 w 1872"/>
                <a:gd name="T57" fmla="*/ 397 h 1559"/>
                <a:gd name="T58" fmla="*/ 1616 w 1872"/>
                <a:gd name="T59" fmla="*/ 340 h 1559"/>
                <a:gd name="T60" fmla="*/ 1333 w 1872"/>
                <a:gd name="T61" fmla="*/ 340 h 1559"/>
                <a:gd name="T62" fmla="*/ 1134 w 1872"/>
                <a:gd name="T63" fmla="*/ 284 h 1559"/>
                <a:gd name="T64" fmla="*/ 1078 w 1872"/>
                <a:gd name="T65" fmla="*/ 227 h 1559"/>
                <a:gd name="T66" fmla="*/ 993 w 1872"/>
                <a:gd name="T67" fmla="*/ 255 h 1559"/>
                <a:gd name="T68" fmla="*/ 908 w 1872"/>
                <a:gd name="T69" fmla="*/ 199 h 1559"/>
                <a:gd name="T70" fmla="*/ 851 w 1872"/>
                <a:gd name="T71" fmla="*/ 199 h 1559"/>
                <a:gd name="T72" fmla="*/ 738 w 1872"/>
                <a:gd name="T73" fmla="*/ 85 h 1559"/>
                <a:gd name="T74" fmla="*/ 567 w 1872"/>
                <a:gd name="T75" fmla="*/ 0 h 1559"/>
                <a:gd name="T76" fmla="*/ 539 w 1872"/>
                <a:gd name="T77" fmla="*/ 29 h 1559"/>
                <a:gd name="T78" fmla="*/ 511 w 1872"/>
                <a:gd name="T79" fmla="*/ 114 h 1559"/>
                <a:gd name="T80" fmla="*/ 397 w 1872"/>
                <a:gd name="T81" fmla="*/ 170 h 1559"/>
                <a:gd name="T82" fmla="*/ 341 w 1872"/>
                <a:gd name="T83" fmla="*/ 170 h 1559"/>
                <a:gd name="T84" fmla="*/ 312 w 1872"/>
                <a:gd name="T85" fmla="*/ 114 h 1559"/>
                <a:gd name="T86" fmla="*/ 227 w 1872"/>
                <a:gd name="T87" fmla="*/ 170 h 1559"/>
                <a:gd name="T88" fmla="*/ 57 w 1872"/>
                <a:gd name="T89" fmla="*/ 255 h 1559"/>
                <a:gd name="T90" fmla="*/ 57 w 1872"/>
                <a:gd name="T91" fmla="*/ 312 h 1559"/>
                <a:gd name="T92" fmla="*/ 0 w 1872"/>
                <a:gd name="T93" fmla="*/ 312 h 1559"/>
                <a:gd name="T94" fmla="*/ 0 w 1872"/>
                <a:gd name="T95" fmla="*/ 425 h 1559"/>
                <a:gd name="T96" fmla="*/ 57 w 1872"/>
                <a:gd name="T97" fmla="*/ 482 h 1559"/>
                <a:gd name="T98" fmla="*/ 29 w 1872"/>
                <a:gd name="T99" fmla="*/ 539 h 1559"/>
                <a:gd name="T100" fmla="*/ 171 w 1872"/>
                <a:gd name="T101" fmla="*/ 681 h 1559"/>
                <a:gd name="T102" fmla="*/ 227 w 1872"/>
                <a:gd name="T103" fmla="*/ 681 h 1559"/>
                <a:gd name="T104" fmla="*/ 199 w 1872"/>
                <a:gd name="T105" fmla="*/ 822 h 1559"/>
                <a:gd name="T106" fmla="*/ 227 w 1872"/>
                <a:gd name="T107" fmla="*/ 822 h 1559"/>
                <a:gd name="T108" fmla="*/ 227 w 1872"/>
                <a:gd name="T109" fmla="*/ 992 h 1559"/>
                <a:gd name="T110" fmla="*/ 284 w 1872"/>
                <a:gd name="T111" fmla="*/ 1078 h 1559"/>
                <a:gd name="T112" fmla="*/ 341 w 1872"/>
                <a:gd name="T113" fmla="*/ 1134 h 1559"/>
                <a:gd name="T114" fmla="*/ 312 w 1872"/>
                <a:gd name="T115" fmla="*/ 1276 h 1559"/>
                <a:gd name="T116" fmla="*/ 397 w 1872"/>
                <a:gd name="T117" fmla="*/ 1333 h 1559"/>
                <a:gd name="T118" fmla="*/ 426 w 1872"/>
                <a:gd name="T119" fmla="*/ 1446 h 1559"/>
                <a:gd name="T120" fmla="*/ 482 w 1872"/>
                <a:gd name="T121" fmla="*/ 1446 h 1559"/>
                <a:gd name="T122" fmla="*/ 567 w 1872"/>
                <a:gd name="T123" fmla="*/ 1559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72" h="1559">
                  <a:moveTo>
                    <a:pt x="567" y="1559"/>
                  </a:moveTo>
                  <a:lnTo>
                    <a:pt x="652" y="1531"/>
                  </a:lnTo>
                  <a:lnTo>
                    <a:pt x="681" y="1503"/>
                  </a:lnTo>
                  <a:lnTo>
                    <a:pt x="738" y="1503"/>
                  </a:lnTo>
                  <a:lnTo>
                    <a:pt x="794" y="1474"/>
                  </a:lnTo>
                  <a:lnTo>
                    <a:pt x="794" y="1389"/>
                  </a:lnTo>
                  <a:lnTo>
                    <a:pt x="993" y="1276"/>
                  </a:lnTo>
                  <a:lnTo>
                    <a:pt x="1106" y="1248"/>
                  </a:lnTo>
                  <a:lnTo>
                    <a:pt x="1219" y="1248"/>
                  </a:lnTo>
                  <a:lnTo>
                    <a:pt x="1219" y="1191"/>
                  </a:lnTo>
                  <a:lnTo>
                    <a:pt x="1276" y="1163"/>
                  </a:lnTo>
                  <a:lnTo>
                    <a:pt x="1475" y="1276"/>
                  </a:lnTo>
                  <a:lnTo>
                    <a:pt x="1531" y="1248"/>
                  </a:lnTo>
                  <a:lnTo>
                    <a:pt x="1531" y="1219"/>
                  </a:lnTo>
                  <a:lnTo>
                    <a:pt x="1531" y="1163"/>
                  </a:lnTo>
                  <a:lnTo>
                    <a:pt x="1645" y="1134"/>
                  </a:lnTo>
                  <a:lnTo>
                    <a:pt x="1616" y="1021"/>
                  </a:lnTo>
                  <a:lnTo>
                    <a:pt x="1645" y="992"/>
                  </a:lnTo>
                  <a:lnTo>
                    <a:pt x="1701" y="992"/>
                  </a:lnTo>
                  <a:lnTo>
                    <a:pt x="1815" y="907"/>
                  </a:lnTo>
                  <a:lnTo>
                    <a:pt x="1843" y="879"/>
                  </a:lnTo>
                  <a:lnTo>
                    <a:pt x="1815" y="822"/>
                  </a:lnTo>
                  <a:lnTo>
                    <a:pt x="1843" y="794"/>
                  </a:lnTo>
                  <a:lnTo>
                    <a:pt x="1843" y="681"/>
                  </a:lnTo>
                  <a:lnTo>
                    <a:pt x="1872" y="652"/>
                  </a:lnTo>
                  <a:lnTo>
                    <a:pt x="1786" y="567"/>
                  </a:lnTo>
                  <a:lnTo>
                    <a:pt x="1758" y="567"/>
                  </a:lnTo>
                  <a:lnTo>
                    <a:pt x="1730" y="454"/>
                  </a:lnTo>
                  <a:lnTo>
                    <a:pt x="1701" y="397"/>
                  </a:lnTo>
                  <a:lnTo>
                    <a:pt x="1616" y="340"/>
                  </a:lnTo>
                  <a:lnTo>
                    <a:pt x="1333" y="340"/>
                  </a:lnTo>
                  <a:lnTo>
                    <a:pt x="1134" y="284"/>
                  </a:lnTo>
                  <a:lnTo>
                    <a:pt x="1078" y="227"/>
                  </a:lnTo>
                  <a:lnTo>
                    <a:pt x="993" y="255"/>
                  </a:lnTo>
                  <a:lnTo>
                    <a:pt x="908" y="199"/>
                  </a:lnTo>
                  <a:lnTo>
                    <a:pt x="851" y="199"/>
                  </a:lnTo>
                  <a:lnTo>
                    <a:pt x="738" y="85"/>
                  </a:lnTo>
                  <a:lnTo>
                    <a:pt x="567" y="0"/>
                  </a:lnTo>
                  <a:lnTo>
                    <a:pt x="539" y="29"/>
                  </a:lnTo>
                  <a:lnTo>
                    <a:pt x="511" y="114"/>
                  </a:lnTo>
                  <a:lnTo>
                    <a:pt x="397" y="170"/>
                  </a:lnTo>
                  <a:lnTo>
                    <a:pt x="341" y="170"/>
                  </a:lnTo>
                  <a:lnTo>
                    <a:pt x="312" y="114"/>
                  </a:lnTo>
                  <a:lnTo>
                    <a:pt x="227" y="170"/>
                  </a:lnTo>
                  <a:lnTo>
                    <a:pt x="57" y="255"/>
                  </a:lnTo>
                  <a:lnTo>
                    <a:pt x="57" y="312"/>
                  </a:lnTo>
                  <a:lnTo>
                    <a:pt x="0" y="312"/>
                  </a:lnTo>
                  <a:lnTo>
                    <a:pt x="0" y="425"/>
                  </a:lnTo>
                  <a:lnTo>
                    <a:pt x="57" y="482"/>
                  </a:lnTo>
                  <a:lnTo>
                    <a:pt x="29" y="539"/>
                  </a:lnTo>
                  <a:lnTo>
                    <a:pt x="171" y="681"/>
                  </a:lnTo>
                  <a:lnTo>
                    <a:pt x="227" y="681"/>
                  </a:lnTo>
                  <a:lnTo>
                    <a:pt x="199" y="822"/>
                  </a:lnTo>
                  <a:lnTo>
                    <a:pt x="227" y="822"/>
                  </a:lnTo>
                  <a:lnTo>
                    <a:pt x="227" y="992"/>
                  </a:lnTo>
                  <a:lnTo>
                    <a:pt x="284" y="1078"/>
                  </a:lnTo>
                  <a:lnTo>
                    <a:pt x="341" y="1134"/>
                  </a:lnTo>
                  <a:lnTo>
                    <a:pt x="312" y="1276"/>
                  </a:lnTo>
                  <a:lnTo>
                    <a:pt x="397" y="1333"/>
                  </a:lnTo>
                  <a:lnTo>
                    <a:pt x="426" y="1446"/>
                  </a:lnTo>
                  <a:lnTo>
                    <a:pt x="482" y="1446"/>
                  </a:lnTo>
                  <a:lnTo>
                    <a:pt x="567" y="1559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  <p:sp>
          <p:nvSpPr>
            <p:cNvPr id="577" name="Freeform 714"/>
            <p:cNvSpPr>
              <a:spLocks/>
            </p:cNvSpPr>
            <p:nvPr/>
          </p:nvSpPr>
          <p:spPr bwMode="auto">
            <a:xfrm>
              <a:off x="5951538" y="5475288"/>
              <a:ext cx="944562" cy="811212"/>
            </a:xfrm>
            <a:custGeom>
              <a:avLst/>
              <a:gdLst>
                <a:gd name="T0" fmla="*/ 368 w 595"/>
                <a:gd name="T1" fmla="*/ 0 h 511"/>
                <a:gd name="T2" fmla="*/ 566 w 595"/>
                <a:gd name="T3" fmla="*/ 57 h 511"/>
                <a:gd name="T4" fmla="*/ 595 w 595"/>
                <a:gd name="T5" fmla="*/ 142 h 511"/>
                <a:gd name="T6" fmla="*/ 566 w 595"/>
                <a:gd name="T7" fmla="*/ 255 h 511"/>
                <a:gd name="T8" fmla="*/ 538 w 595"/>
                <a:gd name="T9" fmla="*/ 255 h 511"/>
                <a:gd name="T10" fmla="*/ 538 w 595"/>
                <a:gd name="T11" fmla="*/ 340 h 511"/>
                <a:gd name="T12" fmla="*/ 453 w 595"/>
                <a:gd name="T13" fmla="*/ 397 h 511"/>
                <a:gd name="T14" fmla="*/ 425 w 595"/>
                <a:gd name="T15" fmla="*/ 454 h 511"/>
                <a:gd name="T16" fmla="*/ 340 w 595"/>
                <a:gd name="T17" fmla="*/ 482 h 511"/>
                <a:gd name="T18" fmla="*/ 311 w 595"/>
                <a:gd name="T19" fmla="*/ 511 h 511"/>
                <a:gd name="T20" fmla="*/ 255 w 595"/>
                <a:gd name="T21" fmla="*/ 454 h 511"/>
                <a:gd name="T22" fmla="*/ 226 w 595"/>
                <a:gd name="T23" fmla="*/ 482 h 511"/>
                <a:gd name="T24" fmla="*/ 85 w 595"/>
                <a:gd name="T25" fmla="*/ 425 h 511"/>
                <a:gd name="T26" fmla="*/ 56 w 595"/>
                <a:gd name="T27" fmla="*/ 454 h 511"/>
                <a:gd name="T28" fmla="*/ 0 w 595"/>
                <a:gd name="T29" fmla="*/ 454 h 511"/>
                <a:gd name="T30" fmla="*/ 85 w 595"/>
                <a:gd name="T31" fmla="*/ 340 h 511"/>
                <a:gd name="T32" fmla="*/ 170 w 595"/>
                <a:gd name="T33" fmla="*/ 312 h 511"/>
                <a:gd name="T34" fmla="*/ 283 w 595"/>
                <a:gd name="T35" fmla="*/ 227 h 511"/>
                <a:gd name="T36" fmla="*/ 170 w 595"/>
                <a:gd name="T37" fmla="*/ 85 h 511"/>
                <a:gd name="T38" fmla="*/ 255 w 595"/>
                <a:gd name="T39" fmla="*/ 114 h 511"/>
                <a:gd name="T40" fmla="*/ 340 w 595"/>
                <a:gd name="T41" fmla="*/ 57 h 511"/>
                <a:gd name="T42" fmla="*/ 368 w 595"/>
                <a:gd name="T43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95" h="511">
                  <a:moveTo>
                    <a:pt x="368" y="0"/>
                  </a:moveTo>
                  <a:lnTo>
                    <a:pt x="566" y="57"/>
                  </a:lnTo>
                  <a:lnTo>
                    <a:pt x="595" y="142"/>
                  </a:lnTo>
                  <a:lnTo>
                    <a:pt x="566" y="255"/>
                  </a:lnTo>
                  <a:lnTo>
                    <a:pt x="538" y="255"/>
                  </a:lnTo>
                  <a:lnTo>
                    <a:pt x="538" y="340"/>
                  </a:lnTo>
                  <a:lnTo>
                    <a:pt x="453" y="397"/>
                  </a:lnTo>
                  <a:lnTo>
                    <a:pt x="425" y="454"/>
                  </a:lnTo>
                  <a:lnTo>
                    <a:pt x="340" y="482"/>
                  </a:lnTo>
                  <a:lnTo>
                    <a:pt x="311" y="511"/>
                  </a:lnTo>
                  <a:lnTo>
                    <a:pt x="255" y="454"/>
                  </a:lnTo>
                  <a:lnTo>
                    <a:pt x="226" y="482"/>
                  </a:lnTo>
                  <a:lnTo>
                    <a:pt x="85" y="425"/>
                  </a:lnTo>
                  <a:lnTo>
                    <a:pt x="56" y="454"/>
                  </a:lnTo>
                  <a:lnTo>
                    <a:pt x="0" y="454"/>
                  </a:lnTo>
                  <a:lnTo>
                    <a:pt x="85" y="340"/>
                  </a:lnTo>
                  <a:lnTo>
                    <a:pt x="170" y="312"/>
                  </a:lnTo>
                  <a:lnTo>
                    <a:pt x="283" y="227"/>
                  </a:lnTo>
                  <a:lnTo>
                    <a:pt x="170" y="85"/>
                  </a:lnTo>
                  <a:lnTo>
                    <a:pt x="255" y="114"/>
                  </a:lnTo>
                  <a:lnTo>
                    <a:pt x="340" y="57"/>
                  </a:lnTo>
                  <a:lnTo>
                    <a:pt x="368" y="0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ja-JP" altLang="en-US" sz="800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643566" y="4266058"/>
            <a:ext cx="3862822" cy="2194929"/>
            <a:chOff x="643566" y="4266058"/>
            <a:chExt cx="3862822" cy="2194929"/>
          </a:xfrm>
        </p:grpSpPr>
        <p:sp>
          <p:nvSpPr>
            <p:cNvPr id="495" name="テキスト ボックス 494"/>
            <p:cNvSpPr txBox="1"/>
            <p:nvPr/>
          </p:nvSpPr>
          <p:spPr>
            <a:xfrm>
              <a:off x="643566" y="4266058"/>
              <a:ext cx="620684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solidFill>
                    <a:srgbClr val="292929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奥多摩町</a:t>
              </a:r>
            </a:p>
          </p:txBody>
        </p:sp>
        <p:sp>
          <p:nvSpPr>
            <p:cNvPr id="496" name="テキスト ボックス 495"/>
            <p:cNvSpPr txBox="1"/>
            <p:nvPr/>
          </p:nvSpPr>
          <p:spPr>
            <a:xfrm>
              <a:off x="1900113" y="4415353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solidFill>
                    <a:srgbClr val="292929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青梅市</a:t>
              </a:r>
            </a:p>
          </p:txBody>
        </p:sp>
        <p:sp>
          <p:nvSpPr>
            <p:cNvPr id="497" name="テキスト ボックス 496"/>
            <p:cNvSpPr txBox="1"/>
            <p:nvPr/>
          </p:nvSpPr>
          <p:spPr>
            <a:xfrm>
              <a:off x="934699" y="4996844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solidFill>
                    <a:srgbClr val="292929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檜原村</a:t>
              </a:r>
            </a:p>
          </p:txBody>
        </p:sp>
        <p:sp>
          <p:nvSpPr>
            <p:cNvPr id="498" name="テキスト ボックス 497"/>
            <p:cNvSpPr txBox="1"/>
            <p:nvPr/>
          </p:nvSpPr>
          <p:spPr>
            <a:xfrm>
              <a:off x="1723488" y="4727346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solidFill>
                    <a:srgbClr val="292929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日の出町</a:t>
              </a:r>
            </a:p>
          </p:txBody>
        </p:sp>
        <p:sp>
          <p:nvSpPr>
            <p:cNvPr id="499" name="テキスト ボックス 498"/>
            <p:cNvSpPr txBox="1"/>
            <p:nvPr/>
          </p:nvSpPr>
          <p:spPr>
            <a:xfrm>
              <a:off x="1668986" y="5006793"/>
              <a:ext cx="729687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solidFill>
                    <a:srgbClr val="292929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あきる野市</a:t>
              </a:r>
            </a:p>
          </p:txBody>
        </p:sp>
        <p:sp>
          <p:nvSpPr>
            <p:cNvPr id="500" name="テキスト ボックス 499"/>
            <p:cNvSpPr txBox="1"/>
            <p:nvPr/>
          </p:nvSpPr>
          <p:spPr>
            <a:xfrm>
              <a:off x="2058492" y="5511288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solidFill>
                    <a:srgbClr val="292929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八王子市</a:t>
              </a:r>
            </a:p>
          </p:txBody>
        </p:sp>
        <p:sp>
          <p:nvSpPr>
            <p:cNvPr id="501" name="テキスト ボックス 500"/>
            <p:cNvSpPr txBox="1"/>
            <p:nvPr/>
          </p:nvSpPr>
          <p:spPr>
            <a:xfrm>
              <a:off x="3145315" y="6245543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solidFill>
                    <a:srgbClr val="292929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町田市</a:t>
              </a:r>
            </a:p>
          </p:txBody>
        </p:sp>
        <p:sp>
          <p:nvSpPr>
            <p:cNvPr id="502" name="テキスト ボックス 501"/>
            <p:cNvSpPr txBox="1"/>
            <p:nvPr/>
          </p:nvSpPr>
          <p:spPr>
            <a:xfrm>
              <a:off x="2295972" y="4695300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solidFill>
                    <a:srgbClr val="292929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羽村市</a:t>
              </a:r>
            </a:p>
          </p:txBody>
        </p:sp>
        <p:sp>
          <p:nvSpPr>
            <p:cNvPr id="503" name="テキスト ボックス 502"/>
            <p:cNvSpPr txBox="1"/>
            <p:nvPr/>
          </p:nvSpPr>
          <p:spPr>
            <a:xfrm>
              <a:off x="2445608" y="4919882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solidFill>
                    <a:srgbClr val="292929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福生市</a:t>
              </a:r>
            </a:p>
          </p:txBody>
        </p:sp>
        <p:sp>
          <p:nvSpPr>
            <p:cNvPr id="504" name="テキスト ボックス 503"/>
            <p:cNvSpPr txBox="1"/>
            <p:nvPr/>
          </p:nvSpPr>
          <p:spPr>
            <a:xfrm>
              <a:off x="2538750" y="4576382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solidFill>
                    <a:srgbClr val="292929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瑞穂町</a:t>
              </a:r>
            </a:p>
          </p:txBody>
        </p:sp>
        <p:sp>
          <p:nvSpPr>
            <p:cNvPr id="505" name="テキスト ボックス 504"/>
            <p:cNvSpPr txBox="1"/>
            <p:nvPr/>
          </p:nvSpPr>
          <p:spPr>
            <a:xfrm>
              <a:off x="2598575" y="5144677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solidFill>
                    <a:srgbClr val="292929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昭島市</a:t>
              </a:r>
            </a:p>
          </p:txBody>
        </p:sp>
        <p:sp>
          <p:nvSpPr>
            <p:cNvPr id="506" name="テキスト ボックス 505"/>
            <p:cNvSpPr txBox="1"/>
            <p:nvPr/>
          </p:nvSpPr>
          <p:spPr>
            <a:xfrm>
              <a:off x="2901794" y="5035121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solidFill>
                    <a:srgbClr val="292929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立川市</a:t>
              </a:r>
            </a:p>
          </p:txBody>
        </p:sp>
        <p:sp>
          <p:nvSpPr>
            <p:cNvPr id="507" name="テキスト ボックス 506"/>
            <p:cNvSpPr txBox="1"/>
            <p:nvPr/>
          </p:nvSpPr>
          <p:spPr>
            <a:xfrm>
              <a:off x="3338407" y="4963933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solidFill>
                    <a:srgbClr val="292929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小平市</a:t>
              </a:r>
            </a:p>
          </p:txBody>
        </p:sp>
        <p:sp>
          <p:nvSpPr>
            <p:cNvPr id="508" name="テキスト ボックス 507"/>
            <p:cNvSpPr txBox="1"/>
            <p:nvPr/>
          </p:nvSpPr>
          <p:spPr>
            <a:xfrm>
              <a:off x="2999175" y="4810660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solidFill>
                    <a:srgbClr val="292929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東大和市</a:t>
              </a:r>
            </a:p>
          </p:txBody>
        </p:sp>
        <p:sp>
          <p:nvSpPr>
            <p:cNvPr id="509" name="テキスト ボックス 508"/>
            <p:cNvSpPr txBox="1"/>
            <p:nvPr/>
          </p:nvSpPr>
          <p:spPr>
            <a:xfrm>
              <a:off x="3182157" y="4669595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solidFill>
                    <a:srgbClr val="292929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東村山市</a:t>
              </a:r>
            </a:p>
          </p:txBody>
        </p:sp>
        <p:sp>
          <p:nvSpPr>
            <p:cNvPr id="510" name="テキスト ボックス 509"/>
            <p:cNvSpPr txBox="1"/>
            <p:nvPr/>
          </p:nvSpPr>
          <p:spPr>
            <a:xfrm>
              <a:off x="3755871" y="4939787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solidFill>
                    <a:srgbClr val="292929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西東京市</a:t>
              </a:r>
            </a:p>
          </p:txBody>
        </p:sp>
        <p:sp>
          <p:nvSpPr>
            <p:cNvPr id="511" name="テキスト ボックス 510"/>
            <p:cNvSpPr txBox="1"/>
            <p:nvPr/>
          </p:nvSpPr>
          <p:spPr>
            <a:xfrm>
              <a:off x="2848020" y="5488987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solidFill>
                    <a:srgbClr val="292929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日野市</a:t>
              </a:r>
            </a:p>
          </p:txBody>
        </p:sp>
        <p:sp>
          <p:nvSpPr>
            <p:cNvPr id="512" name="テキスト ボックス 511"/>
            <p:cNvSpPr txBox="1"/>
            <p:nvPr/>
          </p:nvSpPr>
          <p:spPr>
            <a:xfrm>
              <a:off x="3639108" y="4520599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solidFill>
                    <a:srgbClr val="292929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清瀬市</a:t>
              </a:r>
            </a:p>
          </p:txBody>
        </p:sp>
        <p:sp>
          <p:nvSpPr>
            <p:cNvPr id="513" name="テキスト ボックス 512"/>
            <p:cNvSpPr txBox="1"/>
            <p:nvPr/>
          </p:nvSpPr>
          <p:spPr>
            <a:xfrm>
              <a:off x="3518050" y="4773065"/>
              <a:ext cx="729687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solidFill>
                    <a:srgbClr val="292929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東久留米市</a:t>
              </a:r>
            </a:p>
          </p:txBody>
        </p:sp>
        <p:sp>
          <p:nvSpPr>
            <p:cNvPr id="514" name="テキスト ボックス 513"/>
            <p:cNvSpPr txBox="1"/>
            <p:nvPr/>
          </p:nvSpPr>
          <p:spPr>
            <a:xfrm>
              <a:off x="2717459" y="4723276"/>
              <a:ext cx="511679" cy="33855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solidFill>
                    <a:srgbClr val="292929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武蔵</a:t>
              </a:r>
              <a:endParaRPr lang="en-US" altLang="ja-JP" dirty="0"/>
            </a:p>
            <a:p>
              <a:r>
                <a:rPr lang="ja-JP" altLang="en-US" dirty="0"/>
                <a:t>村山市</a:t>
              </a:r>
            </a:p>
          </p:txBody>
        </p:sp>
        <p:sp>
          <p:nvSpPr>
            <p:cNvPr id="515" name="テキスト ボックス 514"/>
            <p:cNvSpPr txBox="1"/>
            <p:nvPr/>
          </p:nvSpPr>
          <p:spPr>
            <a:xfrm>
              <a:off x="3122196" y="5745659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solidFill>
                    <a:srgbClr val="292929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多摩市</a:t>
              </a:r>
            </a:p>
          </p:txBody>
        </p:sp>
        <p:sp>
          <p:nvSpPr>
            <p:cNvPr id="516" name="テキスト ボックス 515"/>
            <p:cNvSpPr txBox="1"/>
            <p:nvPr/>
          </p:nvSpPr>
          <p:spPr>
            <a:xfrm>
              <a:off x="3507303" y="5735999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solidFill>
                    <a:srgbClr val="292929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稲城市</a:t>
              </a:r>
            </a:p>
          </p:txBody>
        </p:sp>
        <p:sp>
          <p:nvSpPr>
            <p:cNvPr id="517" name="テキスト ボックス 516"/>
            <p:cNvSpPr txBox="1"/>
            <p:nvPr/>
          </p:nvSpPr>
          <p:spPr>
            <a:xfrm>
              <a:off x="3393205" y="5484021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solidFill>
                    <a:srgbClr val="292929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府中市</a:t>
              </a:r>
            </a:p>
          </p:txBody>
        </p:sp>
        <p:sp>
          <p:nvSpPr>
            <p:cNvPr id="518" name="テキスト ボックス 517"/>
            <p:cNvSpPr txBox="1"/>
            <p:nvPr/>
          </p:nvSpPr>
          <p:spPr>
            <a:xfrm>
              <a:off x="3028054" y="5319166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solidFill>
                    <a:srgbClr val="292929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国立市</a:t>
              </a:r>
            </a:p>
          </p:txBody>
        </p:sp>
        <p:sp>
          <p:nvSpPr>
            <p:cNvPr id="519" name="テキスト ボックス 518"/>
            <p:cNvSpPr txBox="1"/>
            <p:nvPr/>
          </p:nvSpPr>
          <p:spPr>
            <a:xfrm>
              <a:off x="3800982" y="5576769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solidFill>
                    <a:srgbClr val="292929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調布市</a:t>
              </a:r>
            </a:p>
          </p:txBody>
        </p:sp>
        <p:sp>
          <p:nvSpPr>
            <p:cNvPr id="520" name="テキスト ボックス 519"/>
            <p:cNvSpPr txBox="1"/>
            <p:nvPr/>
          </p:nvSpPr>
          <p:spPr>
            <a:xfrm>
              <a:off x="3931235" y="5315575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solidFill>
                    <a:srgbClr val="292929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三鷹市</a:t>
              </a:r>
            </a:p>
          </p:txBody>
        </p:sp>
        <p:sp>
          <p:nvSpPr>
            <p:cNvPr id="521" name="テキスト ボックス 520"/>
            <p:cNvSpPr txBox="1"/>
            <p:nvPr/>
          </p:nvSpPr>
          <p:spPr>
            <a:xfrm>
              <a:off x="3780309" y="5103163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solidFill>
                    <a:srgbClr val="292929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武蔵野市</a:t>
              </a:r>
            </a:p>
          </p:txBody>
        </p:sp>
        <p:sp>
          <p:nvSpPr>
            <p:cNvPr id="522" name="テキスト ボックス 521"/>
            <p:cNvSpPr txBox="1"/>
            <p:nvPr/>
          </p:nvSpPr>
          <p:spPr>
            <a:xfrm>
              <a:off x="3994709" y="5710004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solidFill>
                    <a:srgbClr val="292929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狛江市</a:t>
              </a:r>
            </a:p>
          </p:txBody>
        </p:sp>
        <p:sp>
          <p:nvSpPr>
            <p:cNvPr id="523" name="テキスト ボックス 522"/>
            <p:cNvSpPr txBox="1"/>
            <p:nvPr/>
          </p:nvSpPr>
          <p:spPr>
            <a:xfrm>
              <a:off x="3457989" y="5243203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solidFill>
                    <a:srgbClr val="292929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小金井市</a:t>
              </a:r>
            </a:p>
          </p:txBody>
        </p:sp>
        <p:sp>
          <p:nvSpPr>
            <p:cNvPr id="524" name="テキスト ボックス 523"/>
            <p:cNvSpPr txBox="1"/>
            <p:nvPr/>
          </p:nvSpPr>
          <p:spPr>
            <a:xfrm>
              <a:off x="3134669" y="5147314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800" b="1" spc="50">
                  <a:ln w="11430"/>
                  <a:solidFill>
                    <a:srgbClr val="292929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defRPr>
              </a:lvl1pPr>
            </a:lstStyle>
            <a:p>
              <a:r>
                <a:rPr lang="ja-JP" altLang="en-US" dirty="0"/>
                <a:t>国分寺市</a:t>
              </a: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4219330" y="4608699"/>
            <a:ext cx="2253757" cy="1852288"/>
            <a:chOff x="4219330" y="4608699"/>
            <a:chExt cx="2253757" cy="1852288"/>
          </a:xfrm>
        </p:grpSpPr>
        <p:sp>
          <p:nvSpPr>
            <p:cNvPr id="525" name="テキスト ボックス 524"/>
            <p:cNvSpPr txBox="1"/>
            <p:nvPr/>
          </p:nvSpPr>
          <p:spPr>
            <a:xfrm>
              <a:off x="4303984" y="5645868"/>
              <a:ext cx="595036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rgbClr val="292929"/>
                  </a:solidFill>
                  <a:latin typeface="メイリオ"/>
                  <a:ea typeface="メイリオ"/>
                  <a:cs typeface="メイリオ"/>
                </a:rPr>
                <a:t>世田谷区</a:t>
              </a:r>
            </a:p>
          </p:txBody>
        </p:sp>
        <p:sp>
          <p:nvSpPr>
            <p:cNvPr id="526" name="テキスト ボックス 525"/>
            <p:cNvSpPr txBox="1"/>
            <p:nvPr/>
          </p:nvSpPr>
          <p:spPr>
            <a:xfrm>
              <a:off x="4904808" y="6245543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>
                  <a:solidFill>
                    <a:srgbClr val="292929"/>
                  </a:solidFill>
                </a:rPr>
                <a:t>大田区</a:t>
              </a:r>
            </a:p>
          </p:txBody>
        </p:sp>
        <p:sp>
          <p:nvSpPr>
            <p:cNvPr id="527" name="テキスト ボックス 526"/>
            <p:cNvSpPr txBox="1"/>
            <p:nvPr/>
          </p:nvSpPr>
          <p:spPr>
            <a:xfrm>
              <a:off x="5032787" y="5935373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>
                  <a:solidFill>
                    <a:srgbClr val="292929"/>
                  </a:solidFill>
                </a:rPr>
                <a:t>品川区</a:t>
              </a:r>
            </a:p>
          </p:txBody>
        </p:sp>
        <p:sp>
          <p:nvSpPr>
            <p:cNvPr id="528" name="テキスト ボックス 527"/>
            <p:cNvSpPr txBox="1"/>
            <p:nvPr/>
          </p:nvSpPr>
          <p:spPr>
            <a:xfrm>
              <a:off x="4751382" y="5422033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>
                  <a:solidFill>
                    <a:srgbClr val="292929"/>
                  </a:solidFill>
                </a:rPr>
                <a:t>渋谷区</a:t>
              </a:r>
            </a:p>
          </p:txBody>
        </p:sp>
        <p:sp>
          <p:nvSpPr>
            <p:cNvPr id="529" name="テキスト ボックス 528"/>
            <p:cNvSpPr txBox="1"/>
            <p:nvPr/>
          </p:nvSpPr>
          <p:spPr>
            <a:xfrm>
              <a:off x="5100313" y="5603561"/>
              <a:ext cx="389851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>
                  <a:solidFill>
                    <a:srgbClr val="292929"/>
                  </a:solidFill>
                </a:rPr>
                <a:t>港区</a:t>
              </a:r>
            </a:p>
          </p:txBody>
        </p:sp>
        <p:sp>
          <p:nvSpPr>
            <p:cNvPr id="530" name="テキスト ボックス 529"/>
            <p:cNvSpPr txBox="1"/>
            <p:nvPr/>
          </p:nvSpPr>
          <p:spPr>
            <a:xfrm>
              <a:off x="4733465" y="5761347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>
                  <a:solidFill>
                    <a:srgbClr val="292929"/>
                  </a:solidFill>
                </a:rPr>
                <a:t>目黒区</a:t>
              </a:r>
            </a:p>
          </p:txBody>
        </p:sp>
        <p:sp>
          <p:nvSpPr>
            <p:cNvPr id="531" name="テキスト ボックス 530"/>
            <p:cNvSpPr txBox="1"/>
            <p:nvPr/>
          </p:nvSpPr>
          <p:spPr>
            <a:xfrm>
              <a:off x="5878051" y="5263126"/>
              <a:ext cx="595036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>
                  <a:solidFill>
                    <a:srgbClr val="292929"/>
                  </a:solidFill>
                </a:rPr>
                <a:t>江戸川区</a:t>
              </a:r>
            </a:p>
          </p:txBody>
        </p:sp>
        <p:sp>
          <p:nvSpPr>
            <p:cNvPr id="532" name="テキスト ボックス 531"/>
            <p:cNvSpPr txBox="1"/>
            <p:nvPr/>
          </p:nvSpPr>
          <p:spPr>
            <a:xfrm>
              <a:off x="5777546" y="4837700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>
                  <a:solidFill>
                    <a:srgbClr val="292929"/>
                  </a:solidFill>
                </a:rPr>
                <a:t>葛飾区</a:t>
              </a:r>
            </a:p>
          </p:txBody>
        </p:sp>
        <p:sp>
          <p:nvSpPr>
            <p:cNvPr id="533" name="テキスト ボックス 532"/>
            <p:cNvSpPr txBox="1"/>
            <p:nvPr/>
          </p:nvSpPr>
          <p:spPr>
            <a:xfrm>
              <a:off x="5410083" y="4608699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>
                  <a:solidFill>
                    <a:srgbClr val="292929"/>
                  </a:solidFill>
                </a:rPr>
                <a:t>足立区</a:t>
              </a:r>
            </a:p>
          </p:txBody>
        </p:sp>
        <p:sp>
          <p:nvSpPr>
            <p:cNvPr id="534" name="テキスト ボックス 533"/>
            <p:cNvSpPr txBox="1"/>
            <p:nvPr/>
          </p:nvSpPr>
          <p:spPr>
            <a:xfrm>
              <a:off x="5513590" y="5562461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>
                  <a:solidFill>
                    <a:srgbClr val="292929"/>
                  </a:solidFill>
                </a:rPr>
                <a:t>江東区</a:t>
              </a:r>
            </a:p>
          </p:txBody>
        </p:sp>
        <p:sp>
          <p:nvSpPr>
            <p:cNvPr id="535" name="テキスト ボックス 534"/>
            <p:cNvSpPr txBox="1"/>
            <p:nvPr/>
          </p:nvSpPr>
          <p:spPr>
            <a:xfrm>
              <a:off x="5247631" y="5478379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>
                  <a:solidFill>
                    <a:srgbClr val="292929"/>
                  </a:solidFill>
                </a:rPr>
                <a:t>中央区</a:t>
              </a:r>
            </a:p>
          </p:txBody>
        </p:sp>
        <p:sp>
          <p:nvSpPr>
            <p:cNvPr id="536" name="テキスト ボックス 535"/>
            <p:cNvSpPr txBox="1"/>
            <p:nvPr/>
          </p:nvSpPr>
          <p:spPr>
            <a:xfrm>
              <a:off x="5568879" y="5108750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>
                  <a:solidFill>
                    <a:srgbClr val="292929"/>
                  </a:solidFill>
                </a:rPr>
                <a:t>墨田区</a:t>
              </a:r>
            </a:p>
          </p:txBody>
        </p:sp>
        <p:sp>
          <p:nvSpPr>
            <p:cNvPr id="537" name="テキスト ボックス 536"/>
            <p:cNvSpPr txBox="1"/>
            <p:nvPr/>
          </p:nvSpPr>
          <p:spPr>
            <a:xfrm>
              <a:off x="4573977" y="5163675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>
                  <a:solidFill>
                    <a:srgbClr val="292929"/>
                  </a:solidFill>
                </a:rPr>
                <a:t>中野区</a:t>
              </a:r>
            </a:p>
          </p:txBody>
        </p:sp>
        <p:sp>
          <p:nvSpPr>
            <p:cNvPr id="538" name="テキスト ボックス 537"/>
            <p:cNvSpPr txBox="1"/>
            <p:nvPr/>
          </p:nvSpPr>
          <p:spPr>
            <a:xfrm>
              <a:off x="4274380" y="5243203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>
                  <a:solidFill>
                    <a:srgbClr val="292929"/>
                  </a:solidFill>
                </a:rPr>
                <a:t>杉並区</a:t>
              </a:r>
            </a:p>
          </p:txBody>
        </p:sp>
        <p:sp>
          <p:nvSpPr>
            <p:cNvPr id="539" name="テキスト ボックス 538"/>
            <p:cNvSpPr txBox="1"/>
            <p:nvPr/>
          </p:nvSpPr>
          <p:spPr>
            <a:xfrm>
              <a:off x="4650961" y="4612275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>
                  <a:solidFill>
                    <a:srgbClr val="292929"/>
                  </a:solidFill>
                </a:rPr>
                <a:t>板橋区</a:t>
              </a:r>
            </a:p>
          </p:txBody>
        </p:sp>
        <p:sp>
          <p:nvSpPr>
            <p:cNvPr id="540" name="テキスト ボックス 539"/>
            <p:cNvSpPr txBox="1"/>
            <p:nvPr/>
          </p:nvSpPr>
          <p:spPr>
            <a:xfrm>
              <a:off x="4219330" y="4818504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>
                  <a:solidFill>
                    <a:srgbClr val="292929"/>
                  </a:solidFill>
                </a:rPr>
                <a:t>練馬区</a:t>
              </a:r>
            </a:p>
          </p:txBody>
        </p:sp>
        <p:sp>
          <p:nvSpPr>
            <p:cNvPr id="541" name="テキスト ボックス 540"/>
            <p:cNvSpPr txBox="1"/>
            <p:nvPr/>
          </p:nvSpPr>
          <p:spPr>
            <a:xfrm>
              <a:off x="5040657" y="4702469"/>
              <a:ext cx="389851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>
                  <a:solidFill>
                    <a:srgbClr val="292929"/>
                  </a:solidFill>
                </a:rPr>
                <a:t>北区</a:t>
              </a:r>
            </a:p>
          </p:txBody>
        </p:sp>
        <p:sp>
          <p:nvSpPr>
            <p:cNvPr id="542" name="テキスト ボックス 541"/>
            <p:cNvSpPr txBox="1"/>
            <p:nvPr/>
          </p:nvSpPr>
          <p:spPr>
            <a:xfrm>
              <a:off x="5307911" y="5132658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>
                  <a:solidFill>
                    <a:srgbClr val="292929"/>
                  </a:solidFill>
                </a:rPr>
                <a:t>台東区</a:t>
              </a:r>
            </a:p>
          </p:txBody>
        </p:sp>
        <p:sp>
          <p:nvSpPr>
            <p:cNvPr id="543" name="テキスト ボックス 542"/>
            <p:cNvSpPr txBox="1"/>
            <p:nvPr/>
          </p:nvSpPr>
          <p:spPr>
            <a:xfrm>
              <a:off x="5300815" y="4889101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>
                  <a:solidFill>
                    <a:srgbClr val="292929"/>
                  </a:solidFill>
                </a:rPr>
                <a:t>荒川区</a:t>
              </a:r>
            </a:p>
          </p:txBody>
        </p:sp>
        <p:sp>
          <p:nvSpPr>
            <p:cNvPr id="544" name="テキスト ボックス 543"/>
            <p:cNvSpPr txBox="1"/>
            <p:nvPr/>
          </p:nvSpPr>
          <p:spPr>
            <a:xfrm>
              <a:off x="5064728" y="5299856"/>
              <a:ext cx="595036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>
                  <a:solidFill>
                    <a:srgbClr val="292929"/>
                  </a:solidFill>
                </a:rPr>
                <a:t>千代田区</a:t>
              </a:r>
            </a:p>
          </p:txBody>
        </p:sp>
        <p:sp>
          <p:nvSpPr>
            <p:cNvPr id="545" name="テキスト ボックス 544"/>
            <p:cNvSpPr txBox="1"/>
            <p:nvPr/>
          </p:nvSpPr>
          <p:spPr>
            <a:xfrm>
              <a:off x="5063952" y="5049224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>
                  <a:solidFill>
                    <a:srgbClr val="292929"/>
                  </a:solidFill>
                </a:rPr>
                <a:t>文京区</a:t>
              </a:r>
            </a:p>
          </p:txBody>
        </p:sp>
        <p:sp>
          <p:nvSpPr>
            <p:cNvPr id="546" name="テキスト ボックス 545"/>
            <p:cNvSpPr txBox="1"/>
            <p:nvPr/>
          </p:nvSpPr>
          <p:spPr>
            <a:xfrm>
              <a:off x="4857603" y="5221809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>
                  <a:solidFill>
                    <a:srgbClr val="292929"/>
                  </a:solidFill>
                </a:rPr>
                <a:t>新宿区</a:t>
              </a:r>
            </a:p>
          </p:txBody>
        </p:sp>
        <p:sp>
          <p:nvSpPr>
            <p:cNvPr id="547" name="テキスト ボックス 546"/>
            <p:cNvSpPr txBox="1"/>
            <p:nvPr/>
          </p:nvSpPr>
          <p:spPr>
            <a:xfrm>
              <a:off x="4791124" y="4998323"/>
              <a:ext cx="49244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ctr">
                <a:defRPr sz="1200" b="1" kern="1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defRPr>
              </a:lvl1pPr>
            </a:lstStyle>
            <a:p>
              <a:r>
                <a:rPr lang="ja-JP" altLang="en-US" sz="800" dirty="0">
                  <a:solidFill>
                    <a:srgbClr val="292929"/>
                  </a:solidFill>
                </a:rPr>
                <a:t>豊島区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07752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正方形/長方形 60"/>
          <p:cNvSpPr/>
          <p:nvPr/>
        </p:nvSpPr>
        <p:spPr>
          <a:xfrm>
            <a:off x="9807575" y="1243013"/>
            <a:ext cx="1866900" cy="75819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69" tIns="61085" rIns="122169" bIns="61085" anchor="ctr"/>
          <a:lstStyle/>
          <a:p>
            <a:pPr algn="ctr" defTabSz="1221913">
              <a:defRPr/>
            </a:pPr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62" name="正方形/長方形 61"/>
          <p:cNvSpPr/>
          <p:nvPr/>
        </p:nvSpPr>
        <p:spPr>
          <a:xfrm>
            <a:off x="8097838" y="1243013"/>
            <a:ext cx="1565275" cy="75819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69" tIns="61085" rIns="122169" bIns="61085" anchor="ctr"/>
          <a:lstStyle/>
          <a:p>
            <a:pPr algn="ctr" defTabSz="1221913">
              <a:defRPr/>
            </a:pPr>
            <a:endParaRPr lang="ja-JP" altLang="en-US">
              <a:solidFill>
                <a:srgbClr val="FFFFFF"/>
              </a:solidFill>
            </a:endParaRPr>
          </a:p>
        </p:txBody>
      </p:sp>
      <p:pic>
        <p:nvPicPr>
          <p:cNvPr id="22532" name="Picture 37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8900" y="1333500"/>
            <a:ext cx="4035425" cy="7491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4" name="正方形/長方形 63"/>
          <p:cNvSpPr/>
          <p:nvPr/>
        </p:nvSpPr>
        <p:spPr>
          <a:xfrm>
            <a:off x="3898900" y="1243013"/>
            <a:ext cx="4035425" cy="75819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69" tIns="61085" rIns="122169" bIns="61085" anchor="ctr"/>
          <a:lstStyle/>
          <a:p>
            <a:pPr algn="ctr" defTabSz="1221913">
              <a:defRPr/>
            </a:pPr>
            <a:endParaRPr lang="ja-JP" altLang="en-US">
              <a:solidFill>
                <a:srgbClr val="FFFFFF"/>
              </a:solidFill>
            </a:endParaRPr>
          </a:p>
        </p:txBody>
      </p:sp>
      <p:grpSp>
        <p:nvGrpSpPr>
          <p:cNvPr id="22534" name="グループ化 64"/>
          <p:cNvGrpSpPr>
            <a:grpSpLocks/>
          </p:cNvGrpSpPr>
          <p:nvPr/>
        </p:nvGrpSpPr>
        <p:grpSpPr bwMode="auto">
          <a:xfrm>
            <a:off x="4486275" y="1428750"/>
            <a:ext cx="2943225" cy="7132638"/>
            <a:chOff x="3111120" y="489387"/>
            <a:chExt cx="2277626" cy="5094667"/>
          </a:xfrm>
        </p:grpSpPr>
        <p:sp>
          <p:nvSpPr>
            <p:cNvPr id="22582" name="フリーフォーム 65"/>
            <p:cNvSpPr>
              <a:spLocks/>
            </p:cNvSpPr>
            <p:nvPr/>
          </p:nvSpPr>
          <p:spPr bwMode="auto">
            <a:xfrm>
              <a:off x="4116577" y="489387"/>
              <a:ext cx="447428" cy="648520"/>
            </a:xfrm>
            <a:custGeom>
              <a:avLst/>
              <a:gdLst>
                <a:gd name="T0" fmla="*/ 50272 w 790112"/>
                <a:gd name="T1" fmla="*/ 5027 h 1145220"/>
                <a:gd name="T2" fmla="*/ 0 w 790112"/>
                <a:gd name="T3" fmla="*/ 165900 h 1145220"/>
                <a:gd name="T4" fmla="*/ 50272 w 790112"/>
                <a:gd name="T5" fmla="*/ 341856 h 1145220"/>
                <a:gd name="T6" fmla="*/ 15082 w 790112"/>
                <a:gd name="T7" fmla="*/ 402183 h 1145220"/>
                <a:gd name="T8" fmla="*/ 60327 w 790112"/>
                <a:gd name="T9" fmla="*/ 527865 h 1145220"/>
                <a:gd name="T10" fmla="*/ 231255 w 790112"/>
                <a:gd name="T11" fmla="*/ 623383 h 1145220"/>
                <a:gd name="T12" fmla="*/ 397155 w 790112"/>
                <a:gd name="T13" fmla="*/ 648520 h 1145220"/>
                <a:gd name="T14" fmla="*/ 442401 w 790112"/>
                <a:gd name="T15" fmla="*/ 568083 h 1145220"/>
                <a:gd name="T16" fmla="*/ 447428 w 790112"/>
                <a:gd name="T17" fmla="*/ 311692 h 1145220"/>
                <a:gd name="T18" fmla="*/ 331801 w 790112"/>
                <a:gd name="T19" fmla="*/ 85464 h 1145220"/>
                <a:gd name="T20" fmla="*/ 155845 w 790112"/>
                <a:gd name="T21" fmla="*/ 35191 h 1145220"/>
                <a:gd name="T22" fmla="*/ 100545 w 790112"/>
                <a:gd name="T23" fmla="*/ 0 h 1145220"/>
                <a:gd name="T24" fmla="*/ 50272 w 790112"/>
                <a:gd name="T25" fmla="*/ 5027 h 114522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790112" h="1145220">
                  <a:moveTo>
                    <a:pt x="88776" y="8878"/>
                  </a:moveTo>
                  <a:lnTo>
                    <a:pt x="0" y="292963"/>
                  </a:lnTo>
                  <a:lnTo>
                    <a:pt x="88776" y="603682"/>
                  </a:lnTo>
                  <a:lnTo>
                    <a:pt x="26633" y="710214"/>
                  </a:lnTo>
                  <a:lnTo>
                    <a:pt x="106532" y="932156"/>
                  </a:lnTo>
                  <a:lnTo>
                    <a:pt x="408372" y="1100831"/>
                  </a:lnTo>
                  <a:lnTo>
                    <a:pt x="701335" y="1145220"/>
                  </a:lnTo>
                  <a:lnTo>
                    <a:pt x="781235" y="1003177"/>
                  </a:lnTo>
                  <a:lnTo>
                    <a:pt x="790112" y="550416"/>
                  </a:lnTo>
                  <a:lnTo>
                    <a:pt x="585926" y="150921"/>
                  </a:lnTo>
                  <a:lnTo>
                    <a:pt x="275207" y="62144"/>
                  </a:lnTo>
                  <a:lnTo>
                    <a:pt x="177553" y="0"/>
                  </a:lnTo>
                  <a:lnTo>
                    <a:pt x="88776" y="8878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22583" name="フリーフォーム 66"/>
            <p:cNvSpPr>
              <a:spLocks/>
            </p:cNvSpPr>
            <p:nvPr/>
          </p:nvSpPr>
          <p:spPr bwMode="auto">
            <a:xfrm>
              <a:off x="3774721" y="1927190"/>
              <a:ext cx="110600" cy="105573"/>
            </a:xfrm>
            <a:custGeom>
              <a:avLst/>
              <a:gdLst>
                <a:gd name="T0" fmla="*/ 75409 w 195309"/>
                <a:gd name="T1" fmla="*/ 0 h 186431"/>
                <a:gd name="T2" fmla="*/ 10054 w 195309"/>
                <a:gd name="T3" fmla="*/ 20109 h 186431"/>
                <a:gd name="T4" fmla="*/ 0 w 195309"/>
                <a:gd name="T5" fmla="*/ 70382 h 186431"/>
                <a:gd name="T6" fmla="*/ 45245 w 195309"/>
                <a:gd name="T7" fmla="*/ 105573 h 186431"/>
                <a:gd name="T8" fmla="*/ 110600 w 195309"/>
                <a:gd name="T9" fmla="*/ 45246 h 186431"/>
                <a:gd name="T10" fmla="*/ 75409 w 195309"/>
                <a:gd name="T11" fmla="*/ 0 h 1864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5309" h="186431">
                  <a:moveTo>
                    <a:pt x="133165" y="0"/>
                  </a:moveTo>
                  <a:lnTo>
                    <a:pt x="17755" y="35510"/>
                  </a:lnTo>
                  <a:lnTo>
                    <a:pt x="0" y="124287"/>
                  </a:lnTo>
                  <a:lnTo>
                    <a:pt x="79899" y="186431"/>
                  </a:lnTo>
                  <a:lnTo>
                    <a:pt x="195309" y="79899"/>
                  </a:lnTo>
                  <a:lnTo>
                    <a:pt x="133165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22584" name="フリーフォーム 67"/>
            <p:cNvSpPr>
              <a:spLocks/>
            </p:cNvSpPr>
            <p:nvPr/>
          </p:nvSpPr>
          <p:spPr bwMode="auto">
            <a:xfrm>
              <a:off x="3633957" y="2470137"/>
              <a:ext cx="236283" cy="542947"/>
            </a:xfrm>
            <a:custGeom>
              <a:avLst/>
              <a:gdLst>
                <a:gd name="T0" fmla="*/ 216174 w 417251"/>
                <a:gd name="T1" fmla="*/ 0 h 958789"/>
                <a:gd name="T2" fmla="*/ 50273 w 417251"/>
                <a:gd name="T3" fmla="*/ 196064 h 958789"/>
                <a:gd name="T4" fmla="*/ 55301 w 417251"/>
                <a:gd name="T5" fmla="*/ 261419 h 958789"/>
                <a:gd name="T6" fmla="*/ 0 w 417251"/>
                <a:gd name="T7" fmla="*/ 326774 h 958789"/>
                <a:gd name="T8" fmla="*/ 40219 w 417251"/>
                <a:gd name="T9" fmla="*/ 477592 h 958789"/>
                <a:gd name="T10" fmla="*/ 160874 w 417251"/>
                <a:gd name="T11" fmla="*/ 542947 h 958789"/>
                <a:gd name="T12" fmla="*/ 175956 w 417251"/>
                <a:gd name="T13" fmla="*/ 246337 h 958789"/>
                <a:gd name="T14" fmla="*/ 236283 w 417251"/>
                <a:gd name="T15" fmla="*/ 170928 h 958789"/>
                <a:gd name="T16" fmla="*/ 236283 w 417251"/>
                <a:gd name="T17" fmla="*/ 50273 h 958789"/>
                <a:gd name="T18" fmla="*/ 216174 w 417251"/>
                <a:gd name="T19" fmla="*/ 0 h 9587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17251" h="958789">
                  <a:moveTo>
                    <a:pt x="381740" y="0"/>
                  </a:moveTo>
                  <a:lnTo>
                    <a:pt x="88777" y="346229"/>
                  </a:lnTo>
                  <a:lnTo>
                    <a:pt x="97655" y="461639"/>
                  </a:lnTo>
                  <a:lnTo>
                    <a:pt x="0" y="577049"/>
                  </a:lnTo>
                  <a:lnTo>
                    <a:pt x="71022" y="843379"/>
                  </a:lnTo>
                  <a:lnTo>
                    <a:pt x="284086" y="958789"/>
                  </a:lnTo>
                  <a:lnTo>
                    <a:pt x="310719" y="435006"/>
                  </a:lnTo>
                  <a:lnTo>
                    <a:pt x="417251" y="301841"/>
                  </a:lnTo>
                  <a:lnTo>
                    <a:pt x="417251" y="88777"/>
                  </a:lnTo>
                  <a:lnTo>
                    <a:pt x="381740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22585" name="フリーフォーム 68"/>
            <p:cNvSpPr>
              <a:spLocks/>
            </p:cNvSpPr>
            <p:nvPr/>
          </p:nvSpPr>
          <p:spPr bwMode="auto">
            <a:xfrm>
              <a:off x="3442921" y="2962811"/>
              <a:ext cx="150818" cy="135737"/>
            </a:xfrm>
            <a:custGeom>
              <a:avLst/>
              <a:gdLst>
                <a:gd name="T0" fmla="*/ 100545 w 266330"/>
                <a:gd name="T1" fmla="*/ 0 h 239697"/>
                <a:gd name="T2" fmla="*/ 0 w 266330"/>
                <a:gd name="T3" fmla="*/ 95519 h 239697"/>
                <a:gd name="T4" fmla="*/ 90491 w 266330"/>
                <a:gd name="T5" fmla="*/ 135737 h 239697"/>
                <a:gd name="T6" fmla="*/ 150818 w 266330"/>
                <a:gd name="T7" fmla="*/ 60328 h 239697"/>
                <a:gd name="T8" fmla="*/ 100545 w 266330"/>
                <a:gd name="T9" fmla="*/ 0 h 2396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6330" h="239697">
                  <a:moveTo>
                    <a:pt x="177553" y="0"/>
                  </a:moveTo>
                  <a:lnTo>
                    <a:pt x="0" y="168676"/>
                  </a:lnTo>
                  <a:lnTo>
                    <a:pt x="159798" y="239697"/>
                  </a:lnTo>
                  <a:lnTo>
                    <a:pt x="266330" y="106532"/>
                  </a:lnTo>
                  <a:lnTo>
                    <a:pt x="177553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22586" name="フリーフォーム 69"/>
            <p:cNvSpPr>
              <a:spLocks/>
            </p:cNvSpPr>
            <p:nvPr/>
          </p:nvSpPr>
          <p:spPr bwMode="auto">
            <a:xfrm>
              <a:off x="3111120" y="3465539"/>
              <a:ext cx="251364" cy="321746"/>
            </a:xfrm>
            <a:custGeom>
              <a:avLst/>
              <a:gdLst>
                <a:gd name="T0" fmla="*/ 125682 w 443883"/>
                <a:gd name="T1" fmla="*/ 0 h 568171"/>
                <a:gd name="T2" fmla="*/ 60327 w 443883"/>
                <a:gd name="T3" fmla="*/ 55300 h 568171"/>
                <a:gd name="T4" fmla="*/ 85464 w 443883"/>
                <a:gd name="T5" fmla="*/ 105573 h 568171"/>
                <a:gd name="T6" fmla="*/ 45246 w 443883"/>
                <a:gd name="T7" fmla="*/ 155846 h 568171"/>
                <a:gd name="T8" fmla="*/ 60327 w 443883"/>
                <a:gd name="T9" fmla="*/ 211146 h 568171"/>
                <a:gd name="T10" fmla="*/ 0 w 443883"/>
                <a:gd name="T11" fmla="*/ 276500 h 568171"/>
                <a:gd name="T12" fmla="*/ 45246 w 443883"/>
                <a:gd name="T13" fmla="*/ 321746 h 568171"/>
                <a:gd name="T14" fmla="*/ 140764 w 443883"/>
                <a:gd name="T15" fmla="*/ 286555 h 568171"/>
                <a:gd name="T16" fmla="*/ 155845 w 443883"/>
                <a:gd name="T17" fmla="*/ 241309 h 568171"/>
                <a:gd name="T18" fmla="*/ 251364 w 443883"/>
                <a:gd name="T19" fmla="*/ 191036 h 568171"/>
                <a:gd name="T20" fmla="*/ 231255 w 443883"/>
                <a:gd name="T21" fmla="*/ 65355 h 568171"/>
                <a:gd name="T22" fmla="*/ 125682 w 443883"/>
                <a:gd name="T23" fmla="*/ 0 h 56817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3883" h="568171">
                  <a:moveTo>
                    <a:pt x="221941" y="0"/>
                  </a:moveTo>
                  <a:lnTo>
                    <a:pt x="106532" y="97654"/>
                  </a:lnTo>
                  <a:lnTo>
                    <a:pt x="150920" y="186431"/>
                  </a:lnTo>
                  <a:lnTo>
                    <a:pt x="79899" y="275208"/>
                  </a:lnTo>
                  <a:lnTo>
                    <a:pt x="106532" y="372862"/>
                  </a:lnTo>
                  <a:lnTo>
                    <a:pt x="0" y="488272"/>
                  </a:lnTo>
                  <a:lnTo>
                    <a:pt x="79899" y="568171"/>
                  </a:lnTo>
                  <a:lnTo>
                    <a:pt x="248574" y="506027"/>
                  </a:lnTo>
                  <a:lnTo>
                    <a:pt x="275207" y="426128"/>
                  </a:lnTo>
                  <a:lnTo>
                    <a:pt x="443883" y="337351"/>
                  </a:lnTo>
                  <a:lnTo>
                    <a:pt x="408372" y="115410"/>
                  </a:lnTo>
                  <a:lnTo>
                    <a:pt x="221941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22587" name="フリーフォーム 70"/>
            <p:cNvSpPr>
              <a:spLocks/>
            </p:cNvSpPr>
            <p:nvPr/>
          </p:nvSpPr>
          <p:spPr bwMode="auto">
            <a:xfrm>
              <a:off x="4679633" y="4098977"/>
              <a:ext cx="402182" cy="427319"/>
            </a:xfrm>
            <a:custGeom>
              <a:avLst/>
              <a:gdLst>
                <a:gd name="T0" fmla="*/ 60327 w 710213"/>
                <a:gd name="T1" fmla="*/ 35191 h 754602"/>
                <a:gd name="T2" fmla="*/ 80436 w 710213"/>
                <a:gd name="T3" fmla="*/ 130710 h 754602"/>
                <a:gd name="T4" fmla="*/ 0 w 710213"/>
                <a:gd name="T5" fmla="*/ 286555 h 754602"/>
                <a:gd name="T6" fmla="*/ 40218 w 710213"/>
                <a:gd name="T7" fmla="*/ 377046 h 754602"/>
                <a:gd name="T8" fmla="*/ 201091 w 710213"/>
                <a:gd name="T9" fmla="*/ 427319 h 754602"/>
                <a:gd name="T10" fmla="*/ 387100 w 710213"/>
                <a:gd name="T11" fmla="*/ 301637 h 754602"/>
                <a:gd name="T12" fmla="*/ 377046 w 710213"/>
                <a:gd name="T13" fmla="*/ 221201 h 754602"/>
                <a:gd name="T14" fmla="*/ 402182 w 710213"/>
                <a:gd name="T15" fmla="*/ 160873 h 754602"/>
                <a:gd name="T16" fmla="*/ 392128 w 710213"/>
                <a:gd name="T17" fmla="*/ 95519 h 754602"/>
                <a:gd name="T18" fmla="*/ 271473 w 710213"/>
                <a:gd name="T19" fmla="*/ 0 h 754602"/>
                <a:gd name="T20" fmla="*/ 60327 w 710213"/>
                <a:gd name="T21" fmla="*/ 35191 h 7546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10213" h="754602">
                  <a:moveTo>
                    <a:pt x="106532" y="62144"/>
                  </a:moveTo>
                  <a:lnTo>
                    <a:pt x="142042" y="230820"/>
                  </a:lnTo>
                  <a:lnTo>
                    <a:pt x="0" y="506027"/>
                  </a:lnTo>
                  <a:lnTo>
                    <a:pt x="71021" y="665825"/>
                  </a:lnTo>
                  <a:lnTo>
                    <a:pt x="355106" y="754602"/>
                  </a:lnTo>
                  <a:lnTo>
                    <a:pt x="683580" y="532660"/>
                  </a:lnTo>
                  <a:lnTo>
                    <a:pt x="665825" y="390618"/>
                  </a:lnTo>
                  <a:lnTo>
                    <a:pt x="710213" y="284086"/>
                  </a:lnTo>
                  <a:lnTo>
                    <a:pt x="692458" y="168676"/>
                  </a:lnTo>
                  <a:lnTo>
                    <a:pt x="479394" y="0"/>
                  </a:lnTo>
                  <a:lnTo>
                    <a:pt x="106532" y="62144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22588" name="フリーフォーム 71"/>
            <p:cNvSpPr>
              <a:spLocks/>
            </p:cNvSpPr>
            <p:nvPr/>
          </p:nvSpPr>
          <p:spPr bwMode="auto">
            <a:xfrm>
              <a:off x="5122416" y="5282214"/>
              <a:ext cx="266330" cy="301840"/>
            </a:xfrm>
            <a:custGeom>
              <a:avLst/>
              <a:gdLst>
                <a:gd name="T0" fmla="*/ 62143 w 266330"/>
                <a:gd name="T1" fmla="*/ 0 h 301840"/>
                <a:gd name="T2" fmla="*/ 0 w 266330"/>
                <a:gd name="T3" fmla="*/ 124287 h 301840"/>
                <a:gd name="T4" fmla="*/ 26633 w 266330"/>
                <a:gd name="T5" fmla="*/ 248574 h 301840"/>
                <a:gd name="T6" fmla="*/ 195308 w 266330"/>
                <a:gd name="T7" fmla="*/ 301840 h 301840"/>
                <a:gd name="T8" fmla="*/ 266330 w 266330"/>
                <a:gd name="T9" fmla="*/ 204186 h 301840"/>
                <a:gd name="T10" fmla="*/ 221941 w 266330"/>
                <a:gd name="T11" fmla="*/ 62143 h 301840"/>
                <a:gd name="T12" fmla="*/ 62143 w 266330"/>
                <a:gd name="T13" fmla="*/ 0 h 3018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6330" h="301840">
                  <a:moveTo>
                    <a:pt x="62143" y="0"/>
                  </a:moveTo>
                  <a:lnTo>
                    <a:pt x="0" y="124287"/>
                  </a:lnTo>
                  <a:lnTo>
                    <a:pt x="26633" y="248574"/>
                  </a:lnTo>
                  <a:lnTo>
                    <a:pt x="195308" y="301840"/>
                  </a:lnTo>
                  <a:lnTo>
                    <a:pt x="266330" y="204186"/>
                  </a:lnTo>
                  <a:lnTo>
                    <a:pt x="221941" y="62143"/>
                  </a:lnTo>
                  <a:lnTo>
                    <a:pt x="62143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</p:grpSp>
      <p:grpSp>
        <p:nvGrpSpPr>
          <p:cNvPr id="22535" name="グループ化 72"/>
          <p:cNvGrpSpPr>
            <a:grpSpLocks/>
          </p:cNvGrpSpPr>
          <p:nvPr/>
        </p:nvGrpSpPr>
        <p:grpSpPr bwMode="auto">
          <a:xfrm>
            <a:off x="957263" y="777875"/>
            <a:ext cx="2624137" cy="8045450"/>
            <a:chOff x="380492" y="324916"/>
            <a:chExt cx="2031307" cy="5747410"/>
          </a:xfrm>
        </p:grpSpPr>
        <p:sp>
          <p:nvSpPr>
            <p:cNvPr id="74" name="正方形/長方形 73"/>
            <p:cNvSpPr/>
            <p:nvPr/>
          </p:nvSpPr>
          <p:spPr>
            <a:xfrm>
              <a:off x="380492" y="324916"/>
              <a:ext cx="2027621" cy="5747410"/>
            </a:xfrm>
            <a:prstGeom prst="rect">
              <a:avLst/>
            </a:prstGeom>
            <a:solidFill>
              <a:srgbClr val="66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21913">
                <a:defRPr/>
              </a:pPr>
              <a:endParaRPr lang="ja-JP" altLang="en-US">
                <a:solidFill>
                  <a:srgbClr val="FFFFFF"/>
                </a:solidFill>
              </a:endParaRPr>
            </a:p>
          </p:txBody>
        </p:sp>
        <p:sp>
          <p:nvSpPr>
            <p:cNvPr id="22563" name="Freeform 125"/>
            <p:cNvSpPr>
              <a:spLocks/>
            </p:cNvSpPr>
            <p:nvPr/>
          </p:nvSpPr>
          <p:spPr bwMode="auto">
            <a:xfrm>
              <a:off x="380492" y="326158"/>
              <a:ext cx="1420918" cy="1254992"/>
            </a:xfrm>
            <a:custGeom>
              <a:avLst/>
              <a:gdLst>
                <a:gd name="T0" fmla="*/ 1366408 w 1366408"/>
                <a:gd name="T1" fmla="*/ 0 h 1206847"/>
                <a:gd name="T2" fmla="*/ 1256595 w 1366408"/>
                <a:gd name="T3" fmla="*/ 253910 h 1206847"/>
                <a:gd name="T4" fmla="*/ 1180328 w 1366408"/>
                <a:gd name="T5" fmla="*/ 279439 h 1206847"/>
                <a:gd name="T6" fmla="*/ 1050255 w 1366408"/>
                <a:gd name="T7" fmla="*/ 514594 h 1206847"/>
                <a:gd name="T8" fmla="*/ 996879 w 1366408"/>
                <a:gd name="T9" fmla="*/ 620190 h 1206847"/>
                <a:gd name="T10" fmla="*/ 1061872 w 1366408"/>
                <a:gd name="T11" fmla="*/ 848357 h 1206847"/>
                <a:gd name="T12" fmla="*/ 1069475 w 1366408"/>
                <a:gd name="T13" fmla="*/ 867618 h 1206847"/>
                <a:gd name="T14" fmla="*/ 1060149 w 1366408"/>
                <a:gd name="T15" fmla="*/ 867618 h 1206847"/>
                <a:gd name="T16" fmla="*/ 976281 w 1366408"/>
                <a:gd name="T17" fmla="*/ 840929 h 1206847"/>
                <a:gd name="T18" fmla="*/ 818473 w 1366408"/>
                <a:gd name="T19" fmla="*/ 972054 h 1206847"/>
                <a:gd name="T20" fmla="*/ 791784 w 1366408"/>
                <a:gd name="T21" fmla="*/ 1077650 h 1206847"/>
                <a:gd name="T22" fmla="*/ 686192 w 1366408"/>
                <a:gd name="T23" fmla="*/ 1077650 h 1206847"/>
                <a:gd name="T24" fmla="*/ 607288 w 1366408"/>
                <a:gd name="T25" fmla="*/ 1129868 h 1206847"/>
                <a:gd name="T26" fmla="*/ 528383 w 1366408"/>
                <a:gd name="T27" fmla="*/ 1129868 h 1206847"/>
                <a:gd name="T28" fmla="*/ 555071 w 1366408"/>
                <a:gd name="T29" fmla="*/ 1104339 h 1206847"/>
                <a:gd name="T30" fmla="*/ 580599 w 1366408"/>
                <a:gd name="T31" fmla="*/ 1025432 h 1206847"/>
                <a:gd name="T32" fmla="*/ 607288 w 1366408"/>
                <a:gd name="T33" fmla="*/ 972054 h 1206847"/>
                <a:gd name="T34" fmla="*/ 607288 w 1366408"/>
                <a:gd name="T35" fmla="*/ 946525 h 1206847"/>
                <a:gd name="T36" fmla="*/ 633976 w 1366408"/>
                <a:gd name="T37" fmla="*/ 919836 h 1206847"/>
                <a:gd name="T38" fmla="*/ 739568 w 1366408"/>
                <a:gd name="T39" fmla="*/ 867618 h 1206847"/>
                <a:gd name="T40" fmla="*/ 739568 w 1366408"/>
                <a:gd name="T41" fmla="*/ 814239 h 1206847"/>
                <a:gd name="T42" fmla="*/ 660664 w 1366408"/>
                <a:gd name="T43" fmla="*/ 788711 h 1206847"/>
                <a:gd name="T44" fmla="*/ 648713 w 1366408"/>
                <a:gd name="T45" fmla="*/ 795484 h 1206847"/>
                <a:gd name="T46" fmla="*/ 633976 w 1366408"/>
                <a:gd name="T47" fmla="*/ 788711 h 1206847"/>
                <a:gd name="T48" fmla="*/ 622024 w 1366408"/>
                <a:gd name="T49" fmla="*/ 768795 h 1206847"/>
                <a:gd name="T50" fmla="*/ 603043 w 1366408"/>
                <a:gd name="T51" fmla="*/ 828720 h 1206847"/>
                <a:gd name="T52" fmla="*/ 617428 w 1366408"/>
                <a:gd name="T53" fmla="*/ 843106 h 1206847"/>
                <a:gd name="T54" fmla="*/ 614782 w 1366408"/>
                <a:gd name="T55" fmla="*/ 844001 h 1206847"/>
                <a:gd name="T56" fmla="*/ 520115 w 1366408"/>
                <a:gd name="T57" fmla="*/ 866994 h 1206847"/>
                <a:gd name="T58" fmla="*/ 573492 w 1366408"/>
                <a:gd name="T59" fmla="*/ 998120 h 1206847"/>
                <a:gd name="T60" fmla="*/ 520115 w 1366408"/>
                <a:gd name="T61" fmla="*/ 998120 h 1206847"/>
                <a:gd name="T62" fmla="*/ 494587 w 1366408"/>
                <a:gd name="T63" fmla="*/ 998120 h 1206847"/>
                <a:gd name="T64" fmla="*/ 467899 w 1366408"/>
                <a:gd name="T65" fmla="*/ 919212 h 1206847"/>
                <a:gd name="T66" fmla="*/ 310090 w 1366408"/>
                <a:gd name="T67" fmla="*/ 919212 h 1206847"/>
                <a:gd name="T68" fmla="*/ 307376 w 1366408"/>
                <a:gd name="T69" fmla="*/ 968966 h 1206847"/>
                <a:gd name="T70" fmla="*/ 281848 w 1366408"/>
                <a:gd name="T71" fmla="*/ 1022344 h 1206847"/>
                <a:gd name="T72" fmla="*/ 255160 w 1366408"/>
                <a:gd name="T73" fmla="*/ 1101251 h 1206847"/>
                <a:gd name="T74" fmla="*/ 124040 w 1366408"/>
                <a:gd name="T75" fmla="*/ 1206847 h 1206847"/>
                <a:gd name="T76" fmla="*/ 124040 w 1366408"/>
                <a:gd name="T77" fmla="*/ 1074562 h 1206847"/>
                <a:gd name="T78" fmla="*/ 149568 w 1366408"/>
                <a:gd name="T79" fmla="*/ 995655 h 1206847"/>
                <a:gd name="T80" fmla="*/ 228472 w 1366408"/>
                <a:gd name="T81" fmla="*/ 968966 h 1206847"/>
                <a:gd name="T82" fmla="*/ 97352 w 1366408"/>
                <a:gd name="T83" fmla="*/ 916748 h 1206847"/>
                <a:gd name="T84" fmla="*/ 0 w 1366408"/>
                <a:gd name="T85" fmla="*/ 984012 h 1206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6408" h="1206847">
                  <a:moveTo>
                    <a:pt x="0" y="0"/>
                  </a:moveTo>
                  <a:lnTo>
                    <a:pt x="1366408" y="0"/>
                  </a:lnTo>
                  <a:lnTo>
                    <a:pt x="1335499" y="121625"/>
                  </a:lnTo>
                  <a:lnTo>
                    <a:pt x="1256595" y="253910"/>
                  </a:lnTo>
                  <a:lnTo>
                    <a:pt x="1229907" y="279439"/>
                  </a:lnTo>
                  <a:lnTo>
                    <a:pt x="1180328" y="279439"/>
                  </a:lnTo>
                  <a:lnTo>
                    <a:pt x="1075783" y="435687"/>
                  </a:lnTo>
                  <a:lnTo>
                    <a:pt x="1050255" y="514594"/>
                  </a:lnTo>
                  <a:lnTo>
                    <a:pt x="1023567" y="541283"/>
                  </a:lnTo>
                  <a:lnTo>
                    <a:pt x="996879" y="620190"/>
                  </a:lnTo>
                  <a:lnTo>
                    <a:pt x="1023567" y="751315"/>
                  </a:lnTo>
                  <a:lnTo>
                    <a:pt x="1061872" y="848357"/>
                  </a:lnTo>
                  <a:lnTo>
                    <a:pt x="1080713" y="867618"/>
                  </a:lnTo>
                  <a:lnTo>
                    <a:pt x="1069475" y="867618"/>
                  </a:lnTo>
                  <a:lnTo>
                    <a:pt x="1075783" y="883600"/>
                  </a:lnTo>
                  <a:lnTo>
                    <a:pt x="1060149" y="867618"/>
                  </a:lnTo>
                  <a:lnTo>
                    <a:pt x="1001809" y="867618"/>
                  </a:lnTo>
                  <a:lnTo>
                    <a:pt x="976281" y="840929"/>
                  </a:lnTo>
                  <a:lnTo>
                    <a:pt x="870689" y="893147"/>
                  </a:lnTo>
                  <a:lnTo>
                    <a:pt x="818473" y="972054"/>
                  </a:lnTo>
                  <a:lnTo>
                    <a:pt x="818473" y="1025432"/>
                  </a:lnTo>
                  <a:lnTo>
                    <a:pt x="791784" y="1077650"/>
                  </a:lnTo>
                  <a:lnTo>
                    <a:pt x="712880" y="1104339"/>
                  </a:lnTo>
                  <a:lnTo>
                    <a:pt x="686192" y="1077650"/>
                  </a:lnTo>
                  <a:lnTo>
                    <a:pt x="633976" y="1104339"/>
                  </a:lnTo>
                  <a:lnTo>
                    <a:pt x="607288" y="1129868"/>
                  </a:lnTo>
                  <a:lnTo>
                    <a:pt x="555071" y="1183246"/>
                  </a:lnTo>
                  <a:lnTo>
                    <a:pt x="528383" y="1129868"/>
                  </a:lnTo>
                  <a:lnTo>
                    <a:pt x="555071" y="1129868"/>
                  </a:lnTo>
                  <a:lnTo>
                    <a:pt x="555071" y="1104339"/>
                  </a:lnTo>
                  <a:lnTo>
                    <a:pt x="580599" y="1050961"/>
                  </a:lnTo>
                  <a:lnTo>
                    <a:pt x="580599" y="1025432"/>
                  </a:lnTo>
                  <a:lnTo>
                    <a:pt x="607288" y="998743"/>
                  </a:lnTo>
                  <a:lnTo>
                    <a:pt x="607288" y="972054"/>
                  </a:lnTo>
                  <a:lnTo>
                    <a:pt x="580599" y="972054"/>
                  </a:lnTo>
                  <a:lnTo>
                    <a:pt x="607288" y="946525"/>
                  </a:lnTo>
                  <a:lnTo>
                    <a:pt x="633976" y="946525"/>
                  </a:lnTo>
                  <a:lnTo>
                    <a:pt x="633976" y="919836"/>
                  </a:lnTo>
                  <a:lnTo>
                    <a:pt x="686192" y="893147"/>
                  </a:lnTo>
                  <a:lnTo>
                    <a:pt x="739568" y="867618"/>
                  </a:lnTo>
                  <a:lnTo>
                    <a:pt x="739568" y="840929"/>
                  </a:lnTo>
                  <a:lnTo>
                    <a:pt x="739568" y="814239"/>
                  </a:lnTo>
                  <a:lnTo>
                    <a:pt x="686192" y="762022"/>
                  </a:lnTo>
                  <a:lnTo>
                    <a:pt x="660664" y="788711"/>
                  </a:lnTo>
                  <a:lnTo>
                    <a:pt x="655339" y="788711"/>
                  </a:lnTo>
                  <a:lnTo>
                    <a:pt x="648713" y="795484"/>
                  </a:lnTo>
                  <a:lnTo>
                    <a:pt x="641940" y="788711"/>
                  </a:lnTo>
                  <a:lnTo>
                    <a:pt x="633976" y="788711"/>
                  </a:lnTo>
                  <a:lnTo>
                    <a:pt x="637914" y="784685"/>
                  </a:lnTo>
                  <a:lnTo>
                    <a:pt x="622024" y="768795"/>
                  </a:lnTo>
                  <a:lnTo>
                    <a:pt x="595336" y="821013"/>
                  </a:lnTo>
                  <a:lnTo>
                    <a:pt x="603043" y="828720"/>
                  </a:lnTo>
                  <a:lnTo>
                    <a:pt x="625708" y="840305"/>
                  </a:lnTo>
                  <a:lnTo>
                    <a:pt x="617428" y="843106"/>
                  </a:lnTo>
                  <a:lnTo>
                    <a:pt x="622024" y="847702"/>
                  </a:lnTo>
                  <a:lnTo>
                    <a:pt x="614782" y="844001"/>
                  </a:lnTo>
                  <a:lnTo>
                    <a:pt x="546804" y="866994"/>
                  </a:lnTo>
                  <a:lnTo>
                    <a:pt x="520115" y="866994"/>
                  </a:lnTo>
                  <a:lnTo>
                    <a:pt x="520115" y="945902"/>
                  </a:lnTo>
                  <a:lnTo>
                    <a:pt x="573492" y="998120"/>
                  </a:lnTo>
                  <a:lnTo>
                    <a:pt x="546804" y="998120"/>
                  </a:lnTo>
                  <a:lnTo>
                    <a:pt x="520115" y="998120"/>
                  </a:lnTo>
                  <a:lnTo>
                    <a:pt x="520115" y="1024809"/>
                  </a:lnTo>
                  <a:lnTo>
                    <a:pt x="494587" y="998120"/>
                  </a:lnTo>
                  <a:lnTo>
                    <a:pt x="494587" y="945902"/>
                  </a:lnTo>
                  <a:lnTo>
                    <a:pt x="467899" y="919212"/>
                  </a:lnTo>
                  <a:lnTo>
                    <a:pt x="388995" y="892523"/>
                  </a:lnTo>
                  <a:lnTo>
                    <a:pt x="310090" y="919212"/>
                  </a:lnTo>
                  <a:lnTo>
                    <a:pt x="292344" y="953934"/>
                  </a:lnTo>
                  <a:lnTo>
                    <a:pt x="307376" y="968966"/>
                  </a:lnTo>
                  <a:lnTo>
                    <a:pt x="281848" y="995655"/>
                  </a:lnTo>
                  <a:lnTo>
                    <a:pt x="281848" y="1022344"/>
                  </a:lnTo>
                  <a:lnTo>
                    <a:pt x="307376" y="1074562"/>
                  </a:lnTo>
                  <a:lnTo>
                    <a:pt x="255160" y="1101251"/>
                  </a:lnTo>
                  <a:lnTo>
                    <a:pt x="202944" y="1180158"/>
                  </a:lnTo>
                  <a:lnTo>
                    <a:pt x="124040" y="1206847"/>
                  </a:lnTo>
                  <a:lnTo>
                    <a:pt x="97352" y="1153469"/>
                  </a:lnTo>
                  <a:lnTo>
                    <a:pt x="124040" y="1074562"/>
                  </a:lnTo>
                  <a:lnTo>
                    <a:pt x="149568" y="1022344"/>
                  </a:lnTo>
                  <a:lnTo>
                    <a:pt x="149568" y="995655"/>
                  </a:lnTo>
                  <a:lnTo>
                    <a:pt x="202944" y="995655"/>
                  </a:lnTo>
                  <a:lnTo>
                    <a:pt x="228472" y="968966"/>
                  </a:lnTo>
                  <a:lnTo>
                    <a:pt x="202944" y="943437"/>
                  </a:lnTo>
                  <a:lnTo>
                    <a:pt x="97352" y="916748"/>
                  </a:lnTo>
                  <a:lnTo>
                    <a:pt x="45136" y="968966"/>
                  </a:lnTo>
                  <a:lnTo>
                    <a:pt x="0" y="984012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grpSp>
          <p:nvGrpSpPr>
            <p:cNvPr id="22564" name="グループ化 75"/>
            <p:cNvGrpSpPr>
              <a:grpSpLocks/>
            </p:cNvGrpSpPr>
            <p:nvPr/>
          </p:nvGrpSpPr>
          <p:grpSpPr bwMode="auto">
            <a:xfrm>
              <a:off x="2014356" y="5495813"/>
              <a:ext cx="61778" cy="339017"/>
              <a:chOff x="5193030" y="1238250"/>
              <a:chExt cx="773430" cy="4244340"/>
            </a:xfrm>
          </p:grpSpPr>
          <p:sp>
            <p:nvSpPr>
              <p:cNvPr id="22578" name="フリーフォーム 89"/>
              <p:cNvSpPr>
                <a:spLocks/>
              </p:cNvSpPr>
              <p:nvPr/>
            </p:nvSpPr>
            <p:spPr bwMode="auto">
              <a:xfrm>
                <a:off x="5600700" y="1238250"/>
                <a:ext cx="129540" cy="316230"/>
              </a:xfrm>
              <a:custGeom>
                <a:avLst/>
                <a:gdLst>
                  <a:gd name="T0" fmla="*/ 3810 w 129540"/>
                  <a:gd name="T1" fmla="*/ 0 h 316230"/>
                  <a:gd name="T2" fmla="*/ 26670 w 129540"/>
                  <a:gd name="T3" fmla="*/ 140970 h 316230"/>
                  <a:gd name="T4" fmla="*/ 0 w 129540"/>
                  <a:gd name="T5" fmla="*/ 213360 h 316230"/>
                  <a:gd name="T6" fmla="*/ 11430 w 129540"/>
                  <a:gd name="T7" fmla="*/ 316230 h 316230"/>
                  <a:gd name="T8" fmla="*/ 99060 w 129540"/>
                  <a:gd name="T9" fmla="*/ 220980 h 316230"/>
                  <a:gd name="T10" fmla="*/ 125730 w 129540"/>
                  <a:gd name="T11" fmla="*/ 156210 h 316230"/>
                  <a:gd name="T12" fmla="*/ 83820 w 129540"/>
                  <a:gd name="T13" fmla="*/ 80010 h 316230"/>
                  <a:gd name="T14" fmla="*/ 129540 w 129540"/>
                  <a:gd name="T15" fmla="*/ 34290 h 316230"/>
                  <a:gd name="T16" fmla="*/ 3810 w 129540"/>
                  <a:gd name="T17" fmla="*/ 0 h 3162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9540" h="316230">
                    <a:moveTo>
                      <a:pt x="3810" y="0"/>
                    </a:moveTo>
                    <a:lnTo>
                      <a:pt x="26670" y="140970"/>
                    </a:lnTo>
                    <a:lnTo>
                      <a:pt x="0" y="213360"/>
                    </a:lnTo>
                    <a:lnTo>
                      <a:pt x="11430" y="316230"/>
                    </a:lnTo>
                    <a:lnTo>
                      <a:pt x="99060" y="220980"/>
                    </a:lnTo>
                    <a:lnTo>
                      <a:pt x="125730" y="156210"/>
                    </a:lnTo>
                    <a:lnTo>
                      <a:pt x="83820" y="80010"/>
                    </a:lnTo>
                    <a:lnTo>
                      <a:pt x="129540" y="34290"/>
                    </a:lnTo>
                    <a:lnTo>
                      <a:pt x="381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rgbClr val="000000"/>
                  </a:solidFill>
                  <a:ea typeface="ＭＳ Ｐゴシック" pitchFamily="50" charset="-128"/>
                </a:endParaRPr>
              </a:p>
            </p:txBody>
          </p:sp>
          <p:sp>
            <p:nvSpPr>
              <p:cNvPr id="22579" name="フリーフォーム 90"/>
              <p:cNvSpPr>
                <a:spLocks/>
              </p:cNvSpPr>
              <p:nvPr/>
            </p:nvSpPr>
            <p:spPr bwMode="auto">
              <a:xfrm>
                <a:off x="5646420" y="1577340"/>
                <a:ext cx="278130" cy="228600"/>
              </a:xfrm>
              <a:custGeom>
                <a:avLst/>
                <a:gdLst>
                  <a:gd name="T0" fmla="*/ 3810 w 278130"/>
                  <a:gd name="T1" fmla="*/ 0 h 228600"/>
                  <a:gd name="T2" fmla="*/ 0 w 278130"/>
                  <a:gd name="T3" fmla="*/ 118110 h 228600"/>
                  <a:gd name="T4" fmla="*/ 72390 w 278130"/>
                  <a:gd name="T5" fmla="*/ 144780 h 228600"/>
                  <a:gd name="T6" fmla="*/ 72390 w 278130"/>
                  <a:gd name="T7" fmla="*/ 209550 h 228600"/>
                  <a:gd name="T8" fmla="*/ 278130 w 278130"/>
                  <a:gd name="T9" fmla="*/ 228600 h 228600"/>
                  <a:gd name="T10" fmla="*/ 205740 w 278130"/>
                  <a:gd name="T11" fmla="*/ 60960 h 228600"/>
                  <a:gd name="T12" fmla="*/ 114300 w 278130"/>
                  <a:gd name="T13" fmla="*/ 83820 h 228600"/>
                  <a:gd name="T14" fmla="*/ 57150 w 278130"/>
                  <a:gd name="T15" fmla="*/ 41910 h 228600"/>
                  <a:gd name="T16" fmla="*/ 3810 w 278130"/>
                  <a:gd name="T17" fmla="*/ 0 h 228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78130" h="228600">
                    <a:moveTo>
                      <a:pt x="3810" y="0"/>
                    </a:moveTo>
                    <a:lnTo>
                      <a:pt x="0" y="118110"/>
                    </a:lnTo>
                    <a:lnTo>
                      <a:pt x="72390" y="144780"/>
                    </a:lnTo>
                    <a:lnTo>
                      <a:pt x="72390" y="209550"/>
                    </a:lnTo>
                    <a:lnTo>
                      <a:pt x="278130" y="228600"/>
                    </a:lnTo>
                    <a:lnTo>
                      <a:pt x="205740" y="60960"/>
                    </a:lnTo>
                    <a:lnTo>
                      <a:pt x="114300" y="83820"/>
                    </a:lnTo>
                    <a:lnTo>
                      <a:pt x="57150" y="41910"/>
                    </a:lnTo>
                    <a:lnTo>
                      <a:pt x="381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rgbClr val="000000"/>
                  </a:solidFill>
                  <a:ea typeface="ＭＳ Ｐゴシック" pitchFamily="50" charset="-128"/>
                </a:endParaRPr>
              </a:p>
            </p:txBody>
          </p:sp>
          <p:sp>
            <p:nvSpPr>
              <p:cNvPr id="22580" name="フリーフォーム 91"/>
              <p:cNvSpPr>
                <a:spLocks/>
              </p:cNvSpPr>
              <p:nvPr/>
            </p:nvSpPr>
            <p:spPr bwMode="auto">
              <a:xfrm>
                <a:off x="5612130" y="1847850"/>
                <a:ext cx="354330" cy="514350"/>
              </a:xfrm>
              <a:custGeom>
                <a:avLst/>
                <a:gdLst>
                  <a:gd name="T0" fmla="*/ 0 w 354330"/>
                  <a:gd name="T1" fmla="*/ 7620 h 514350"/>
                  <a:gd name="T2" fmla="*/ 38100 w 354330"/>
                  <a:gd name="T3" fmla="*/ 121920 h 514350"/>
                  <a:gd name="T4" fmla="*/ 102870 w 354330"/>
                  <a:gd name="T5" fmla="*/ 72390 h 514350"/>
                  <a:gd name="T6" fmla="*/ 125730 w 354330"/>
                  <a:gd name="T7" fmla="*/ 144780 h 514350"/>
                  <a:gd name="T8" fmla="*/ 152400 w 354330"/>
                  <a:gd name="T9" fmla="*/ 194310 h 514350"/>
                  <a:gd name="T10" fmla="*/ 87630 w 354330"/>
                  <a:gd name="T11" fmla="*/ 224790 h 514350"/>
                  <a:gd name="T12" fmla="*/ 19050 w 354330"/>
                  <a:gd name="T13" fmla="*/ 224790 h 514350"/>
                  <a:gd name="T14" fmla="*/ 72390 w 354330"/>
                  <a:gd name="T15" fmla="*/ 312420 h 514350"/>
                  <a:gd name="T16" fmla="*/ 11430 w 354330"/>
                  <a:gd name="T17" fmla="*/ 358140 h 514350"/>
                  <a:gd name="T18" fmla="*/ 34290 w 354330"/>
                  <a:gd name="T19" fmla="*/ 453390 h 514350"/>
                  <a:gd name="T20" fmla="*/ 87630 w 354330"/>
                  <a:gd name="T21" fmla="*/ 422910 h 514350"/>
                  <a:gd name="T22" fmla="*/ 278130 w 354330"/>
                  <a:gd name="T23" fmla="*/ 514350 h 514350"/>
                  <a:gd name="T24" fmla="*/ 270510 w 354330"/>
                  <a:gd name="T25" fmla="*/ 358140 h 514350"/>
                  <a:gd name="T26" fmla="*/ 354330 w 354330"/>
                  <a:gd name="T27" fmla="*/ 381000 h 514350"/>
                  <a:gd name="T28" fmla="*/ 327660 w 354330"/>
                  <a:gd name="T29" fmla="*/ 300990 h 514350"/>
                  <a:gd name="T30" fmla="*/ 320040 w 354330"/>
                  <a:gd name="T31" fmla="*/ 156210 h 514350"/>
                  <a:gd name="T32" fmla="*/ 240030 w 354330"/>
                  <a:gd name="T33" fmla="*/ 137160 h 514350"/>
                  <a:gd name="T34" fmla="*/ 243840 w 354330"/>
                  <a:gd name="T35" fmla="*/ 68580 h 514350"/>
                  <a:gd name="T36" fmla="*/ 163830 w 354330"/>
                  <a:gd name="T37" fmla="*/ 0 h 514350"/>
                  <a:gd name="T38" fmla="*/ 0 w 354330"/>
                  <a:gd name="T39" fmla="*/ 7620 h 51435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54330" h="514350">
                    <a:moveTo>
                      <a:pt x="0" y="7620"/>
                    </a:moveTo>
                    <a:lnTo>
                      <a:pt x="38100" y="121920"/>
                    </a:lnTo>
                    <a:lnTo>
                      <a:pt x="102870" y="72390"/>
                    </a:lnTo>
                    <a:lnTo>
                      <a:pt x="125730" y="144780"/>
                    </a:lnTo>
                    <a:lnTo>
                      <a:pt x="152400" y="194310"/>
                    </a:lnTo>
                    <a:lnTo>
                      <a:pt x="87630" y="224790"/>
                    </a:lnTo>
                    <a:lnTo>
                      <a:pt x="19050" y="224790"/>
                    </a:lnTo>
                    <a:lnTo>
                      <a:pt x="72390" y="312420"/>
                    </a:lnTo>
                    <a:lnTo>
                      <a:pt x="11430" y="358140"/>
                    </a:lnTo>
                    <a:lnTo>
                      <a:pt x="34290" y="453390"/>
                    </a:lnTo>
                    <a:lnTo>
                      <a:pt x="87630" y="422910"/>
                    </a:lnTo>
                    <a:lnTo>
                      <a:pt x="278130" y="514350"/>
                    </a:lnTo>
                    <a:lnTo>
                      <a:pt x="270510" y="358140"/>
                    </a:lnTo>
                    <a:lnTo>
                      <a:pt x="354330" y="381000"/>
                    </a:lnTo>
                    <a:lnTo>
                      <a:pt x="327660" y="300990"/>
                    </a:lnTo>
                    <a:lnTo>
                      <a:pt x="320040" y="156210"/>
                    </a:lnTo>
                    <a:lnTo>
                      <a:pt x="240030" y="137160"/>
                    </a:lnTo>
                    <a:lnTo>
                      <a:pt x="243840" y="68580"/>
                    </a:lnTo>
                    <a:lnTo>
                      <a:pt x="163830" y="0"/>
                    </a:lnTo>
                    <a:lnTo>
                      <a:pt x="0" y="762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rgbClr val="000000"/>
                  </a:solidFill>
                  <a:ea typeface="ＭＳ Ｐゴシック" pitchFamily="50" charset="-128"/>
                </a:endParaRPr>
              </a:p>
            </p:txBody>
          </p:sp>
          <p:sp>
            <p:nvSpPr>
              <p:cNvPr id="22581" name="フリーフォーム 92"/>
              <p:cNvSpPr>
                <a:spLocks/>
              </p:cNvSpPr>
              <p:nvPr/>
            </p:nvSpPr>
            <p:spPr bwMode="auto">
              <a:xfrm>
                <a:off x="5193030" y="4697730"/>
                <a:ext cx="422910" cy="784860"/>
              </a:xfrm>
              <a:custGeom>
                <a:avLst/>
                <a:gdLst>
                  <a:gd name="T0" fmla="*/ 0 w 422910"/>
                  <a:gd name="T1" fmla="*/ 0 h 784860"/>
                  <a:gd name="T2" fmla="*/ 110490 w 422910"/>
                  <a:gd name="T3" fmla="*/ 251460 h 784860"/>
                  <a:gd name="T4" fmla="*/ 160020 w 422910"/>
                  <a:gd name="T5" fmla="*/ 285750 h 784860"/>
                  <a:gd name="T6" fmla="*/ 118110 w 422910"/>
                  <a:gd name="T7" fmla="*/ 350520 h 784860"/>
                  <a:gd name="T8" fmla="*/ 186690 w 422910"/>
                  <a:gd name="T9" fmla="*/ 346710 h 784860"/>
                  <a:gd name="T10" fmla="*/ 182880 w 422910"/>
                  <a:gd name="T11" fmla="*/ 483870 h 784860"/>
                  <a:gd name="T12" fmla="*/ 255270 w 422910"/>
                  <a:gd name="T13" fmla="*/ 598170 h 784860"/>
                  <a:gd name="T14" fmla="*/ 308610 w 422910"/>
                  <a:gd name="T15" fmla="*/ 544830 h 784860"/>
                  <a:gd name="T16" fmla="*/ 361950 w 422910"/>
                  <a:gd name="T17" fmla="*/ 670560 h 784860"/>
                  <a:gd name="T18" fmla="*/ 320040 w 422910"/>
                  <a:gd name="T19" fmla="*/ 742950 h 784860"/>
                  <a:gd name="T20" fmla="*/ 381000 w 422910"/>
                  <a:gd name="T21" fmla="*/ 784860 h 784860"/>
                  <a:gd name="T22" fmla="*/ 407670 w 422910"/>
                  <a:gd name="T23" fmla="*/ 636270 h 784860"/>
                  <a:gd name="T24" fmla="*/ 335280 w 422910"/>
                  <a:gd name="T25" fmla="*/ 502920 h 784860"/>
                  <a:gd name="T26" fmla="*/ 358140 w 422910"/>
                  <a:gd name="T27" fmla="*/ 464820 h 784860"/>
                  <a:gd name="T28" fmla="*/ 422910 w 422910"/>
                  <a:gd name="T29" fmla="*/ 430530 h 784860"/>
                  <a:gd name="T30" fmla="*/ 281940 w 422910"/>
                  <a:gd name="T31" fmla="*/ 377190 h 784860"/>
                  <a:gd name="T32" fmla="*/ 278130 w 422910"/>
                  <a:gd name="T33" fmla="*/ 297180 h 784860"/>
                  <a:gd name="T34" fmla="*/ 320040 w 422910"/>
                  <a:gd name="T35" fmla="*/ 213360 h 784860"/>
                  <a:gd name="T36" fmla="*/ 190500 w 422910"/>
                  <a:gd name="T37" fmla="*/ 198120 h 784860"/>
                  <a:gd name="T38" fmla="*/ 190500 w 422910"/>
                  <a:gd name="T39" fmla="*/ 140970 h 784860"/>
                  <a:gd name="T40" fmla="*/ 278130 w 422910"/>
                  <a:gd name="T41" fmla="*/ 87630 h 784860"/>
                  <a:gd name="T42" fmla="*/ 213360 w 422910"/>
                  <a:gd name="T43" fmla="*/ 26670 h 784860"/>
                  <a:gd name="T44" fmla="*/ 148590 w 422910"/>
                  <a:gd name="T45" fmla="*/ 34290 h 784860"/>
                  <a:gd name="T46" fmla="*/ 121920 w 422910"/>
                  <a:gd name="T47" fmla="*/ 91440 h 784860"/>
                  <a:gd name="T48" fmla="*/ 0 w 422910"/>
                  <a:gd name="T49" fmla="*/ 0 h 78486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422910" h="784860">
                    <a:moveTo>
                      <a:pt x="0" y="0"/>
                    </a:moveTo>
                    <a:lnTo>
                      <a:pt x="110490" y="251460"/>
                    </a:lnTo>
                    <a:lnTo>
                      <a:pt x="160020" y="285750"/>
                    </a:lnTo>
                    <a:lnTo>
                      <a:pt x="118110" y="350520"/>
                    </a:lnTo>
                    <a:lnTo>
                      <a:pt x="186690" y="346710"/>
                    </a:lnTo>
                    <a:lnTo>
                      <a:pt x="182880" y="483870"/>
                    </a:lnTo>
                    <a:lnTo>
                      <a:pt x="255270" y="598170"/>
                    </a:lnTo>
                    <a:lnTo>
                      <a:pt x="308610" y="544830"/>
                    </a:lnTo>
                    <a:lnTo>
                      <a:pt x="361950" y="670560"/>
                    </a:lnTo>
                    <a:lnTo>
                      <a:pt x="320040" y="742950"/>
                    </a:lnTo>
                    <a:lnTo>
                      <a:pt x="381000" y="784860"/>
                    </a:lnTo>
                    <a:lnTo>
                      <a:pt x="407670" y="636270"/>
                    </a:lnTo>
                    <a:lnTo>
                      <a:pt x="335280" y="502920"/>
                    </a:lnTo>
                    <a:lnTo>
                      <a:pt x="358140" y="464820"/>
                    </a:lnTo>
                    <a:lnTo>
                      <a:pt x="422910" y="430530"/>
                    </a:lnTo>
                    <a:lnTo>
                      <a:pt x="281940" y="377190"/>
                    </a:lnTo>
                    <a:lnTo>
                      <a:pt x="278130" y="297180"/>
                    </a:lnTo>
                    <a:lnTo>
                      <a:pt x="320040" y="213360"/>
                    </a:lnTo>
                    <a:lnTo>
                      <a:pt x="190500" y="198120"/>
                    </a:lnTo>
                    <a:lnTo>
                      <a:pt x="190500" y="140970"/>
                    </a:lnTo>
                    <a:lnTo>
                      <a:pt x="278130" y="87630"/>
                    </a:lnTo>
                    <a:lnTo>
                      <a:pt x="213360" y="26670"/>
                    </a:lnTo>
                    <a:lnTo>
                      <a:pt x="148590" y="34290"/>
                    </a:lnTo>
                    <a:lnTo>
                      <a:pt x="121920" y="9144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rgbClr val="000000"/>
                  </a:solidFill>
                  <a:ea typeface="ＭＳ Ｐゴシック" pitchFamily="50" charset="-128"/>
                </a:endParaRPr>
              </a:p>
            </p:txBody>
          </p:sp>
        </p:grpSp>
        <p:grpSp>
          <p:nvGrpSpPr>
            <p:cNvPr id="22565" name="グループ化 76"/>
            <p:cNvGrpSpPr>
              <a:grpSpLocks/>
            </p:cNvGrpSpPr>
            <p:nvPr/>
          </p:nvGrpSpPr>
          <p:grpSpPr bwMode="auto">
            <a:xfrm>
              <a:off x="959267" y="2437710"/>
              <a:ext cx="45045" cy="325858"/>
              <a:chOff x="4892040" y="845820"/>
              <a:chExt cx="716280" cy="5181600"/>
            </a:xfrm>
          </p:grpSpPr>
          <p:sp>
            <p:nvSpPr>
              <p:cNvPr id="22576" name="フリーフォーム 87"/>
              <p:cNvSpPr>
                <a:spLocks/>
              </p:cNvSpPr>
              <p:nvPr/>
            </p:nvSpPr>
            <p:spPr bwMode="auto">
              <a:xfrm>
                <a:off x="4892040" y="845820"/>
                <a:ext cx="716280" cy="868680"/>
              </a:xfrm>
              <a:custGeom>
                <a:avLst/>
                <a:gdLst>
                  <a:gd name="T0" fmla="*/ 30480 w 716280"/>
                  <a:gd name="T1" fmla="*/ 45720 h 868680"/>
                  <a:gd name="T2" fmla="*/ 0 w 716280"/>
                  <a:gd name="T3" fmla="*/ 220980 h 868680"/>
                  <a:gd name="T4" fmla="*/ 76200 w 716280"/>
                  <a:gd name="T5" fmla="*/ 480060 h 868680"/>
                  <a:gd name="T6" fmla="*/ 243840 w 716280"/>
                  <a:gd name="T7" fmla="*/ 510540 h 868680"/>
                  <a:gd name="T8" fmla="*/ 251460 w 716280"/>
                  <a:gd name="T9" fmla="*/ 678180 h 868680"/>
                  <a:gd name="T10" fmla="*/ 601980 w 716280"/>
                  <a:gd name="T11" fmla="*/ 868680 h 868680"/>
                  <a:gd name="T12" fmla="*/ 563880 w 716280"/>
                  <a:gd name="T13" fmla="*/ 640080 h 868680"/>
                  <a:gd name="T14" fmla="*/ 716280 w 716280"/>
                  <a:gd name="T15" fmla="*/ 594360 h 868680"/>
                  <a:gd name="T16" fmla="*/ 647700 w 716280"/>
                  <a:gd name="T17" fmla="*/ 320040 h 868680"/>
                  <a:gd name="T18" fmla="*/ 480060 w 716280"/>
                  <a:gd name="T19" fmla="*/ 259080 h 868680"/>
                  <a:gd name="T20" fmla="*/ 373380 w 716280"/>
                  <a:gd name="T21" fmla="*/ 99060 h 868680"/>
                  <a:gd name="T22" fmla="*/ 167640 w 716280"/>
                  <a:gd name="T23" fmla="*/ 0 h 868680"/>
                  <a:gd name="T24" fmla="*/ 30480 w 716280"/>
                  <a:gd name="T25" fmla="*/ 45720 h 86868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716280" h="868680">
                    <a:moveTo>
                      <a:pt x="30480" y="45720"/>
                    </a:moveTo>
                    <a:lnTo>
                      <a:pt x="0" y="220980"/>
                    </a:lnTo>
                    <a:lnTo>
                      <a:pt x="76200" y="480060"/>
                    </a:lnTo>
                    <a:lnTo>
                      <a:pt x="243840" y="510540"/>
                    </a:lnTo>
                    <a:lnTo>
                      <a:pt x="251460" y="678180"/>
                    </a:lnTo>
                    <a:lnTo>
                      <a:pt x="601980" y="868680"/>
                    </a:lnTo>
                    <a:lnTo>
                      <a:pt x="563880" y="640080"/>
                    </a:lnTo>
                    <a:lnTo>
                      <a:pt x="716280" y="594360"/>
                    </a:lnTo>
                    <a:lnTo>
                      <a:pt x="647700" y="320040"/>
                    </a:lnTo>
                    <a:lnTo>
                      <a:pt x="480060" y="259080"/>
                    </a:lnTo>
                    <a:lnTo>
                      <a:pt x="373380" y="99060"/>
                    </a:lnTo>
                    <a:lnTo>
                      <a:pt x="167640" y="0"/>
                    </a:lnTo>
                    <a:lnTo>
                      <a:pt x="30480" y="4572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rgbClr val="000000"/>
                  </a:solidFill>
                  <a:ea typeface="ＭＳ Ｐゴシック" pitchFamily="50" charset="-128"/>
                </a:endParaRPr>
              </a:p>
            </p:txBody>
          </p:sp>
          <p:sp>
            <p:nvSpPr>
              <p:cNvPr id="22577" name="フリーフォーム 88"/>
              <p:cNvSpPr>
                <a:spLocks/>
              </p:cNvSpPr>
              <p:nvPr/>
            </p:nvSpPr>
            <p:spPr bwMode="auto">
              <a:xfrm>
                <a:off x="4922520" y="5753100"/>
                <a:ext cx="205740" cy="274320"/>
              </a:xfrm>
              <a:custGeom>
                <a:avLst/>
                <a:gdLst>
                  <a:gd name="T0" fmla="*/ 0 w 205740"/>
                  <a:gd name="T1" fmla="*/ 53340 h 274320"/>
                  <a:gd name="T2" fmla="*/ 45720 w 205740"/>
                  <a:gd name="T3" fmla="*/ 205740 h 274320"/>
                  <a:gd name="T4" fmla="*/ 137160 w 205740"/>
                  <a:gd name="T5" fmla="*/ 274320 h 274320"/>
                  <a:gd name="T6" fmla="*/ 205740 w 205740"/>
                  <a:gd name="T7" fmla="*/ 205740 h 274320"/>
                  <a:gd name="T8" fmla="*/ 160020 w 205740"/>
                  <a:gd name="T9" fmla="*/ 53340 h 274320"/>
                  <a:gd name="T10" fmla="*/ 83820 w 205740"/>
                  <a:gd name="T11" fmla="*/ 0 h 274320"/>
                  <a:gd name="T12" fmla="*/ 0 w 205740"/>
                  <a:gd name="T13" fmla="*/ 53340 h 2743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05740" h="274320">
                    <a:moveTo>
                      <a:pt x="0" y="53340"/>
                    </a:moveTo>
                    <a:lnTo>
                      <a:pt x="45720" y="205740"/>
                    </a:lnTo>
                    <a:lnTo>
                      <a:pt x="137160" y="274320"/>
                    </a:lnTo>
                    <a:lnTo>
                      <a:pt x="205740" y="205740"/>
                    </a:lnTo>
                    <a:lnTo>
                      <a:pt x="160020" y="53340"/>
                    </a:lnTo>
                    <a:lnTo>
                      <a:pt x="83820" y="0"/>
                    </a:lnTo>
                    <a:lnTo>
                      <a:pt x="0" y="5334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rgbClr val="000000"/>
                  </a:solidFill>
                  <a:ea typeface="ＭＳ Ｐゴシック" pitchFamily="50" charset="-128"/>
                </a:endParaRPr>
              </a:p>
            </p:txBody>
          </p:sp>
        </p:grpSp>
        <p:sp>
          <p:nvSpPr>
            <p:cNvPr id="78" name="正方形/長方形 77"/>
            <p:cNvSpPr/>
            <p:nvPr/>
          </p:nvSpPr>
          <p:spPr>
            <a:xfrm>
              <a:off x="384178" y="324916"/>
              <a:ext cx="2027621" cy="57474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21913">
                <a:defRPr/>
              </a:pPr>
              <a:endParaRPr lang="ja-JP" altLang="en-US">
                <a:solidFill>
                  <a:srgbClr val="FFFFFF"/>
                </a:solidFill>
              </a:endParaRPr>
            </a:p>
          </p:txBody>
        </p:sp>
        <p:sp>
          <p:nvSpPr>
            <p:cNvPr id="22567" name="テキスト ボックス 78"/>
            <p:cNvSpPr txBox="1">
              <a:spLocks noChangeArrowheads="1"/>
            </p:cNvSpPr>
            <p:nvPr/>
          </p:nvSpPr>
          <p:spPr bwMode="auto">
            <a:xfrm>
              <a:off x="780170" y="843379"/>
              <a:ext cx="529907" cy="2088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30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東京都</a:t>
              </a:r>
            </a:p>
          </p:txBody>
        </p:sp>
        <p:grpSp>
          <p:nvGrpSpPr>
            <p:cNvPr id="22568" name="グループ化 79"/>
            <p:cNvGrpSpPr>
              <a:grpSpLocks/>
            </p:cNvGrpSpPr>
            <p:nvPr/>
          </p:nvGrpSpPr>
          <p:grpSpPr bwMode="auto">
            <a:xfrm>
              <a:off x="716411" y="1623820"/>
              <a:ext cx="173896" cy="388976"/>
              <a:chOff x="3111120" y="489387"/>
              <a:chExt cx="2277626" cy="5094667"/>
            </a:xfrm>
          </p:grpSpPr>
          <p:sp>
            <p:nvSpPr>
              <p:cNvPr id="22569" name="フリーフォーム 80"/>
              <p:cNvSpPr>
                <a:spLocks/>
              </p:cNvSpPr>
              <p:nvPr/>
            </p:nvSpPr>
            <p:spPr bwMode="auto">
              <a:xfrm>
                <a:off x="4116577" y="489387"/>
                <a:ext cx="447428" cy="648520"/>
              </a:xfrm>
              <a:custGeom>
                <a:avLst/>
                <a:gdLst>
                  <a:gd name="T0" fmla="*/ 50272 w 790112"/>
                  <a:gd name="T1" fmla="*/ 5027 h 1145220"/>
                  <a:gd name="T2" fmla="*/ 0 w 790112"/>
                  <a:gd name="T3" fmla="*/ 165900 h 1145220"/>
                  <a:gd name="T4" fmla="*/ 50272 w 790112"/>
                  <a:gd name="T5" fmla="*/ 341856 h 1145220"/>
                  <a:gd name="T6" fmla="*/ 15082 w 790112"/>
                  <a:gd name="T7" fmla="*/ 402183 h 1145220"/>
                  <a:gd name="T8" fmla="*/ 60327 w 790112"/>
                  <a:gd name="T9" fmla="*/ 527865 h 1145220"/>
                  <a:gd name="T10" fmla="*/ 231255 w 790112"/>
                  <a:gd name="T11" fmla="*/ 623383 h 1145220"/>
                  <a:gd name="T12" fmla="*/ 397155 w 790112"/>
                  <a:gd name="T13" fmla="*/ 648520 h 1145220"/>
                  <a:gd name="T14" fmla="*/ 442401 w 790112"/>
                  <a:gd name="T15" fmla="*/ 568083 h 1145220"/>
                  <a:gd name="T16" fmla="*/ 447428 w 790112"/>
                  <a:gd name="T17" fmla="*/ 311692 h 1145220"/>
                  <a:gd name="T18" fmla="*/ 331801 w 790112"/>
                  <a:gd name="T19" fmla="*/ 85464 h 1145220"/>
                  <a:gd name="T20" fmla="*/ 155845 w 790112"/>
                  <a:gd name="T21" fmla="*/ 35191 h 1145220"/>
                  <a:gd name="T22" fmla="*/ 100545 w 790112"/>
                  <a:gd name="T23" fmla="*/ 0 h 1145220"/>
                  <a:gd name="T24" fmla="*/ 50272 w 790112"/>
                  <a:gd name="T25" fmla="*/ 5027 h 11452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790112" h="1145220">
                    <a:moveTo>
                      <a:pt x="88776" y="8878"/>
                    </a:moveTo>
                    <a:lnTo>
                      <a:pt x="0" y="292963"/>
                    </a:lnTo>
                    <a:lnTo>
                      <a:pt x="88776" y="603682"/>
                    </a:lnTo>
                    <a:lnTo>
                      <a:pt x="26633" y="710214"/>
                    </a:lnTo>
                    <a:lnTo>
                      <a:pt x="106532" y="932156"/>
                    </a:lnTo>
                    <a:lnTo>
                      <a:pt x="408372" y="1100831"/>
                    </a:lnTo>
                    <a:lnTo>
                      <a:pt x="701335" y="1145220"/>
                    </a:lnTo>
                    <a:lnTo>
                      <a:pt x="781235" y="1003177"/>
                    </a:lnTo>
                    <a:lnTo>
                      <a:pt x="790112" y="550416"/>
                    </a:lnTo>
                    <a:lnTo>
                      <a:pt x="585926" y="150921"/>
                    </a:lnTo>
                    <a:lnTo>
                      <a:pt x="275207" y="62144"/>
                    </a:lnTo>
                    <a:lnTo>
                      <a:pt x="177553" y="0"/>
                    </a:lnTo>
                    <a:lnTo>
                      <a:pt x="88776" y="887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rgbClr val="000000"/>
                  </a:solidFill>
                  <a:ea typeface="ＭＳ Ｐゴシック" pitchFamily="50" charset="-128"/>
                </a:endParaRPr>
              </a:p>
            </p:txBody>
          </p:sp>
          <p:sp>
            <p:nvSpPr>
              <p:cNvPr id="22570" name="フリーフォーム 81"/>
              <p:cNvSpPr>
                <a:spLocks/>
              </p:cNvSpPr>
              <p:nvPr/>
            </p:nvSpPr>
            <p:spPr bwMode="auto">
              <a:xfrm>
                <a:off x="3774721" y="1927190"/>
                <a:ext cx="110600" cy="105573"/>
              </a:xfrm>
              <a:custGeom>
                <a:avLst/>
                <a:gdLst>
                  <a:gd name="T0" fmla="*/ 75409 w 195309"/>
                  <a:gd name="T1" fmla="*/ 0 h 186431"/>
                  <a:gd name="T2" fmla="*/ 10054 w 195309"/>
                  <a:gd name="T3" fmla="*/ 20109 h 186431"/>
                  <a:gd name="T4" fmla="*/ 0 w 195309"/>
                  <a:gd name="T5" fmla="*/ 70382 h 186431"/>
                  <a:gd name="T6" fmla="*/ 45245 w 195309"/>
                  <a:gd name="T7" fmla="*/ 105573 h 186431"/>
                  <a:gd name="T8" fmla="*/ 110600 w 195309"/>
                  <a:gd name="T9" fmla="*/ 45246 h 186431"/>
                  <a:gd name="T10" fmla="*/ 75409 w 195309"/>
                  <a:gd name="T11" fmla="*/ 0 h 18643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95309" h="186431">
                    <a:moveTo>
                      <a:pt x="133165" y="0"/>
                    </a:moveTo>
                    <a:lnTo>
                      <a:pt x="17755" y="35510"/>
                    </a:lnTo>
                    <a:lnTo>
                      <a:pt x="0" y="124287"/>
                    </a:lnTo>
                    <a:lnTo>
                      <a:pt x="79899" y="186431"/>
                    </a:lnTo>
                    <a:lnTo>
                      <a:pt x="195309" y="79899"/>
                    </a:lnTo>
                    <a:lnTo>
                      <a:pt x="13316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rgbClr val="000000"/>
                  </a:solidFill>
                  <a:ea typeface="ＭＳ Ｐゴシック" pitchFamily="50" charset="-128"/>
                </a:endParaRPr>
              </a:p>
            </p:txBody>
          </p:sp>
          <p:sp>
            <p:nvSpPr>
              <p:cNvPr id="22571" name="フリーフォーム 82"/>
              <p:cNvSpPr>
                <a:spLocks/>
              </p:cNvSpPr>
              <p:nvPr/>
            </p:nvSpPr>
            <p:spPr bwMode="auto">
              <a:xfrm>
                <a:off x="3633957" y="2470137"/>
                <a:ext cx="236283" cy="542947"/>
              </a:xfrm>
              <a:custGeom>
                <a:avLst/>
                <a:gdLst>
                  <a:gd name="T0" fmla="*/ 216174 w 417251"/>
                  <a:gd name="T1" fmla="*/ 0 h 958789"/>
                  <a:gd name="T2" fmla="*/ 50273 w 417251"/>
                  <a:gd name="T3" fmla="*/ 196064 h 958789"/>
                  <a:gd name="T4" fmla="*/ 55301 w 417251"/>
                  <a:gd name="T5" fmla="*/ 261419 h 958789"/>
                  <a:gd name="T6" fmla="*/ 0 w 417251"/>
                  <a:gd name="T7" fmla="*/ 326774 h 958789"/>
                  <a:gd name="T8" fmla="*/ 40219 w 417251"/>
                  <a:gd name="T9" fmla="*/ 477592 h 958789"/>
                  <a:gd name="T10" fmla="*/ 160874 w 417251"/>
                  <a:gd name="T11" fmla="*/ 542947 h 958789"/>
                  <a:gd name="T12" fmla="*/ 175956 w 417251"/>
                  <a:gd name="T13" fmla="*/ 246337 h 958789"/>
                  <a:gd name="T14" fmla="*/ 236283 w 417251"/>
                  <a:gd name="T15" fmla="*/ 170928 h 958789"/>
                  <a:gd name="T16" fmla="*/ 236283 w 417251"/>
                  <a:gd name="T17" fmla="*/ 50273 h 958789"/>
                  <a:gd name="T18" fmla="*/ 216174 w 417251"/>
                  <a:gd name="T19" fmla="*/ 0 h 95878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17251" h="958789">
                    <a:moveTo>
                      <a:pt x="381740" y="0"/>
                    </a:moveTo>
                    <a:lnTo>
                      <a:pt x="88777" y="346229"/>
                    </a:lnTo>
                    <a:lnTo>
                      <a:pt x="97655" y="461639"/>
                    </a:lnTo>
                    <a:lnTo>
                      <a:pt x="0" y="577049"/>
                    </a:lnTo>
                    <a:lnTo>
                      <a:pt x="71022" y="843379"/>
                    </a:lnTo>
                    <a:lnTo>
                      <a:pt x="284086" y="958789"/>
                    </a:lnTo>
                    <a:lnTo>
                      <a:pt x="310719" y="435006"/>
                    </a:lnTo>
                    <a:lnTo>
                      <a:pt x="417251" y="301841"/>
                    </a:lnTo>
                    <a:lnTo>
                      <a:pt x="417251" y="88777"/>
                    </a:lnTo>
                    <a:lnTo>
                      <a:pt x="38174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rgbClr val="000000"/>
                  </a:solidFill>
                  <a:ea typeface="ＭＳ Ｐゴシック" pitchFamily="50" charset="-128"/>
                </a:endParaRPr>
              </a:p>
            </p:txBody>
          </p:sp>
          <p:sp>
            <p:nvSpPr>
              <p:cNvPr id="22572" name="フリーフォーム 83"/>
              <p:cNvSpPr>
                <a:spLocks/>
              </p:cNvSpPr>
              <p:nvPr/>
            </p:nvSpPr>
            <p:spPr bwMode="auto">
              <a:xfrm>
                <a:off x="3442921" y="2962811"/>
                <a:ext cx="150818" cy="135737"/>
              </a:xfrm>
              <a:custGeom>
                <a:avLst/>
                <a:gdLst>
                  <a:gd name="T0" fmla="*/ 100545 w 266330"/>
                  <a:gd name="T1" fmla="*/ 0 h 239697"/>
                  <a:gd name="T2" fmla="*/ 0 w 266330"/>
                  <a:gd name="T3" fmla="*/ 95519 h 239697"/>
                  <a:gd name="T4" fmla="*/ 90491 w 266330"/>
                  <a:gd name="T5" fmla="*/ 135737 h 239697"/>
                  <a:gd name="T6" fmla="*/ 150818 w 266330"/>
                  <a:gd name="T7" fmla="*/ 60328 h 239697"/>
                  <a:gd name="T8" fmla="*/ 100545 w 266330"/>
                  <a:gd name="T9" fmla="*/ 0 h 2396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6330" h="239697">
                    <a:moveTo>
                      <a:pt x="177553" y="0"/>
                    </a:moveTo>
                    <a:lnTo>
                      <a:pt x="0" y="168676"/>
                    </a:lnTo>
                    <a:lnTo>
                      <a:pt x="159798" y="239697"/>
                    </a:lnTo>
                    <a:lnTo>
                      <a:pt x="266330" y="106532"/>
                    </a:lnTo>
                    <a:lnTo>
                      <a:pt x="17755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rgbClr val="000000"/>
                  </a:solidFill>
                  <a:ea typeface="ＭＳ Ｐゴシック" pitchFamily="50" charset="-128"/>
                </a:endParaRPr>
              </a:p>
            </p:txBody>
          </p:sp>
          <p:sp>
            <p:nvSpPr>
              <p:cNvPr id="22573" name="フリーフォーム 84"/>
              <p:cNvSpPr>
                <a:spLocks/>
              </p:cNvSpPr>
              <p:nvPr/>
            </p:nvSpPr>
            <p:spPr bwMode="auto">
              <a:xfrm>
                <a:off x="3111120" y="3465539"/>
                <a:ext cx="251364" cy="321746"/>
              </a:xfrm>
              <a:custGeom>
                <a:avLst/>
                <a:gdLst>
                  <a:gd name="T0" fmla="*/ 125682 w 443883"/>
                  <a:gd name="T1" fmla="*/ 0 h 568171"/>
                  <a:gd name="T2" fmla="*/ 60327 w 443883"/>
                  <a:gd name="T3" fmla="*/ 55300 h 568171"/>
                  <a:gd name="T4" fmla="*/ 85464 w 443883"/>
                  <a:gd name="T5" fmla="*/ 105573 h 568171"/>
                  <a:gd name="T6" fmla="*/ 45246 w 443883"/>
                  <a:gd name="T7" fmla="*/ 155846 h 568171"/>
                  <a:gd name="T8" fmla="*/ 60327 w 443883"/>
                  <a:gd name="T9" fmla="*/ 211146 h 568171"/>
                  <a:gd name="T10" fmla="*/ 0 w 443883"/>
                  <a:gd name="T11" fmla="*/ 276500 h 568171"/>
                  <a:gd name="T12" fmla="*/ 45246 w 443883"/>
                  <a:gd name="T13" fmla="*/ 321746 h 568171"/>
                  <a:gd name="T14" fmla="*/ 140764 w 443883"/>
                  <a:gd name="T15" fmla="*/ 286555 h 568171"/>
                  <a:gd name="T16" fmla="*/ 155845 w 443883"/>
                  <a:gd name="T17" fmla="*/ 241309 h 568171"/>
                  <a:gd name="T18" fmla="*/ 251364 w 443883"/>
                  <a:gd name="T19" fmla="*/ 191036 h 568171"/>
                  <a:gd name="T20" fmla="*/ 231255 w 443883"/>
                  <a:gd name="T21" fmla="*/ 65355 h 568171"/>
                  <a:gd name="T22" fmla="*/ 125682 w 443883"/>
                  <a:gd name="T23" fmla="*/ 0 h 56817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43883" h="568171">
                    <a:moveTo>
                      <a:pt x="221941" y="0"/>
                    </a:moveTo>
                    <a:lnTo>
                      <a:pt x="106532" y="97654"/>
                    </a:lnTo>
                    <a:lnTo>
                      <a:pt x="150920" y="186431"/>
                    </a:lnTo>
                    <a:lnTo>
                      <a:pt x="79899" y="275208"/>
                    </a:lnTo>
                    <a:lnTo>
                      <a:pt x="106532" y="372862"/>
                    </a:lnTo>
                    <a:lnTo>
                      <a:pt x="0" y="488272"/>
                    </a:lnTo>
                    <a:lnTo>
                      <a:pt x="79899" y="568171"/>
                    </a:lnTo>
                    <a:lnTo>
                      <a:pt x="248574" y="506027"/>
                    </a:lnTo>
                    <a:lnTo>
                      <a:pt x="275207" y="426128"/>
                    </a:lnTo>
                    <a:lnTo>
                      <a:pt x="443883" y="337351"/>
                    </a:lnTo>
                    <a:lnTo>
                      <a:pt x="408372" y="115410"/>
                    </a:lnTo>
                    <a:lnTo>
                      <a:pt x="221941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rgbClr val="000000"/>
                  </a:solidFill>
                  <a:ea typeface="ＭＳ Ｐゴシック" pitchFamily="50" charset="-128"/>
                </a:endParaRPr>
              </a:p>
            </p:txBody>
          </p:sp>
          <p:sp>
            <p:nvSpPr>
              <p:cNvPr id="22574" name="フリーフォーム 85"/>
              <p:cNvSpPr>
                <a:spLocks/>
              </p:cNvSpPr>
              <p:nvPr/>
            </p:nvSpPr>
            <p:spPr bwMode="auto">
              <a:xfrm>
                <a:off x="4679633" y="4098977"/>
                <a:ext cx="402182" cy="427319"/>
              </a:xfrm>
              <a:custGeom>
                <a:avLst/>
                <a:gdLst>
                  <a:gd name="T0" fmla="*/ 60327 w 710213"/>
                  <a:gd name="T1" fmla="*/ 35191 h 754602"/>
                  <a:gd name="T2" fmla="*/ 80436 w 710213"/>
                  <a:gd name="T3" fmla="*/ 130710 h 754602"/>
                  <a:gd name="T4" fmla="*/ 0 w 710213"/>
                  <a:gd name="T5" fmla="*/ 286555 h 754602"/>
                  <a:gd name="T6" fmla="*/ 40218 w 710213"/>
                  <a:gd name="T7" fmla="*/ 377046 h 754602"/>
                  <a:gd name="T8" fmla="*/ 201091 w 710213"/>
                  <a:gd name="T9" fmla="*/ 427319 h 754602"/>
                  <a:gd name="T10" fmla="*/ 387100 w 710213"/>
                  <a:gd name="T11" fmla="*/ 301637 h 754602"/>
                  <a:gd name="T12" fmla="*/ 377046 w 710213"/>
                  <a:gd name="T13" fmla="*/ 221201 h 754602"/>
                  <a:gd name="T14" fmla="*/ 402182 w 710213"/>
                  <a:gd name="T15" fmla="*/ 160873 h 754602"/>
                  <a:gd name="T16" fmla="*/ 392128 w 710213"/>
                  <a:gd name="T17" fmla="*/ 95519 h 754602"/>
                  <a:gd name="T18" fmla="*/ 271473 w 710213"/>
                  <a:gd name="T19" fmla="*/ 0 h 754602"/>
                  <a:gd name="T20" fmla="*/ 60327 w 710213"/>
                  <a:gd name="T21" fmla="*/ 35191 h 75460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10213" h="754602">
                    <a:moveTo>
                      <a:pt x="106532" y="62144"/>
                    </a:moveTo>
                    <a:lnTo>
                      <a:pt x="142042" y="230820"/>
                    </a:lnTo>
                    <a:lnTo>
                      <a:pt x="0" y="506027"/>
                    </a:lnTo>
                    <a:lnTo>
                      <a:pt x="71021" y="665825"/>
                    </a:lnTo>
                    <a:lnTo>
                      <a:pt x="355106" y="754602"/>
                    </a:lnTo>
                    <a:lnTo>
                      <a:pt x="683580" y="532660"/>
                    </a:lnTo>
                    <a:lnTo>
                      <a:pt x="665825" y="390618"/>
                    </a:lnTo>
                    <a:lnTo>
                      <a:pt x="710213" y="284086"/>
                    </a:lnTo>
                    <a:lnTo>
                      <a:pt x="692458" y="168676"/>
                    </a:lnTo>
                    <a:lnTo>
                      <a:pt x="479394" y="0"/>
                    </a:lnTo>
                    <a:lnTo>
                      <a:pt x="106532" y="6214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rgbClr val="000000"/>
                  </a:solidFill>
                  <a:ea typeface="ＭＳ Ｐゴシック" pitchFamily="50" charset="-128"/>
                </a:endParaRPr>
              </a:p>
            </p:txBody>
          </p:sp>
          <p:sp>
            <p:nvSpPr>
              <p:cNvPr id="22575" name="フリーフォーム 86"/>
              <p:cNvSpPr>
                <a:spLocks/>
              </p:cNvSpPr>
              <p:nvPr/>
            </p:nvSpPr>
            <p:spPr bwMode="auto">
              <a:xfrm>
                <a:off x="5122416" y="5282214"/>
                <a:ext cx="266330" cy="301840"/>
              </a:xfrm>
              <a:custGeom>
                <a:avLst/>
                <a:gdLst>
                  <a:gd name="T0" fmla="*/ 62143 w 266330"/>
                  <a:gd name="T1" fmla="*/ 0 h 301840"/>
                  <a:gd name="T2" fmla="*/ 0 w 266330"/>
                  <a:gd name="T3" fmla="*/ 124287 h 301840"/>
                  <a:gd name="T4" fmla="*/ 26633 w 266330"/>
                  <a:gd name="T5" fmla="*/ 248574 h 301840"/>
                  <a:gd name="T6" fmla="*/ 195308 w 266330"/>
                  <a:gd name="T7" fmla="*/ 301840 h 301840"/>
                  <a:gd name="T8" fmla="*/ 266330 w 266330"/>
                  <a:gd name="T9" fmla="*/ 204186 h 301840"/>
                  <a:gd name="T10" fmla="*/ 221941 w 266330"/>
                  <a:gd name="T11" fmla="*/ 62143 h 301840"/>
                  <a:gd name="T12" fmla="*/ 62143 w 266330"/>
                  <a:gd name="T13" fmla="*/ 0 h 3018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66330" h="301840">
                    <a:moveTo>
                      <a:pt x="62143" y="0"/>
                    </a:moveTo>
                    <a:lnTo>
                      <a:pt x="0" y="124287"/>
                    </a:lnTo>
                    <a:lnTo>
                      <a:pt x="26633" y="248574"/>
                    </a:lnTo>
                    <a:lnTo>
                      <a:pt x="195308" y="301840"/>
                    </a:lnTo>
                    <a:lnTo>
                      <a:pt x="266330" y="204186"/>
                    </a:lnTo>
                    <a:lnTo>
                      <a:pt x="221941" y="62143"/>
                    </a:lnTo>
                    <a:lnTo>
                      <a:pt x="6214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chemeClr val="folHlink"/>
                  </a:gs>
                </a:gsLst>
                <a:lin ang="18900000" scaled="1"/>
              </a:gradFill>
              <a:ln w="6350" cap="flat">
                <a:solidFill>
                  <a:srgbClr val="0033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rgbClr val="000000"/>
                  </a:solidFill>
                  <a:ea typeface="ＭＳ Ｐゴシック" pitchFamily="50" charset="-128"/>
                </a:endParaRPr>
              </a:p>
            </p:txBody>
          </p:sp>
        </p:grpSp>
      </p:grpSp>
      <p:grpSp>
        <p:nvGrpSpPr>
          <p:cNvPr id="22536" name="グループ化 93"/>
          <p:cNvGrpSpPr>
            <a:grpSpLocks/>
          </p:cNvGrpSpPr>
          <p:nvPr/>
        </p:nvGrpSpPr>
        <p:grpSpPr bwMode="auto">
          <a:xfrm>
            <a:off x="8421688" y="1452563"/>
            <a:ext cx="906462" cy="7112000"/>
            <a:chOff x="4892040" y="845820"/>
            <a:chExt cx="716280" cy="5181600"/>
          </a:xfrm>
        </p:grpSpPr>
        <p:sp>
          <p:nvSpPr>
            <p:cNvPr id="22560" name="フリーフォーム 94"/>
            <p:cNvSpPr>
              <a:spLocks/>
            </p:cNvSpPr>
            <p:nvPr/>
          </p:nvSpPr>
          <p:spPr bwMode="auto">
            <a:xfrm>
              <a:off x="4892040" y="845820"/>
              <a:ext cx="716280" cy="868680"/>
            </a:xfrm>
            <a:custGeom>
              <a:avLst/>
              <a:gdLst>
                <a:gd name="T0" fmla="*/ 30480 w 716280"/>
                <a:gd name="T1" fmla="*/ 45720 h 868680"/>
                <a:gd name="T2" fmla="*/ 0 w 716280"/>
                <a:gd name="T3" fmla="*/ 220980 h 868680"/>
                <a:gd name="T4" fmla="*/ 76200 w 716280"/>
                <a:gd name="T5" fmla="*/ 480060 h 868680"/>
                <a:gd name="T6" fmla="*/ 243840 w 716280"/>
                <a:gd name="T7" fmla="*/ 510540 h 868680"/>
                <a:gd name="T8" fmla="*/ 251460 w 716280"/>
                <a:gd name="T9" fmla="*/ 678180 h 868680"/>
                <a:gd name="T10" fmla="*/ 601980 w 716280"/>
                <a:gd name="T11" fmla="*/ 868680 h 868680"/>
                <a:gd name="T12" fmla="*/ 563880 w 716280"/>
                <a:gd name="T13" fmla="*/ 640080 h 868680"/>
                <a:gd name="T14" fmla="*/ 716280 w 716280"/>
                <a:gd name="T15" fmla="*/ 594360 h 868680"/>
                <a:gd name="T16" fmla="*/ 647700 w 716280"/>
                <a:gd name="T17" fmla="*/ 320040 h 868680"/>
                <a:gd name="T18" fmla="*/ 480060 w 716280"/>
                <a:gd name="T19" fmla="*/ 259080 h 868680"/>
                <a:gd name="T20" fmla="*/ 373380 w 716280"/>
                <a:gd name="T21" fmla="*/ 99060 h 868680"/>
                <a:gd name="T22" fmla="*/ 167640 w 716280"/>
                <a:gd name="T23" fmla="*/ 0 h 868680"/>
                <a:gd name="T24" fmla="*/ 30480 w 716280"/>
                <a:gd name="T25" fmla="*/ 45720 h 8686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716280" h="868680">
                  <a:moveTo>
                    <a:pt x="30480" y="45720"/>
                  </a:moveTo>
                  <a:lnTo>
                    <a:pt x="0" y="220980"/>
                  </a:lnTo>
                  <a:lnTo>
                    <a:pt x="76200" y="480060"/>
                  </a:lnTo>
                  <a:lnTo>
                    <a:pt x="243840" y="510540"/>
                  </a:lnTo>
                  <a:lnTo>
                    <a:pt x="251460" y="678180"/>
                  </a:lnTo>
                  <a:lnTo>
                    <a:pt x="601980" y="868680"/>
                  </a:lnTo>
                  <a:lnTo>
                    <a:pt x="563880" y="640080"/>
                  </a:lnTo>
                  <a:lnTo>
                    <a:pt x="716280" y="594360"/>
                  </a:lnTo>
                  <a:lnTo>
                    <a:pt x="647700" y="320040"/>
                  </a:lnTo>
                  <a:lnTo>
                    <a:pt x="480060" y="259080"/>
                  </a:lnTo>
                  <a:lnTo>
                    <a:pt x="373380" y="99060"/>
                  </a:lnTo>
                  <a:lnTo>
                    <a:pt x="167640" y="0"/>
                  </a:lnTo>
                  <a:lnTo>
                    <a:pt x="30480" y="4572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22561" name="フリーフォーム 95"/>
            <p:cNvSpPr>
              <a:spLocks/>
            </p:cNvSpPr>
            <p:nvPr/>
          </p:nvSpPr>
          <p:spPr bwMode="auto">
            <a:xfrm>
              <a:off x="4922520" y="5753100"/>
              <a:ext cx="205740" cy="274320"/>
            </a:xfrm>
            <a:custGeom>
              <a:avLst/>
              <a:gdLst>
                <a:gd name="T0" fmla="*/ 0 w 205740"/>
                <a:gd name="T1" fmla="*/ 53340 h 274320"/>
                <a:gd name="T2" fmla="*/ 45720 w 205740"/>
                <a:gd name="T3" fmla="*/ 205740 h 274320"/>
                <a:gd name="T4" fmla="*/ 137160 w 205740"/>
                <a:gd name="T5" fmla="*/ 274320 h 274320"/>
                <a:gd name="T6" fmla="*/ 205740 w 205740"/>
                <a:gd name="T7" fmla="*/ 205740 h 274320"/>
                <a:gd name="T8" fmla="*/ 160020 w 205740"/>
                <a:gd name="T9" fmla="*/ 53340 h 274320"/>
                <a:gd name="T10" fmla="*/ 83820 w 205740"/>
                <a:gd name="T11" fmla="*/ 0 h 274320"/>
                <a:gd name="T12" fmla="*/ 0 w 205740"/>
                <a:gd name="T13" fmla="*/ 53340 h 2743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5740" h="274320">
                  <a:moveTo>
                    <a:pt x="0" y="53340"/>
                  </a:moveTo>
                  <a:lnTo>
                    <a:pt x="45720" y="205740"/>
                  </a:lnTo>
                  <a:lnTo>
                    <a:pt x="137160" y="274320"/>
                  </a:lnTo>
                  <a:lnTo>
                    <a:pt x="205740" y="205740"/>
                  </a:lnTo>
                  <a:lnTo>
                    <a:pt x="160020" y="53340"/>
                  </a:lnTo>
                  <a:lnTo>
                    <a:pt x="83820" y="0"/>
                  </a:lnTo>
                  <a:lnTo>
                    <a:pt x="0" y="5334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</p:grpSp>
      <p:grpSp>
        <p:nvGrpSpPr>
          <p:cNvPr id="22537" name="グループ化 96"/>
          <p:cNvGrpSpPr>
            <a:grpSpLocks/>
          </p:cNvGrpSpPr>
          <p:nvPr/>
        </p:nvGrpSpPr>
        <p:grpSpPr bwMode="auto">
          <a:xfrm>
            <a:off x="10155238" y="1639888"/>
            <a:ext cx="976312" cy="5808662"/>
            <a:chOff x="5193030" y="1238250"/>
            <a:chExt cx="773430" cy="4244340"/>
          </a:xfrm>
        </p:grpSpPr>
        <p:sp>
          <p:nvSpPr>
            <p:cNvPr id="22556" name="フリーフォーム 97"/>
            <p:cNvSpPr>
              <a:spLocks/>
            </p:cNvSpPr>
            <p:nvPr/>
          </p:nvSpPr>
          <p:spPr bwMode="auto">
            <a:xfrm>
              <a:off x="5600700" y="1238250"/>
              <a:ext cx="129540" cy="316230"/>
            </a:xfrm>
            <a:custGeom>
              <a:avLst/>
              <a:gdLst>
                <a:gd name="T0" fmla="*/ 3810 w 129540"/>
                <a:gd name="T1" fmla="*/ 0 h 316230"/>
                <a:gd name="T2" fmla="*/ 26670 w 129540"/>
                <a:gd name="T3" fmla="*/ 140970 h 316230"/>
                <a:gd name="T4" fmla="*/ 0 w 129540"/>
                <a:gd name="T5" fmla="*/ 213360 h 316230"/>
                <a:gd name="T6" fmla="*/ 11430 w 129540"/>
                <a:gd name="T7" fmla="*/ 316230 h 316230"/>
                <a:gd name="T8" fmla="*/ 99060 w 129540"/>
                <a:gd name="T9" fmla="*/ 220980 h 316230"/>
                <a:gd name="T10" fmla="*/ 125730 w 129540"/>
                <a:gd name="T11" fmla="*/ 156210 h 316230"/>
                <a:gd name="T12" fmla="*/ 83820 w 129540"/>
                <a:gd name="T13" fmla="*/ 80010 h 316230"/>
                <a:gd name="T14" fmla="*/ 129540 w 129540"/>
                <a:gd name="T15" fmla="*/ 34290 h 316230"/>
                <a:gd name="T16" fmla="*/ 3810 w 129540"/>
                <a:gd name="T17" fmla="*/ 0 h 3162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9540" h="316230">
                  <a:moveTo>
                    <a:pt x="3810" y="0"/>
                  </a:moveTo>
                  <a:lnTo>
                    <a:pt x="26670" y="140970"/>
                  </a:lnTo>
                  <a:lnTo>
                    <a:pt x="0" y="213360"/>
                  </a:lnTo>
                  <a:lnTo>
                    <a:pt x="11430" y="316230"/>
                  </a:lnTo>
                  <a:lnTo>
                    <a:pt x="99060" y="220980"/>
                  </a:lnTo>
                  <a:lnTo>
                    <a:pt x="125730" y="156210"/>
                  </a:lnTo>
                  <a:lnTo>
                    <a:pt x="83820" y="80010"/>
                  </a:lnTo>
                  <a:lnTo>
                    <a:pt x="129540" y="34290"/>
                  </a:lnTo>
                  <a:lnTo>
                    <a:pt x="3810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22557" name="フリーフォーム 98"/>
            <p:cNvSpPr>
              <a:spLocks/>
            </p:cNvSpPr>
            <p:nvPr/>
          </p:nvSpPr>
          <p:spPr bwMode="auto">
            <a:xfrm>
              <a:off x="5646420" y="1577340"/>
              <a:ext cx="278130" cy="228600"/>
            </a:xfrm>
            <a:custGeom>
              <a:avLst/>
              <a:gdLst>
                <a:gd name="T0" fmla="*/ 3810 w 278130"/>
                <a:gd name="T1" fmla="*/ 0 h 228600"/>
                <a:gd name="T2" fmla="*/ 0 w 278130"/>
                <a:gd name="T3" fmla="*/ 118110 h 228600"/>
                <a:gd name="T4" fmla="*/ 72390 w 278130"/>
                <a:gd name="T5" fmla="*/ 144780 h 228600"/>
                <a:gd name="T6" fmla="*/ 72390 w 278130"/>
                <a:gd name="T7" fmla="*/ 209550 h 228600"/>
                <a:gd name="T8" fmla="*/ 278130 w 278130"/>
                <a:gd name="T9" fmla="*/ 228600 h 228600"/>
                <a:gd name="T10" fmla="*/ 205740 w 278130"/>
                <a:gd name="T11" fmla="*/ 60960 h 228600"/>
                <a:gd name="T12" fmla="*/ 114300 w 278130"/>
                <a:gd name="T13" fmla="*/ 83820 h 228600"/>
                <a:gd name="T14" fmla="*/ 57150 w 278130"/>
                <a:gd name="T15" fmla="*/ 41910 h 228600"/>
                <a:gd name="T16" fmla="*/ 3810 w 278130"/>
                <a:gd name="T17" fmla="*/ 0 h 2286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78130" h="228600">
                  <a:moveTo>
                    <a:pt x="3810" y="0"/>
                  </a:moveTo>
                  <a:lnTo>
                    <a:pt x="0" y="118110"/>
                  </a:lnTo>
                  <a:lnTo>
                    <a:pt x="72390" y="144780"/>
                  </a:lnTo>
                  <a:lnTo>
                    <a:pt x="72390" y="209550"/>
                  </a:lnTo>
                  <a:lnTo>
                    <a:pt x="278130" y="228600"/>
                  </a:lnTo>
                  <a:lnTo>
                    <a:pt x="205740" y="60960"/>
                  </a:lnTo>
                  <a:lnTo>
                    <a:pt x="114300" y="83820"/>
                  </a:lnTo>
                  <a:lnTo>
                    <a:pt x="57150" y="41910"/>
                  </a:lnTo>
                  <a:lnTo>
                    <a:pt x="3810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22558" name="フリーフォーム 99"/>
            <p:cNvSpPr>
              <a:spLocks/>
            </p:cNvSpPr>
            <p:nvPr/>
          </p:nvSpPr>
          <p:spPr bwMode="auto">
            <a:xfrm>
              <a:off x="5612130" y="1847850"/>
              <a:ext cx="354330" cy="514350"/>
            </a:xfrm>
            <a:custGeom>
              <a:avLst/>
              <a:gdLst>
                <a:gd name="T0" fmla="*/ 0 w 354330"/>
                <a:gd name="T1" fmla="*/ 7620 h 514350"/>
                <a:gd name="T2" fmla="*/ 38100 w 354330"/>
                <a:gd name="T3" fmla="*/ 121920 h 514350"/>
                <a:gd name="T4" fmla="*/ 102870 w 354330"/>
                <a:gd name="T5" fmla="*/ 72390 h 514350"/>
                <a:gd name="T6" fmla="*/ 125730 w 354330"/>
                <a:gd name="T7" fmla="*/ 144780 h 514350"/>
                <a:gd name="T8" fmla="*/ 152400 w 354330"/>
                <a:gd name="T9" fmla="*/ 194310 h 514350"/>
                <a:gd name="T10" fmla="*/ 87630 w 354330"/>
                <a:gd name="T11" fmla="*/ 224790 h 514350"/>
                <a:gd name="T12" fmla="*/ 19050 w 354330"/>
                <a:gd name="T13" fmla="*/ 224790 h 514350"/>
                <a:gd name="T14" fmla="*/ 72390 w 354330"/>
                <a:gd name="T15" fmla="*/ 312420 h 514350"/>
                <a:gd name="T16" fmla="*/ 11430 w 354330"/>
                <a:gd name="T17" fmla="*/ 358140 h 514350"/>
                <a:gd name="T18" fmla="*/ 34290 w 354330"/>
                <a:gd name="T19" fmla="*/ 453390 h 514350"/>
                <a:gd name="T20" fmla="*/ 87630 w 354330"/>
                <a:gd name="T21" fmla="*/ 422910 h 514350"/>
                <a:gd name="T22" fmla="*/ 278130 w 354330"/>
                <a:gd name="T23" fmla="*/ 514350 h 514350"/>
                <a:gd name="T24" fmla="*/ 270510 w 354330"/>
                <a:gd name="T25" fmla="*/ 358140 h 514350"/>
                <a:gd name="T26" fmla="*/ 354330 w 354330"/>
                <a:gd name="T27" fmla="*/ 381000 h 514350"/>
                <a:gd name="T28" fmla="*/ 327660 w 354330"/>
                <a:gd name="T29" fmla="*/ 300990 h 514350"/>
                <a:gd name="T30" fmla="*/ 320040 w 354330"/>
                <a:gd name="T31" fmla="*/ 156210 h 514350"/>
                <a:gd name="T32" fmla="*/ 240030 w 354330"/>
                <a:gd name="T33" fmla="*/ 137160 h 514350"/>
                <a:gd name="T34" fmla="*/ 243840 w 354330"/>
                <a:gd name="T35" fmla="*/ 68580 h 514350"/>
                <a:gd name="T36" fmla="*/ 163830 w 354330"/>
                <a:gd name="T37" fmla="*/ 0 h 514350"/>
                <a:gd name="T38" fmla="*/ 0 w 354330"/>
                <a:gd name="T39" fmla="*/ 7620 h 51435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54330" h="514350">
                  <a:moveTo>
                    <a:pt x="0" y="7620"/>
                  </a:moveTo>
                  <a:lnTo>
                    <a:pt x="38100" y="121920"/>
                  </a:lnTo>
                  <a:lnTo>
                    <a:pt x="102870" y="72390"/>
                  </a:lnTo>
                  <a:lnTo>
                    <a:pt x="125730" y="144780"/>
                  </a:lnTo>
                  <a:lnTo>
                    <a:pt x="152400" y="194310"/>
                  </a:lnTo>
                  <a:lnTo>
                    <a:pt x="87630" y="224790"/>
                  </a:lnTo>
                  <a:lnTo>
                    <a:pt x="19050" y="224790"/>
                  </a:lnTo>
                  <a:lnTo>
                    <a:pt x="72390" y="312420"/>
                  </a:lnTo>
                  <a:lnTo>
                    <a:pt x="11430" y="358140"/>
                  </a:lnTo>
                  <a:lnTo>
                    <a:pt x="34290" y="453390"/>
                  </a:lnTo>
                  <a:lnTo>
                    <a:pt x="87630" y="422910"/>
                  </a:lnTo>
                  <a:lnTo>
                    <a:pt x="278130" y="514350"/>
                  </a:lnTo>
                  <a:lnTo>
                    <a:pt x="270510" y="358140"/>
                  </a:lnTo>
                  <a:lnTo>
                    <a:pt x="354330" y="381000"/>
                  </a:lnTo>
                  <a:lnTo>
                    <a:pt x="327660" y="300990"/>
                  </a:lnTo>
                  <a:lnTo>
                    <a:pt x="320040" y="156210"/>
                  </a:lnTo>
                  <a:lnTo>
                    <a:pt x="240030" y="137160"/>
                  </a:lnTo>
                  <a:lnTo>
                    <a:pt x="243840" y="68580"/>
                  </a:lnTo>
                  <a:lnTo>
                    <a:pt x="163830" y="0"/>
                  </a:lnTo>
                  <a:lnTo>
                    <a:pt x="0" y="762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22559" name="フリーフォーム 100"/>
            <p:cNvSpPr>
              <a:spLocks/>
            </p:cNvSpPr>
            <p:nvPr/>
          </p:nvSpPr>
          <p:spPr bwMode="auto">
            <a:xfrm>
              <a:off x="5193030" y="4697730"/>
              <a:ext cx="422910" cy="784860"/>
            </a:xfrm>
            <a:custGeom>
              <a:avLst/>
              <a:gdLst>
                <a:gd name="T0" fmla="*/ 0 w 422910"/>
                <a:gd name="T1" fmla="*/ 0 h 784860"/>
                <a:gd name="T2" fmla="*/ 110490 w 422910"/>
                <a:gd name="T3" fmla="*/ 251460 h 784860"/>
                <a:gd name="T4" fmla="*/ 160020 w 422910"/>
                <a:gd name="T5" fmla="*/ 285750 h 784860"/>
                <a:gd name="T6" fmla="*/ 118110 w 422910"/>
                <a:gd name="T7" fmla="*/ 350520 h 784860"/>
                <a:gd name="T8" fmla="*/ 186690 w 422910"/>
                <a:gd name="T9" fmla="*/ 346710 h 784860"/>
                <a:gd name="T10" fmla="*/ 182880 w 422910"/>
                <a:gd name="T11" fmla="*/ 483870 h 784860"/>
                <a:gd name="T12" fmla="*/ 255270 w 422910"/>
                <a:gd name="T13" fmla="*/ 598170 h 784860"/>
                <a:gd name="T14" fmla="*/ 308610 w 422910"/>
                <a:gd name="T15" fmla="*/ 544830 h 784860"/>
                <a:gd name="T16" fmla="*/ 361950 w 422910"/>
                <a:gd name="T17" fmla="*/ 670560 h 784860"/>
                <a:gd name="T18" fmla="*/ 320040 w 422910"/>
                <a:gd name="T19" fmla="*/ 742950 h 784860"/>
                <a:gd name="T20" fmla="*/ 381000 w 422910"/>
                <a:gd name="T21" fmla="*/ 784860 h 784860"/>
                <a:gd name="T22" fmla="*/ 407670 w 422910"/>
                <a:gd name="T23" fmla="*/ 636270 h 784860"/>
                <a:gd name="T24" fmla="*/ 335280 w 422910"/>
                <a:gd name="T25" fmla="*/ 502920 h 784860"/>
                <a:gd name="T26" fmla="*/ 358140 w 422910"/>
                <a:gd name="T27" fmla="*/ 464820 h 784860"/>
                <a:gd name="T28" fmla="*/ 422910 w 422910"/>
                <a:gd name="T29" fmla="*/ 430530 h 784860"/>
                <a:gd name="T30" fmla="*/ 281940 w 422910"/>
                <a:gd name="T31" fmla="*/ 377190 h 784860"/>
                <a:gd name="T32" fmla="*/ 278130 w 422910"/>
                <a:gd name="T33" fmla="*/ 297180 h 784860"/>
                <a:gd name="T34" fmla="*/ 320040 w 422910"/>
                <a:gd name="T35" fmla="*/ 213360 h 784860"/>
                <a:gd name="T36" fmla="*/ 190500 w 422910"/>
                <a:gd name="T37" fmla="*/ 198120 h 784860"/>
                <a:gd name="T38" fmla="*/ 190500 w 422910"/>
                <a:gd name="T39" fmla="*/ 140970 h 784860"/>
                <a:gd name="T40" fmla="*/ 278130 w 422910"/>
                <a:gd name="T41" fmla="*/ 87630 h 784860"/>
                <a:gd name="T42" fmla="*/ 213360 w 422910"/>
                <a:gd name="T43" fmla="*/ 26670 h 784860"/>
                <a:gd name="T44" fmla="*/ 148590 w 422910"/>
                <a:gd name="T45" fmla="*/ 34290 h 784860"/>
                <a:gd name="T46" fmla="*/ 121920 w 422910"/>
                <a:gd name="T47" fmla="*/ 91440 h 784860"/>
                <a:gd name="T48" fmla="*/ 0 w 422910"/>
                <a:gd name="T49" fmla="*/ 0 h 78486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22910" h="784860">
                  <a:moveTo>
                    <a:pt x="0" y="0"/>
                  </a:moveTo>
                  <a:lnTo>
                    <a:pt x="110490" y="251460"/>
                  </a:lnTo>
                  <a:lnTo>
                    <a:pt x="160020" y="285750"/>
                  </a:lnTo>
                  <a:lnTo>
                    <a:pt x="118110" y="350520"/>
                  </a:lnTo>
                  <a:lnTo>
                    <a:pt x="186690" y="346710"/>
                  </a:lnTo>
                  <a:lnTo>
                    <a:pt x="182880" y="483870"/>
                  </a:lnTo>
                  <a:lnTo>
                    <a:pt x="255270" y="598170"/>
                  </a:lnTo>
                  <a:lnTo>
                    <a:pt x="308610" y="544830"/>
                  </a:lnTo>
                  <a:lnTo>
                    <a:pt x="361950" y="670560"/>
                  </a:lnTo>
                  <a:lnTo>
                    <a:pt x="320040" y="742950"/>
                  </a:lnTo>
                  <a:lnTo>
                    <a:pt x="381000" y="784860"/>
                  </a:lnTo>
                  <a:lnTo>
                    <a:pt x="407670" y="636270"/>
                  </a:lnTo>
                  <a:lnTo>
                    <a:pt x="335280" y="502920"/>
                  </a:lnTo>
                  <a:lnTo>
                    <a:pt x="358140" y="464820"/>
                  </a:lnTo>
                  <a:lnTo>
                    <a:pt x="422910" y="430530"/>
                  </a:lnTo>
                  <a:lnTo>
                    <a:pt x="281940" y="377190"/>
                  </a:lnTo>
                  <a:lnTo>
                    <a:pt x="278130" y="297180"/>
                  </a:lnTo>
                  <a:lnTo>
                    <a:pt x="320040" y="213360"/>
                  </a:lnTo>
                  <a:lnTo>
                    <a:pt x="190500" y="198120"/>
                  </a:lnTo>
                  <a:lnTo>
                    <a:pt x="190500" y="140970"/>
                  </a:lnTo>
                  <a:lnTo>
                    <a:pt x="278130" y="87630"/>
                  </a:lnTo>
                  <a:lnTo>
                    <a:pt x="213360" y="26670"/>
                  </a:lnTo>
                  <a:lnTo>
                    <a:pt x="148590" y="34290"/>
                  </a:lnTo>
                  <a:lnTo>
                    <a:pt x="121920" y="914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</p:grpSp>
      <p:sp>
        <p:nvSpPr>
          <p:cNvPr id="102" name="正方形/長方形 101"/>
          <p:cNvSpPr/>
          <p:nvPr/>
        </p:nvSpPr>
        <p:spPr>
          <a:xfrm>
            <a:off x="2992438" y="7950200"/>
            <a:ext cx="246062" cy="6143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69" tIns="61085" rIns="122169" bIns="61085" anchor="ctr"/>
          <a:lstStyle/>
          <a:p>
            <a:pPr algn="ctr" defTabSz="1221913">
              <a:defRPr/>
            </a:pPr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103" name="正方形/長方形 102"/>
          <p:cNvSpPr/>
          <p:nvPr/>
        </p:nvSpPr>
        <p:spPr>
          <a:xfrm>
            <a:off x="1631950" y="3589338"/>
            <a:ext cx="204788" cy="7778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69" tIns="61085" rIns="122169" bIns="61085" anchor="ctr"/>
          <a:lstStyle/>
          <a:p>
            <a:pPr algn="ctr" defTabSz="1221913">
              <a:defRPr/>
            </a:pPr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104" name="正方形/長方形 103"/>
          <p:cNvSpPr/>
          <p:nvPr/>
        </p:nvSpPr>
        <p:spPr>
          <a:xfrm>
            <a:off x="1304925" y="2535238"/>
            <a:ext cx="392113" cy="736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69" tIns="61085" rIns="122169" bIns="61085" anchor="ctr"/>
          <a:lstStyle/>
          <a:p>
            <a:pPr algn="ctr" defTabSz="1221913">
              <a:defRPr/>
            </a:pPr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22541" name="テキスト ボックス 104"/>
          <p:cNvSpPr txBox="1">
            <a:spLocks noChangeArrowheads="1"/>
          </p:cNvSpPr>
          <p:nvPr/>
        </p:nvSpPr>
        <p:spPr bwMode="auto">
          <a:xfrm>
            <a:off x="1704975" y="2890838"/>
            <a:ext cx="4127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2169" tIns="61085" rIns="122169" bIns="61085">
            <a:spAutoFit/>
          </a:bodyPr>
          <a:lstStyle/>
          <a:p>
            <a:r>
              <a:rPr lang="ja-JP" altLang="en-US" sz="13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①</a:t>
            </a:r>
          </a:p>
        </p:txBody>
      </p:sp>
      <p:sp>
        <p:nvSpPr>
          <p:cNvPr id="22542" name="テキスト ボックス 105"/>
          <p:cNvSpPr txBox="1">
            <a:spLocks noChangeArrowheads="1"/>
          </p:cNvSpPr>
          <p:nvPr/>
        </p:nvSpPr>
        <p:spPr bwMode="auto">
          <a:xfrm>
            <a:off x="1866900" y="4011613"/>
            <a:ext cx="412750" cy="32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2169" tIns="61085" rIns="122169" bIns="61085">
            <a:spAutoFit/>
          </a:bodyPr>
          <a:lstStyle/>
          <a:p>
            <a:r>
              <a:rPr lang="ja-JP" altLang="en-US" sz="13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②</a:t>
            </a:r>
          </a:p>
        </p:txBody>
      </p:sp>
      <p:sp>
        <p:nvSpPr>
          <p:cNvPr id="22543" name="テキスト ボックス 106"/>
          <p:cNvSpPr txBox="1">
            <a:spLocks noChangeArrowheads="1"/>
          </p:cNvSpPr>
          <p:nvPr/>
        </p:nvSpPr>
        <p:spPr bwMode="auto">
          <a:xfrm>
            <a:off x="2922588" y="7591425"/>
            <a:ext cx="414337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2169" tIns="61085" rIns="122169" bIns="61085">
            <a:spAutoFit/>
          </a:bodyPr>
          <a:lstStyle/>
          <a:p>
            <a:r>
              <a:rPr lang="ja-JP" altLang="en-US" sz="13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③</a:t>
            </a:r>
          </a:p>
        </p:txBody>
      </p:sp>
      <p:sp>
        <p:nvSpPr>
          <p:cNvPr id="22544" name="テキスト ボックス 107"/>
          <p:cNvSpPr txBox="1">
            <a:spLocks noChangeArrowheads="1"/>
          </p:cNvSpPr>
          <p:nvPr/>
        </p:nvSpPr>
        <p:spPr bwMode="auto">
          <a:xfrm>
            <a:off x="3898900" y="768350"/>
            <a:ext cx="515938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2169" tIns="61085" rIns="122169" bIns="61085">
            <a:spAutoFit/>
          </a:bodyPr>
          <a:lstStyle/>
          <a:p>
            <a:r>
              <a:rPr lang="ja-JP" altLang="en-US" sz="21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①</a:t>
            </a:r>
          </a:p>
        </p:txBody>
      </p:sp>
      <p:sp>
        <p:nvSpPr>
          <p:cNvPr id="22545" name="テキスト ボックス 108"/>
          <p:cNvSpPr txBox="1">
            <a:spLocks noChangeArrowheads="1"/>
          </p:cNvSpPr>
          <p:nvPr/>
        </p:nvSpPr>
        <p:spPr bwMode="auto">
          <a:xfrm>
            <a:off x="8097838" y="779463"/>
            <a:ext cx="515937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2169" tIns="61085" rIns="122169" bIns="61085">
            <a:spAutoFit/>
          </a:bodyPr>
          <a:lstStyle/>
          <a:p>
            <a:r>
              <a:rPr lang="ja-JP" altLang="en-US" sz="21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②</a:t>
            </a:r>
          </a:p>
        </p:txBody>
      </p:sp>
      <p:sp>
        <p:nvSpPr>
          <p:cNvPr id="22546" name="テキスト ボックス 109"/>
          <p:cNvSpPr txBox="1">
            <a:spLocks noChangeArrowheads="1"/>
          </p:cNvSpPr>
          <p:nvPr/>
        </p:nvSpPr>
        <p:spPr bwMode="auto">
          <a:xfrm>
            <a:off x="9807575" y="779463"/>
            <a:ext cx="515938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2169" tIns="61085" rIns="122169" bIns="61085">
            <a:spAutoFit/>
          </a:bodyPr>
          <a:lstStyle/>
          <a:p>
            <a:r>
              <a:rPr lang="ja-JP" altLang="en-US" sz="21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③</a:t>
            </a:r>
          </a:p>
        </p:txBody>
      </p:sp>
      <p:sp>
        <p:nvSpPr>
          <p:cNvPr id="111" name="テキスト ボックス 110"/>
          <p:cNvSpPr txBox="1"/>
          <p:nvPr/>
        </p:nvSpPr>
        <p:spPr>
          <a:xfrm>
            <a:off x="10205835" y="3259938"/>
            <a:ext cx="1255719" cy="415751"/>
          </a:xfrm>
          <a:prstGeom prst="rect">
            <a:avLst/>
          </a:prstGeom>
          <a:noFill/>
        </p:spPr>
        <p:txBody>
          <a:bodyPr wrap="none" lIns="122169" tIns="61085" rIns="122169" bIns="61085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1221913">
              <a:defRPr/>
            </a:pPr>
            <a:r>
              <a:rPr lang="ja-JP" altLang="en-US" sz="1900" b="1" spc="67" dirty="0">
                <a:ln w="11430"/>
                <a:solidFill>
                  <a:srgbClr val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小笠原村</a:t>
            </a:r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8437947" y="1906274"/>
            <a:ext cx="1003470" cy="415751"/>
          </a:xfrm>
          <a:prstGeom prst="rect">
            <a:avLst/>
          </a:prstGeom>
          <a:noFill/>
        </p:spPr>
        <p:txBody>
          <a:bodyPr wrap="none" lIns="122169" tIns="61085" rIns="122169" bIns="61085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1221913">
              <a:defRPr/>
            </a:pPr>
            <a:r>
              <a:rPr lang="ja-JP" altLang="en-US" sz="1900" b="1" spc="67" dirty="0">
                <a:ln w="11430"/>
                <a:solidFill>
                  <a:srgbClr val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八丈村</a:t>
            </a:r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8239085" y="7774423"/>
            <a:ext cx="1255719" cy="415751"/>
          </a:xfrm>
          <a:prstGeom prst="rect">
            <a:avLst/>
          </a:prstGeom>
          <a:noFill/>
        </p:spPr>
        <p:txBody>
          <a:bodyPr wrap="none" lIns="122169" tIns="61085" rIns="122169" bIns="61085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1221913">
              <a:defRPr/>
            </a:pPr>
            <a:r>
              <a:rPr lang="ja-JP" altLang="en-US" sz="1900" b="1" spc="67" dirty="0">
                <a:ln w="11430"/>
                <a:solidFill>
                  <a:srgbClr val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青ヶ島村</a:t>
            </a:r>
          </a:p>
        </p:txBody>
      </p:sp>
      <p:sp>
        <p:nvSpPr>
          <p:cNvPr id="115" name="テキスト ボックス 114"/>
          <p:cNvSpPr txBox="1"/>
          <p:nvPr/>
        </p:nvSpPr>
        <p:spPr>
          <a:xfrm>
            <a:off x="5092764" y="1657333"/>
            <a:ext cx="1003470" cy="415751"/>
          </a:xfrm>
          <a:prstGeom prst="rect">
            <a:avLst/>
          </a:prstGeom>
          <a:noFill/>
        </p:spPr>
        <p:txBody>
          <a:bodyPr wrap="none" lIns="122169" tIns="61085" rIns="122169" bIns="61085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1221913">
              <a:defRPr/>
            </a:pPr>
            <a:r>
              <a:rPr lang="ja-JP" altLang="en-US" sz="1900" b="1" spc="67" dirty="0">
                <a:ln w="11430"/>
                <a:solidFill>
                  <a:srgbClr val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大島町</a:t>
            </a:r>
          </a:p>
        </p:txBody>
      </p:sp>
      <p:sp>
        <p:nvSpPr>
          <p:cNvPr id="116" name="テキスト ボックス 115"/>
          <p:cNvSpPr txBox="1"/>
          <p:nvPr/>
        </p:nvSpPr>
        <p:spPr>
          <a:xfrm>
            <a:off x="4934983" y="3051378"/>
            <a:ext cx="1003470" cy="415751"/>
          </a:xfrm>
          <a:prstGeom prst="rect">
            <a:avLst/>
          </a:prstGeom>
          <a:noFill/>
        </p:spPr>
        <p:txBody>
          <a:bodyPr wrap="none" lIns="122169" tIns="61085" rIns="122169" bIns="61085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1221913">
              <a:defRPr/>
            </a:pPr>
            <a:r>
              <a:rPr lang="ja-JP" altLang="en-US" sz="1900" b="1" spc="67" dirty="0">
                <a:ln w="11430"/>
                <a:solidFill>
                  <a:srgbClr val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利島村</a:t>
            </a:r>
          </a:p>
        </p:txBody>
      </p:sp>
      <p:sp>
        <p:nvSpPr>
          <p:cNvPr id="117" name="テキスト ボックス 116"/>
          <p:cNvSpPr txBox="1"/>
          <p:nvPr/>
        </p:nvSpPr>
        <p:spPr>
          <a:xfrm>
            <a:off x="4195593" y="4461138"/>
            <a:ext cx="1003470" cy="415751"/>
          </a:xfrm>
          <a:prstGeom prst="rect">
            <a:avLst/>
          </a:prstGeom>
          <a:noFill/>
        </p:spPr>
        <p:txBody>
          <a:bodyPr wrap="none" lIns="122169" tIns="61085" rIns="122169" bIns="61085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1221913">
              <a:defRPr/>
            </a:pPr>
            <a:r>
              <a:rPr lang="ja-JP" altLang="en-US" sz="1900" b="1" spc="67" dirty="0">
                <a:ln w="11430"/>
                <a:solidFill>
                  <a:srgbClr val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新島村</a:t>
            </a:r>
          </a:p>
        </p:txBody>
      </p:sp>
      <p:sp>
        <p:nvSpPr>
          <p:cNvPr id="118" name="テキスト ボックス 117"/>
          <p:cNvSpPr txBox="1"/>
          <p:nvPr/>
        </p:nvSpPr>
        <p:spPr>
          <a:xfrm>
            <a:off x="4347776" y="6036723"/>
            <a:ext cx="1255719" cy="415751"/>
          </a:xfrm>
          <a:prstGeom prst="rect">
            <a:avLst/>
          </a:prstGeom>
          <a:noFill/>
        </p:spPr>
        <p:txBody>
          <a:bodyPr wrap="none" lIns="122169" tIns="61085" rIns="122169" bIns="61085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1221913">
              <a:defRPr/>
            </a:pPr>
            <a:r>
              <a:rPr lang="ja-JP" altLang="en-US" sz="1900" b="1" spc="67" dirty="0">
                <a:ln w="11430"/>
                <a:solidFill>
                  <a:srgbClr val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神津島村</a:t>
            </a:r>
          </a:p>
        </p:txBody>
      </p:sp>
      <p:sp>
        <p:nvSpPr>
          <p:cNvPr id="119" name="テキスト ボックス 118"/>
          <p:cNvSpPr txBox="1"/>
          <p:nvPr/>
        </p:nvSpPr>
        <p:spPr>
          <a:xfrm>
            <a:off x="6379640" y="6051772"/>
            <a:ext cx="1003470" cy="415751"/>
          </a:xfrm>
          <a:prstGeom prst="rect">
            <a:avLst/>
          </a:prstGeom>
          <a:noFill/>
        </p:spPr>
        <p:txBody>
          <a:bodyPr wrap="none" lIns="122169" tIns="61085" rIns="122169" bIns="61085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1221913">
              <a:defRPr/>
            </a:pPr>
            <a:r>
              <a:rPr lang="ja-JP" altLang="en-US" sz="1900" b="1" spc="67" dirty="0">
                <a:ln w="11430"/>
                <a:solidFill>
                  <a:srgbClr val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三宅村</a:t>
            </a:r>
          </a:p>
        </p:txBody>
      </p:sp>
      <p:sp>
        <p:nvSpPr>
          <p:cNvPr id="120" name="テキスト ボックス 119"/>
          <p:cNvSpPr txBox="1"/>
          <p:nvPr/>
        </p:nvSpPr>
        <p:spPr>
          <a:xfrm>
            <a:off x="6578415" y="7708303"/>
            <a:ext cx="1255719" cy="415751"/>
          </a:xfrm>
          <a:prstGeom prst="rect">
            <a:avLst/>
          </a:prstGeom>
          <a:noFill/>
        </p:spPr>
        <p:txBody>
          <a:bodyPr wrap="none" lIns="122169" tIns="61085" rIns="122169" bIns="61085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1221913">
              <a:defRPr/>
            </a:pPr>
            <a:r>
              <a:rPr lang="ja-JP" altLang="en-US" sz="1900" b="1" spc="67" dirty="0">
                <a:ln w="11430"/>
                <a:solidFill>
                  <a:srgbClr val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御蔵島村</a:t>
            </a:r>
          </a:p>
        </p:txBody>
      </p:sp>
    </p:spTree>
    <p:extLst>
      <p:ext uri="{BB962C8B-B14F-4D97-AF65-F5344CB8AC3E}">
        <p14:creationId xmlns:p14="http://schemas.microsoft.com/office/powerpoint/2010/main" val="36068516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562</Words>
  <PresentationFormat>A3 297x420 mm</PresentationFormat>
  <Paragraphs>547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7</vt:i4>
      </vt:variant>
    </vt:vector>
  </HeadingPairs>
  <TitlesOfParts>
    <vt:vector size="13" baseType="lpstr">
      <vt:lpstr>ＭＳ Ｐゴシック</vt:lpstr>
      <vt:lpstr>メイリオ</vt:lpstr>
      <vt:lpstr>Arial</vt:lpstr>
      <vt:lpstr>Calibri</vt:lpstr>
      <vt:lpstr>Office ​​テーマ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PPTX005_東京都地図</dc:title>
  <dc:subject>PPTX005_東京都地図</dc:subject>
  <dc:creator>Digipot.net</dc:creator>
  <cp:lastModifiedBy/>
  <cp:revision>2</cp:revision>
  <dcterms:created xsi:type="dcterms:W3CDTF">2012-06-15T00:44:35Z</dcterms:created>
  <dcterms:modified xsi:type="dcterms:W3CDTF">2018-07-13T05:07:37Z</dcterms:modified>
  <cp:version>2</cp:version>
</cp:coreProperties>
</file>